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23.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120.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122.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21.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0.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61.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64.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72.xml"/>
  <Override ContentType="application/vnd.openxmlformats-officedocument.presentationml.slideLayout+xml" PartName="/ppt/slideLayouts/slideLayout49.xml"/>
  <Override ContentType="application/vnd.openxmlformats-officedocument.presentationml.slideLayout+xml" PartName="/ppt/slideLayouts/slideLayout7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68.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5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12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123.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120.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22.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727" r:id="rId4"/>
    <p:sldMasterId id="2147483728" r:id="rId5"/>
    <p:sldMasterId id="2147483729" r:id="rId6"/>
    <p:sldMasterId id="2147483730"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0" r:id="rId93"/>
    <p:sldId id="341" r:id="rId94"/>
    <p:sldId id="342" r:id="rId95"/>
    <p:sldId id="343" r:id="rId96"/>
    <p:sldId id="344" r:id="rId97"/>
    <p:sldId id="345" r:id="rId98"/>
    <p:sldId id="346" r:id="rId99"/>
    <p:sldId id="347" r:id="rId100"/>
    <p:sldId id="348" r:id="rId101"/>
    <p:sldId id="349" r:id="rId102"/>
    <p:sldId id="350" r:id="rId103"/>
    <p:sldId id="351" r:id="rId104"/>
    <p:sldId id="352" r:id="rId105"/>
    <p:sldId id="353" r:id="rId106"/>
    <p:sldId id="354" r:id="rId107"/>
    <p:sldId id="355" r:id="rId108"/>
    <p:sldId id="356" r:id="rId109"/>
    <p:sldId id="357" r:id="rId110"/>
    <p:sldId id="358" r:id="rId111"/>
    <p:sldId id="359" r:id="rId112"/>
    <p:sldId id="360" r:id="rId113"/>
    <p:sldId id="361" r:id="rId114"/>
    <p:sldId id="362" r:id="rId115"/>
    <p:sldId id="363" r:id="rId116"/>
    <p:sldId id="364" r:id="rId117"/>
    <p:sldId id="365" r:id="rId118"/>
    <p:sldId id="366" r:id="rId119"/>
    <p:sldId id="367" r:id="rId120"/>
    <p:sldId id="368" r:id="rId121"/>
    <p:sldId id="369" r:id="rId122"/>
    <p:sldId id="370" r:id="rId123"/>
    <p:sldId id="371" r:id="rId124"/>
    <p:sldId id="372" r:id="rId125"/>
    <p:sldId id="373" r:id="rId126"/>
    <p:sldId id="374" r:id="rId127"/>
    <p:sldId id="375" r:id="rId128"/>
    <p:sldId id="376" r:id="rId129"/>
    <p:sldId id="377" r:id="rId130"/>
    <p:sldId id="378" r:id="rId131"/>
  </p:sldIdLst>
  <p:sldSz cy="13716000" cx="24387175"/>
  <p:notesSz cx="6858000" cy="9144000"/>
  <p:embeddedFontLst>
    <p:embeddedFont>
      <p:font typeface="Tahoma"/>
      <p:regular r:id="rId132"/>
      <p:bold r:id="rId133"/>
    </p:embeddedFont>
    <p:embeddedFont>
      <p:font typeface="Helvetica Neue"/>
      <p:regular r:id="rId134"/>
      <p:bold r:id="rId135"/>
      <p:italic r:id="rId136"/>
      <p:boldItalic r:id="rId13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Author clrIdx="0" id="0" initials="" lastIdx="2" name="任静"/>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107" Type="http://schemas.openxmlformats.org/officeDocument/2006/relationships/slide" Target="slides/slide99.xml"/><Relationship Id="rId106" Type="http://schemas.openxmlformats.org/officeDocument/2006/relationships/slide" Target="slides/slide98.xml"/><Relationship Id="rId105" Type="http://schemas.openxmlformats.org/officeDocument/2006/relationships/slide" Target="slides/slide97.xml"/><Relationship Id="rId104" Type="http://schemas.openxmlformats.org/officeDocument/2006/relationships/slide" Target="slides/slide96.xml"/><Relationship Id="rId109" Type="http://schemas.openxmlformats.org/officeDocument/2006/relationships/slide" Target="slides/slide101.xml"/><Relationship Id="rId108" Type="http://schemas.openxmlformats.org/officeDocument/2006/relationships/slide" Target="slides/slide100.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103" Type="http://schemas.openxmlformats.org/officeDocument/2006/relationships/slide" Target="slides/slide95.xml"/><Relationship Id="rId102" Type="http://schemas.openxmlformats.org/officeDocument/2006/relationships/slide" Target="slides/slide94.xml"/><Relationship Id="rId101" Type="http://schemas.openxmlformats.org/officeDocument/2006/relationships/slide" Target="slides/slide93.xml"/><Relationship Id="rId100" Type="http://schemas.openxmlformats.org/officeDocument/2006/relationships/slide" Target="slides/slide92.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129" Type="http://schemas.openxmlformats.org/officeDocument/2006/relationships/slide" Target="slides/slide121.xml"/><Relationship Id="rId128" Type="http://schemas.openxmlformats.org/officeDocument/2006/relationships/slide" Target="slides/slide120.xml"/><Relationship Id="rId127" Type="http://schemas.openxmlformats.org/officeDocument/2006/relationships/slide" Target="slides/slide119.xml"/><Relationship Id="rId126" Type="http://schemas.openxmlformats.org/officeDocument/2006/relationships/slide" Target="slides/slide118.xml"/><Relationship Id="rId26" Type="http://schemas.openxmlformats.org/officeDocument/2006/relationships/slide" Target="slides/slide18.xml"/><Relationship Id="rId121" Type="http://schemas.openxmlformats.org/officeDocument/2006/relationships/slide" Target="slides/slide113.xml"/><Relationship Id="rId25" Type="http://schemas.openxmlformats.org/officeDocument/2006/relationships/slide" Target="slides/slide17.xml"/><Relationship Id="rId120" Type="http://schemas.openxmlformats.org/officeDocument/2006/relationships/slide" Target="slides/slide112.xml"/><Relationship Id="rId28" Type="http://schemas.openxmlformats.org/officeDocument/2006/relationships/slide" Target="slides/slide20.xml"/><Relationship Id="rId27" Type="http://schemas.openxmlformats.org/officeDocument/2006/relationships/slide" Target="slides/slide19.xml"/><Relationship Id="rId125" Type="http://schemas.openxmlformats.org/officeDocument/2006/relationships/slide" Target="slides/slide117.xml"/><Relationship Id="rId29" Type="http://schemas.openxmlformats.org/officeDocument/2006/relationships/slide" Target="slides/slide21.xml"/><Relationship Id="rId124" Type="http://schemas.openxmlformats.org/officeDocument/2006/relationships/slide" Target="slides/slide116.xml"/><Relationship Id="rId123" Type="http://schemas.openxmlformats.org/officeDocument/2006/relationships/slide" Target="slides/slide115.xml"/><Relationship Id="rId122" Type="http://schemas.openxmlformats.org/officeDocument/2006/relationships/slide" Target="slides/slide114.xml"/><Relationship Id="rId95" Type="http://schemas.openxmlformats.org/officeDocument/2006/relationships/slide" Target="slides/slide87.xml"/><Relationship Id="rId94" Type="http://schemas.openxmlformats.org/officeDocument/2006/relationships/slide" Target="slides/slide86.xml"/><Relationship Id="rId97" Type="http://schemas.openxmlformats.org/officeDocument/2006/relationships/slide" Target="slides/slide89.xml"/><Relationship Id="rId96" Type="http://schemas.openxmlformats.org/officeDocument/2006/relationships/slide" Target="slides/slide88.xml"/><Relationship Id="rId11" Type="http://schemas.openxmlformats.org/officeDocument/2006/relationships/slide" Target="slides/slide3.xml"/><Relationship Id="rId99" Type="http://schemas.openxmlformats.org/officeDocument/2006/relationships/slide" Target="slides/slide91.xml"/><Relationship Id="rId10" Type="http://schemas.openxmlformats.org/officeDocument/2006/relationships/slide" Target="slides/slide2.xml"/><Relationship Id="rId98" Type="http://schemas.openxmlformats.org/officeDocument/2006/relationships/slide" Target="slides/slide90.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slide" Target="slides/slide83.xml"/><Relationship Id="rId90" Type="http://schemas.openxmlformats.org/officeDocument/2006/relationships/slide" Target="slides/slide82.xml"/><Relationship Id="rId93" Type="http://schemas.openxmlformats.org/officeDocument/2006/relationships/slide" Target="slides/slide85.xml"/><Relationship Id="rId92" Type="http://schemas.openxmlformats.org/officeDocument/2006/relationships/slide" Target="slides/slide84.xml"/><Relationship Id="rId118" Type="http://schemas.openxmlformats.org/officeDocument/2006/relationships/slide" Target="slides/slide110.xml"/><Relationship Id="rId117" Type="http://schemas.openxmlformats.org/officeDocument/2006/relationships/slide" Target="slides/slide109.xml"/><Relationship Id="rId116" Type="http://schemas.openxmlformats.org/officeDocument/2006/relationships/slide" Target="slides/slide108.xml"/><Relationship Id="rId115" Type="http://schemas.openxmlformats.org/officeDocument/2006/relationships/slide" Target="slides/slide107.xml"/><Relationship Id="rId119" Type="http://schemas.openxmlformats.org/officeDocument/2006/relationships/slide" Target="slides/slide111.xml"/><Relationship Id="rId15" Type="http://schemas.openxmlformats.org/officeDocument/2006/relationships/slide" Target="slides/slide7.xml"/><Relationship Id="rId110" Type="http://schemas.openxmlformats.org/officeDocument/2006/relationships/slide" Target="slides/slide102.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14" Type="http://schemas.openxmlformats.org/officeDocument/2006/relationships/slide" Target="slides/slide106.xml"/><Relationship Id="rId18" Type="http://schemas.openxmlformats.org/officeDocument/2006/relationships/slide" Target="slides/slide10.xml"/><Relationship Id="rId113" Type="http://schemas.openxmlformats.org/officeDocument/2006/relationships/slide" Target="slides/slide105.xml"/><Relationship Id="rId112" Type="http://schemas.openxmlformats.org/officeDocument/2006/relationships/slide" Target="slides/slide104.xml"/><Relationship Id="rId111" Type="http://schemas.openxmlformats.org/officeDocument/2006/relationships/slide" Target="slides/slide103.xml"/><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slide" Target="slides/slide80.xml"/><Relationship Id="rId87" Type="http://schemas.openxmlformats.org/officeDocument/2006/relationships/slide" Target="slides/slide79.xml"/><Relationship Id="rId89" Type="http://schemas.openxmlformats.org/officeDocument/2006/relationships/slide" Target="slides/slide81.xml"/><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137" Type="http://schemas.openxmlformats.org/officeDocument/2006/relationships/font" Target="fonts/HelveticaNeue-boldItalic.fntdata"/><Relationship Id="rId132" Type="http://schemas.openxmlformats.org/officeDocument/2006/relationships/font" Target="fonts/Tahoma-regular.fntdata"/><Relationship Id="rId131" Type="http://schemas.openxmlformats.org/officeDocument/2006/relationships/slide" Target="slides/slide123.xml"/><Relationship Id="rId130" Type="http://schemas.openxmlformats.org/officeDocument/2006/relationships/slide" Target="slides/slide122.xml"/><Relationship Id="rId136" Type="http://schemas.openxmlformats.org/officeDocument/2006/relationships/font" Target="fonts/HelveticaNeue-italic.fntdata"/><Relationship Id="rId135" Type="http://schemas.openxmlformats.org/officeDocument/2006/relationships/font" Target="fonts/HelveticaNeue-bold.fntdata"/><Relationship Id="rId134" Type="http://schemas.openxmlformats.org/officeDocument/2006/relationships/font" Target="fonts/HelveticaNeue-regular.fntdata"/><Relationship Id="rId133" Type="http://schemas.openxmlformats.org/officeDocument/2006/relationships/font" Target="fonts/Tahoma-bold.fntdata"/><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 authorId="0" idx="1" dt="2019-03-27T01:55:59.972">
    <p:pos x="6000" y="0"/>
    <p:text>+chenwt@motorola.com
_Assigned to wenting chen_</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m authorId="0" idx="2" dt="2019-04-01T02:44:58.463">
    <p:pos x="6000" y="0"/>
    <p:text>+hongxf@motorola.com 
+huanglh@motorola.com</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799" cy="4572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2" y="0"/>
            <a:ext cx="2971799" cy="457200"/>
          </a:xfrm>
          <a:prstGeom prst="rect">
            <a:avLst/>
          </a:prstGeom>
          <a:noFill/>
          <a:ln>
            <a:noFill/>
          </a:ln>
        </p:spPr>
        <p:txBody>
          <a:bodyPr anchorCtr="0" anchor="t" bIns="91425" lIns="91425" spcFirstLastPara="1" rIns="91425" wrap="square" tIns="91425"/>
          <a:lstStyle>
            <a:lvl1pPr lvl="0" marR="0" rtl="0" algn="r">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chemeClr val="dk1"/>
              </a:buClr>
              <a:buSzPts val="1400"/>
              <a:buFont typeface="Calibri"/>
              <a:buNone/>
              <a:defRPr b="0" i="0" sz="29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799" cy="457200"/>
          </a:xfrm>
          <a:prstGeom prst="rect">
            <a:avLst/>
          </a:prstGeom>
          <a:noFill/>
          <a:ln>
            <a:noFill/>
          </a:ln>
        </p:spPr>
        <p:txBody>
          <a:bodyPr anchorCtr="0" anchor="b" bIns="91425" lIns="91425" spcFirstLastPara="1" rIns="91425" wrap="square" tIns="91425"/>
          <a:lstStyle>
            <a:lvl1pPr lvl="0" marR="0" rtl="0" algn="l">
              <a:lnSpc>
                <a:spcPct val="100000"/>
              </a:lnSpc>
              <a:spcBef>
                <a:spcPts val="0"/>
              </a:spcBef>
              <a:spcAft>
                <a:spcPts val="0"/>
              </a:spcAft>
              <a:buClr>
                <a:schemeClr val="dk1"/>
              </a:buClr>
              <a:buSzPts val="1400"/>
              <a:buFont typeface="Calibri"/>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chemeClr val="dk1"/>
              </a:buClr>
              <a:buSzPts val="1400"/>
              <a:buFont typeface="Calibri"/>
              <a:buNone/>
              <a:defRPr b="0" i="0" sz="43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Calibri"/>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4" name="Shape 1144"/>
        <p:cNvGrpSpPr/>
        <p:nvPr/>
      </p:nvGrpSpPr>
      <p:grpSpPr>
        <a:xfrm>
          <a:off x="0" y="0"/>
          <a:ext cx="0" cy="0"/>
          <a:chOff x="0" y="0"/>
          <a:chExt cx="0" cy="0"/>
        </a:xfrm>
      </p:grpSpPr>
      <p:sp>
        <p:nvSpPr>
          <p:cNvPr id="1145" name="Google Shape;1145;p1: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46" name="Google Shape;1146;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6" name="Shape 1206"/>
        <p:cNvGrpSpPr/>
        <p:nvPr/>
      </p:nvGrpSpPr>
      <p:grpSpPr>
        <a:xfrm>
          <a:off x="0" y="0"/>
          <a:ext cx="0" cy="0"/>
          <a:chOff x="0" y="0"/>
          <a:chExt cx="0" cy="0"/>
        </a:xfrm>
      </p:grpSpPr>
      <p:sp>
        <p:nvSpPr>
          <p:cNvPr id="1207" name="Google Shape;1207;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8" name="Google Shape;120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209" name="Google Shape;1209;p1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1" name="Shape 2541"/>
        <p:cNvGrpSpPr/>
        <p:nvPr/>
      </p:nvGrpSpPr>
      <p:grpSpPr>
        <a:xfrm>
          <a:off x="0" y="0"/>
          <a:ext cx="0" cy="0"/>
          <a:chOff x="0" y="0"/>
          <a:chExt cx="0" cy="0"/>
        </a:xfrm>
      </p:grpSpPr>
      <p:sp>
        <p:nvSpPr>
          <p:cNvPr id="2542" name="Google Shape;2542;p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3" name="Google Shape;2543;p9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44" name="Google Shape;2544;p9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8" name="Shape 2548"/>
        <p:cNvGrpSpPr/>
        <p:nvPr/>
      </p:nvGrpSpPr>
      <p:grpSpPr>
        <a:xfrm>
          <a:off x="0" y="0"/>
          <a:ext cx="0" cy="0"/>
          <a:chOff x="0" y="0"/>
          <a:chExt cx="0" cy="0"/>
        </a:xfrm>
      </p:grpSpPr>
      <p:sp>
        <p:nvSpPr>
          <p:cNvPr id="2549" name="Google Shape;2549;p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0" name="Google Shape;2550;p9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51" name="Google Shape;2551;p9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54" name="Shape 2554"/>
        <p:cNvGrpSpPr/>
        <p:nvPr/>
      </p:nvGrpSpPr>
      <p:grpSpPr>
        <a:xfrm>
          <a:off x="0" y="0"/>
          <a:ext cx="0" cy="0"/>
          <a:chOff x="0" y="0"/>
          <a:chExt cx="0" cy="0"/>
        </a:xfrm>
      </p:grpSpPr>
      <p:sp>
        <p:nvSpPr>
          <p:cNvPr id="2555" name="Google Shape;2555;p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6" name="Google Shape;2556;p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57" name="Google Shape;2557;p9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1" name="Shape 2561"/>
        <p:cNvGrpSpPr/>
        <p:nvPr/>
      </p:nvGrpSpPr>
      <p:grpSpPr>
        <a:xfrm>
          <a:off x="0" y="0"/>
          <a:ext cx="0" cy="0"/>
          <a:chOff x="0" y="0"/>
          <a:chExt cx="0" cy="0"/>
        </a:xfrm>
      </p:grpSpPr>
      <p:sp>
        <p:nvSpPr>
          <p:cNvPr id="2562" name="Google Shape;2562;p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63" name="Google Shape;2563;p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64" name="Google Shape;2564;p9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68" name="Shape 2568"/>
        <p:cNvGrpSpPr/>
        <p:nvPr/>
      </p:nvGrpSpPr>
      <p:grpSpPr>
        <a:xfrm>
          <a:off x="0" y="0"/>
          <a:ext cx="0" cy="0"/>
          <a:chOff x="0" y="0"/>
          <a:chExt cx="0" cy="0"/>
        </a:xfrm>
      </p:grpSpPr>
      <p:sp>
        <p:nvSpPr>
          <p:cNvPr id="2569" name="Google Shape;2569;p1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0" name="Google Shape;2570;p1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71" name="Google Shape;2571;p10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75" name="Shape 2575"/>
        <p:cNvGrpSpPr/>
        <p:nvPr/>
      </p:nvGrpSpPr>
      <p:grpSpPr>
        <a:xfrm>
          <a:off x="0" y="0"/>
          <a:ext cx="0" cy="0"/>
          <a:chOff x="0" y="0"/>
          <a:chExt cx="0" cy="0"/>
        </a:xfrm>
      </p:grpSpPr>
      <p:sp>
        <p:nvSpPr>
          <p:cNvPr id="2576" name="Google Shape;2576;p1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7" name="Google Shape;2577;p1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78" name="Google Shape;2578;p10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85" name="Shape 2585"/>
        <p:cNvGrpSpPr/>
        <p:nvPr/>
      </p:nvGrpSpPr>
      <p:grpSpPr>
        <a:xfrm>
          <a:off x="0" y="0"/>
          <a:ext cx="0" cy="0"/>
          <a:chOff x="0" y="0"/>
          <a:chExt cx="0" cy="0"/>
        </a:xfrm>
      </p:grpSpPr>
      <p:sp>
        <p:nvSpPr>
          <p:cNvPr id="2586" name="Google Shape;2586;p1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7" name="Google Shape;2587;p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88" name="Google Shape;2588;p10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92" name="Shape 2592"/>
        <p:cNvGrpSpPr/>
        <p:nvPr/>
      </p:nvGrpSpPr>
      <p:grpSpPr>
        <a:xfrm>
          <a:off x="0" y="0"/>
          <a:ext cx="0" cy="0"/>
          <a:chOff x="0" y="0"/>
          <a:chExt cx="0" cy="0"/>
        </a:xfrm>
      </p:grpSpPr>
      <p:sp>
        <p:nvSpPr>
          <p:cNvPr id="2593" name="Google Shape;2593;g55d1627cc2_15_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4" name="Google Shape;2594;g55d1627cc2_15_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95" name="Google Shape;2595;g55d1627cc2_15_2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0" name="Shape 2600"/>
        <p:cNvGrpSpPr/>
        <p:nvPr/>
      </p:nvGrpSpPr>
      <p:grpSpPr>
        <a:xfrm>
          <a:off x="0" y="0"/>
          <a:ext cx="0" cy="0"/>
          <a:chOff x="0" y="0"/>
          <a:chExt cx="0" cy="0"/>
        </a:xfrm>
      </p:grpSpPr>
      <p:sp>
        <p:nvSpPr>
          <p:cNvPr id="2601" name="Google Shape;2601;p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2" name="Google Shape;2602;p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03" name="Google Shape;2603;p10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07" name="Shape 2607"/>
        <p:cNvGrpSpPr/>
        <p:nvPr/>
      </p:nvGrpSpPr>
      <p:grpSpPr>
        <a:xfrm>
          <a:off x="0" y="0"/>
          <a:ext cx="0" cy="0"/>
          <a:chOff x="0" y="0"/>
          <a:chExt cx="0" cy="0"/>
        </a:xfrm>
      </p:grpSpPr>
      <p:sp>
        <p:nvSpPr>
          <p:cNvPr id="2608" name="Google Shape;2608;p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9" name="Google Shape;2609;p10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10" name="Google Shape;2610;p10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13" name="Shape 1213"/>
        <p:cNvGrpSpPr/>
        <p:nvPr/>
      </p:nvGrpSpPr>
      <p:grpSpPr>
        <a:xfrm>
          <a:off x="0" y="0"/>
          <a:ext cx="0" cy="0"/>
          <a:chOff x="0" y="0"/>
          <a:chExt cx="0" cy="0"/>
        </a:xfrm>
      </p:grpSpPr>
      <p:sp>
        <p:nvSpPr>
          <p:cNvPr id="1214" name="Google Shape;1214;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5" name="Google Shape;121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216" name="Google Shape;1216;p1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4" name="Shape 2614"/>
        <p:cNvGrpSpPr/>
        <p:nvPr/>
      </p:nvGrpSpPr>
      <p:grpSpPr>
        <a:xfrm>
          <a:off x="0" y="0"/>
          <a:ext cx="0" cy="0"/>
          <a:chOff x="0" y="0"/>
          <a:chExt cx="0" cy="0"/>
        </a:xfrm>
      </p:grpSpPr>
      <p:sp>
        <p:nvSpPr>
          <p:cNvPr id="2615" name="Google Shape;2615;p1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6" name="Google Shape;2616;p1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17" name="Google Shape;2617;p10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23" name="Shape 2623"/>
        <p:cNvGrpSpPr/>
        <p:nvPr/>
      </p:nvGrpSpPr>
      <p:grpSpPr>
        <a:xfrm>
          <a:off x="0" y="0"/>
          <a:ext cx="0" cy="0"/>
          <a:chOff x="0" y="0"/>
          <a:chExt cx="0" cy="0"/>
        </a:xfrm>
      </p:grpSpPr>
      <p:sp>
        <p:nvSpPr>
          <p:cNvPr id="2624" name="Google Shape;2624;g55d1627cc2_15_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25" name="Google Shape;2625;g55d1627cc2_15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26" name="Google Shape;2626;g55d1627cc2_15_3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33" name="Shape 2633"/>
        <p:cNvGrpSpPr/>
        <p:nvPr/>
      </p:nvGrpSpPr>
      <p:grpSpPr>
        <a:xfrm>
          <a:off x="0" y="0"/>
          <a:ext cx="0" cy="0"/>
          <a:chOff x="0" y="0"/>
          <a:chExt cx="0" cy="0"/>
        </a:xfrm>
      </p:grpSpPr>
      <p:sp>
        <p:nvSpPr>
          <p:cNvPr id="2634" name="Google Shape;2634;g55d1627cc2_15_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5" name="Google Shape;2635;g55d1627cc2_15_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36" name="Google Shape;2636;g55d1627cc2_15_4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0" name="Shape 2640"/>
        <p:cNvGrpSpPr/>
        <p:nvPr/>
      </p:nvGrpSpPr>
      <p:grpSpPr>
        <a:xfrm>
          <a:off x="0" y="0"/>
          <a:ext cx="0" cy="0"/>
          <a:chOff x="0" y="0"/>
          <a:chExt cx="0" cy="0"/>
        </a:xfrm>
      </p:grpSpPr>
      <p:sp>
        <p:nvSpPr>
          <p:cNvPr id="2641" name="Google Shape;2641;p1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2" name="Google Shape;2642;p106: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43" name="Google Shape;2643;p10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6" name="Shape 2646"/>
        <p:cNvGrpSpPr/>
        <p:nvPr/>
      </p:nvGrpSpPr>
      <p:grpSpPr>
        <a:xfrm>
          <a:off x="0" y="0"/>
          <a:ext cx="0" cy="0"/>
          <a:chOff x="0" y="0"/>
          <a:chExt cx="0" cy="0"/>
        </a:xfrm>
      </p:grpSpPr>
      <p:sp>
        <p:nvSpPr>
          <p:cNvPr id="2647" name="Google Shape;2647;p1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48" name="Google Shape;2648;p1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49" name="Google Shape;2649;p10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56" name="Shape 2656"/>
        <p:cNvGrpSpPr/>
        <p:nvPr/>
      </p:nvGrpSpPr>
      <p:grpSpPr>
        <a:xfrm>
          <a:off x="0" y="0"/>
          <a:ext cx="0" cy="0"/>
          <a:chOff x="0" y="0"/>
          <a:chExt cx="0" cy="0"/>
        </a:xfrm>
      </p:grpSpPr>
      <p:sp>
        <p:nvSpPr>
          <p:cNvPr id="2657" name="Google Shape;2657;p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8" name="Google Shape;2658;p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59" name="Google Shape;2659;p10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63" name="Shape 2663"/>
        <p:cNvGrpSpPr/>
        <p:nvPr/>
      </p:nvGrpSpPr>
      <p:grpSpPr>
        <a:xfrm>
          <a:off x="0" y="0"/>
          <a:ext cx="0" cy="0"/>
          <a:chOff x="0" y="0"/>
          <a:chExt cx="0" cy="0"/>
        </a:xfrm>
      </p:grpSpPr>
      <p:sp>
        <p:nvSpPr>
          <p:cNvPr id="2664" name="Google Shape;2664;p1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5" name="Google Shape;2665;p1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66" name="Google Shape;2666;p10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1" name="Shape 2671"/>
        <p:cNvGrpSpPr/>
        <p:nvPr/>
      </p:nvGrpSpPr>
      <p:grpSpPr>
        <a:xfrm>
          <a:off x="0" y="0"/>
          <a:ext cx="0" cy="0"/>
          <a:chOff x="0" y="0"/>
          <a:chExt cx="0" cy="0"/>
        </a:xfrm>
      </p:grpSpPr>
      <p:sp>
        <p:nvSpPr>
          <p:cNvPr id="2672" name="Google Shape;2672;p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73" name="Google Shape;2673;p1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74" name="Google Shape;2674;p11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78" name="Shape 2678"/>
        <p:cNvGrpSpPr/>
        <p:nvPr/>
      </p:nvGrpSpPr>
      <p:grpSpPr>
        <a:xfrm>
          <a:off x="0" y="0"/>
          <a:ext cx="0" cy="0"/>
          <a:chOff x="0" y="0"/>
          <a:chExt cx="0" cy="0"/>
        </a:xfrm>
      </p:grpSpPr>
      <p:sp>
        <p:nvSpPr>
          <p:cNvPr id="2679" name="Google Shape;2679;p1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0" name="Google Shape;2680;p1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81" name="Google Shape;2681;p11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5" name="Shape 2685"/>
        <p:cNvGrpSpPr/>
        <p:nvPr/>
      </p:nvGrpSpPr>
      <p:grpSpPr>
        <a:xfrm>
          <a:off x="0" y="0"/>
          <a:ext cx="0" cy="0"/>
          <a:chOff x="0" y="0"/>
          <a:chExt cx="0" cy="0"/>
        </a:xfrm>
      </p:grpSpPr>
      <p:sp>
        <p:nvSpPr>
          <p:cNvPr id="2686" name="Google Shape;2686;p1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7" name="Google Shape;2687;p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88" name="Google Shape;2688;p11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76" name="Shape 1276"/>
        <p:cNvGrpSpPr/>
        <p:nvPr/>
      </p:nvGrpSpPr>
      <p:grpSpPr>
        <a:xfrm>
          <a:off x="0" y="0"/>
          <a:ext cx="0" cy="0"/>
          <a:chOff x="0" y="0"/>
          <a:chExt cx="0" cy="0"/>
        </a:xfrm>
      </p:grpSpPr>
      <p:sp>
        <p:nvSpPr>
          <p:cNvPr id="1277" name="Google Shape;1277;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8" name="Google Shape;1278;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279" name="Google Shape;1279;p1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2" name="Shape 2692"/>
        <p:cNvGrpSpPr/>
        <p:nvPr/>
      </p:nvGrpSpPr>
      <p:grpSpPr>
        <a:xfrm>
          <a:off x="0" y="0"/>
          <a:ext cx="0" cy="0"/>
          <a:chOff x="0" y="0"/>
          <a:chExt cx="0" cy="0"/>
        </a:xfrm>
      </p:grpSpPr>
      <p:sp>
        <p:nvSpPr>
          <p:cNvPr id="2693" name="Google Shape;2693;p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94" name="Google Shape;2694;p113: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695" name="Google Shape;2695;p11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98" name="Shape 2698"/>
        <p:cNvGrpSpPr/>
        <p:nvPr/>
      </p:nvGrpSpPr>
      <p:grpSpPr>
        <a:xfrm>
          <a:off x="0" y="0"/>
          <a:ext cx="0" cy="0"/>
          <a:chOff x="0" y="0"/>
          <a:chExt cx="0" cy="0"/>
        </a:xfrm>
      </p:grpSpPr>
      <p:sp>
        <p:nvSpPr>
          <p:cNvPr id="2699" name="Google Shape;2699;p1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0" name="Google Shape;2700;p11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701" name="Google Shape;2701;p11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3" name="Shape 2703"/>
        <p:cNvGrpSpPr/>
        <p:nvPr/>
      </p:nvGrpSpPr>
      <p:grpSpPr>
        <a:xfrm>
          <a:off x="0" y="0"/>
          <a:ext cx="0" cy="0"/>
          <a:chOff x="0" y="0"/>
          <a:chExt cx="0" cy="0"/>
        </a:xfrm>
      </p:grpSpPr>
      <p:sp>
        <p:nvSpPr>
          <p:cNvPr id="2704" name="Google Shape;2704;p11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705" name="Google Shape;2705;p1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00" name="Shape 2900"/>
        <p:cNvGrpSpPr/>
        <p:nvPr/>
      </p:nvGrpSpPr>
      <p:grpSpPr>
        <a:xfrm>
          <a:off x="0" y="0"/>
          <a:ext cx="0" cy="0"/>
          <a:chOff x="0" y="0"/>
          <a:chExt cx="0" cy="0"/>
        </a:xfrm>
      </p:grpSpPr>
      <p:sp>
        <p:nvSpPr>
          <p:cNvPr id="2901" name="Google Shape;2901;p116: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902" name="Google Shape;2902;p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5" name="Shape 1325"/>
        <p:cNvGrpSpPr/>
        <p:nvPr/>
      </p:nvGrpSpPr>
      <p:grpSpPr>
        <a:xfrm>
          <a:off x="0" y="0"/>
          <a:ext cx="0" cy="0"/>
          <a:chOff x="0" y="0"/>
          <a:chExt cx="0" cy="0"/>
        </a:xfrm>
      </p:grpSpPr>
      <p:sp>
        <p:nvSpPr>
          <p:cNvPr id="1326" name="Google Shape;1326;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7" name="Google Shape;1327;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328" name="Google Shape;1328;p1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5" name="Shape 1365"/>
        <p:cNvGrpSpPr/>
        <p:nvPr/>
      </p:nvGrpSpPr>
      <p:grpSpPr>
        <a:xfrm>
          <a:off x="0" y="0"/>
          <a:ext cx="0" cy="0"/>
          <a:chOff x="0" y="0"/>
          <a:chExt cx="0" cy="0"/>
        </a:xfrm>
      </p:grpSpPr>
      <p:sp>
        <p:nvSpPr>
          <p:cNvPr id="1366" name="Google Shape;1366;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7" name="Google Shape;1367;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368" name="Google Shape;1368;p1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05" name="Shape 1405"/>
        <p:cNvGrpSpPr/>
        <p:nvPr/>
      </p:nvGrpSpPr>
      <p:grpSpPr>
        <a:xfrm>
          <a:off x="0" y="0"/>
          <a:ext cx="0" cy="0"/>
          <a:chOff x="0" y="0"/>
          <a:chExt cx="0" cy="0"/>
        </a:xfrm>
      </p:grpSpPr>
      <p:sp>
        <p:nvSpPr>
          <p:cNvPr id="1406" name="Google Shape;1406;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7" name="Google Shape;1407;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08" name="Google Shape;1408;p1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4" name="Shape 1414"/>
        <p:cNvGrpSpPr/>
        <p:nvPr/>
      </p:nvGrpSpPr>
      <p:grpSpPr>
        <a:xfrm>
          <a:off x="0" y="0"/>
          <a:ext cx="0" cy="0"/>
          <a:chOff x="0" y="0"/>
          <a:chExt cx="0" cy="0"/>
        </a:xfrm>
      </p:grpSpPr>
      <p:sp>
        <p:nvSpPr>
          <p:cNvPr id="1415" name="Google Shape;1415;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6" name="Google Shape;1416;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17" name="Google Shape;1417;p1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22" name="Shape 1422"/>
        <p:cNvGrpSpPr/>
        <p:nvPr/>
      </p:nvGrpSpPr>
      <p:grpSpPr>
        <a:xfrm>
          <a:off x="0" y="0"/>
          <a:ext cx="0" cy="0"/>
          <a:chOff x="0" y="0"/>
          <a:chExt cx="0" cy="0"/>
        </a:xfrm>
      </p:grpSpPr>
      <p:sp>
        <p:nvSpPr>
          <p:cNvPr id="1423" name="Google Shape;1423;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4" name="Google Shape;1424;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25" name="Google Shape;1425;p1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32" name="Shape 1432"/>
        <p:cNvGrpSpPr/>
        <p:nvPr/>
      </p:nvGrpSpPr>
      <p:grpSpPr>
        <a:xfrm>
          <a:off x="0" y="0"/>
          <a:ext cx="0" cy="0"/>
          <a:chOff x="0" y="0"/>
          <a:chExt cx="0" cy="0"/>
        </a:xfrm>
      </p:grpSpPr>
      <p:sp>
        <p:nvSpPr>
          <p:cNvPr id="1433" name="Google Shape;1433;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4" name="Google Shape;1434;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35" name="Google Shape;1435;p1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2" name="Shape 1442"/>
        <p:cNvGrpSpPr/>
        <p:nvPr/>
      </p:nvGrpSpPr>
      <p:grpSpPr>
        <a:xfrm>
          <a:off x="0" y="0"/>
          <a:ext cx="0" cy="0"/>
          <a:chOff x="0" y="0"/>
          <a:chExt cx="0" cy="0"/>
        </a:xfrm>
      </p:grpSpPr>
      <p:sp>
        <p:nvSpPr>
          <p:cNvPr id="1443" name="Google Shape;1443;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4" name="Google Shape;1444;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445" name="Google Shape;1445;p1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1" name="Shape 1151"/>
        <p:cNvGrpSpPr/>
        <p:nvPr/>
      </p:nvGrpSpPr>
      <p:grpSpPr>
        <a:xfrm>
          <a:off x="0" y="0"/>
          <a:ext cx="0" cy="0"/>
          <a:chOff x="0" y="0"/>
          <a:chExt cx="0" cy="0"/>
        </a:xfrm>
      </p:grpSpPr>
      <p:sp>
        <p:nvSpPr>
          <p:cNvPr id="1152" name="Google Shape;115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3" name="Google Shape;1153;p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54" name="Google Shape;1154;p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50" name="Shape 1450"/>
        <p:cNvGrpSpPr/>
        <p:nvPr/>
      </p:nvGrpSpPr>
      <p:grpSpPr>
        <a:xfrm>
          <a:off x="0" y="0"/>
          <a:ext cx="0" cy="0"/>
          <a:chOff x="0" y="0"/>
          <a:chExt cx="0" cy="0"/>
        </a:xfrm>
      </p:grpSpPr>
      <p:sp>
        <p:nvSpPr>
          <p:cNvPr id="1451" name="Google Shape;1451;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2" name="Google Shape;1452;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453" name="Google Shape;1453;p2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12" name="Shape 1512"/>
        <p:cNvGrpSpPr/>
        <p:nvPr/>
      </p:nvGrpSpPr>
      <p:grpSpPr>
        <a:xfrm>
          <a:off x="0" y="0"/>
          <a:ext cx="0" cy="0"/>
          <a:chOff x="0" y="0"/>
          <a:chExt cx="0" cy="0"/>
        </a:xfrm>
      </p:grpSpPr>
      <p:sp>
        <p:nvSpPr>
          <p:cNvPr id="1513" name="Google Shape;1513;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14" name="Google Shape;1514;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515" name="Google Shape;1515;p2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60" name="Shape 1560"/>
        <p:cNvGrpSpPr/>
        <p:nvPr/>
      </p:nvGrpSpPr>
      <p:grpSpPr>
        <a:xfrm>
          <a:off x="0" y="0"/>
          <a:ext cx="0" cy="0"/>
          <a:chOff x="0" y="0"/>
          <a:chExt cx="0" cy="0"/>
        </a:xfrm>
      </p:grpSpPr>
      <p:sp>
        <p:nvSpPr>
          <p:cNvPr id="1561" name="Google Shape;1561;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2" name="Google Shape;156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563" name="Google Shape;1563;p2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99" name="Shape 1599"/>
        <p:cNvGrpSpPr/>
        <p:nvPr/>
      </p:nvGrpSpPr>
      <p:grpSpPr>
        <a:xfrm>
          <a:off x="0" y="0"/>
          <a:ext cx="0" cy="0"/>
          <a:chOff x="0" y="0"/>
          <a:chExt cx="0" cy="0"/>
        </a:xfrm>
      </p:grpSpPr>
      <p:sp>
        <p:nvSpPr>
          <p:cNvPr id="1600" name="Google Shape;1600;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1" name="Google Shape;1601;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602" name="Google Shape;1602;p2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8" name="Shape 1638"/>
        <p:cNvGrpSpPr/>
        <p:nvPr/>
      </p:nvGrpSpPr>
      <p:grpSpPr>
        <a:xfrm>
          <a:off x="0" y="0"/>
          <a:ext cx="0" cy="0"/>
          <a:chOff x="0" y="0"/>
          <a:chExt cx="0" cy="0"/>
        </a:xfrm>
      </p:grpSpPr>
      <p:sp>
        <p:nvSpPr>
          <p:cNvPr id="1639" name="Google Shape;1639;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0" name="Google Shape;1640;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641" name="Google Shape;1641;p2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7" name="Shape 1647"/>
        <p:cNvGrpSpPr/>
        <p:nvPr/>
      </p:nvGrpSpPr>
      <p:grpSpPr>
        <a:xfrm>
          <a:off x="0" y="0"/>
          <a:ext cx="0" cy="0"/>
          <a:chOff x="0" y="0"/>
          <a:chExt cx="0" cy="0"/>
        </a:xfrm>
      </p:grpSpPr>
      <p:sp>
        <p:nvSpPr>
          <p:cNvPr id="1648" name="Google Shape;1648;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49" name="Google Shape;1649;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650" name="Google Shape;1650;p2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56" name="Shape 1656"/>
        <p:cNvGrpSpPr/>
        <p:nvPr/>
      </p:nvGrpSpPr>
      <p:grpSpPr>
        <a:xfrm>
          <a:off x="0" y="0"/>
          <a:ext cx="0" cy="0"/>
          <a:chOff x="0" y="0"/>
          <a:chExt cx="0" cy="0"/>
        </a:xfrm>
      </p:grpSpPr>
      <p:sp>
        <p:nvSpPr>
          <p:cNvPr id="1657" name="Google Shape;1657;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8" name="Google Shape;1658;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659" name="Google Shape;1659;p2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67" name="Shape 1667"/>
        <p:cNvGrpSpPr/>
        <p:nvPr/>
      </p:nvGrpSpPr>
      <p:grpSpPr>
        <a:xfrm>
          <a:off x="0" y="0"/>
          <a:ext cx="0" cy="0"/>
          <a:chOff x="0" y="0"/>
          <a:chExt cx="0" cy="0"/>
        </a:xfrm>
      </p:grpSpPr>
      <p:sp>
        <p:nvSpPr>
          <p:cNvPr id="1668" name="Google Shape;1668;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69" name="Google Shape;1669;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670" name="Google Shape;1670;p2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77" name="Shape 1677"/>
        <p:cNvGrpSpPr/>
        <p:nvPr/>
      </p:nvGrpSpPr>
      <p:grpSpPr>
        <a:xfrm>
          <a:off x="0" y="0"/>
          <a:ext cx="0" cy="0"/>
          <a:chOff x="0" y="0"/>
          <a:chExt cx="0" cy="0"/>
        </a:xfrm>
      </p:grpSpPr>
      <p:sp>
        <p:nvSpPr>
          <p:cNvPr id="1678" name="Google Shape;1678;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9" name="Google Shape;1679;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680" name="Google Shape;1680;p2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5" name="Shape 1685"/>
        <p:cNvGrpSpPr/>
        <p:nvPr/>
      </p:nvGrpSpPr>
      <p:grpSpPr>
        <a:xfrm>
          <a:off x="0" y="0"/>
          <a:ext cx="0" cy="0"/>
          <a:chOff x="0" y="0"/>
          <a:chExt cx="0" cy="0"/>
        </a:xfrm>
      </p:grpSpPr>
      <p:sp>
        <p:nvSpPr>
          <p:cNvPr id="1686" name="Google Shape;1686;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87" name="Google Shape;1687;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688" name="Google Shape;1688;p2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8" name="Shape 1158"/>
        <p:cNvGrpSpPr/>
        <p:nvPr/>
      </p:nvGrpSpPr>
      <p:grpSpPr>
        <a:xfrm>
          <a:off x="0" y="0"/>
          <a:ext cx="0" cy="0"/>
          <a:chOff x="0" y="0"/>
          <a:chExt cx="0" cy="0"/>
        </a:xfrm>
      </p:grpSpPr>
      <p:sp>
        <p:nvSpPr>
          <p:cNvPr id="1159" name="Google Shape;1159;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0" name="Google Shape;1160;p3: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61" name="Google Shape;1161;p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7" name="Shape 1747"/>
        <p:cNvGrpSpPr/>
        <p:nvPr/>
      </p:nvGrpSpPr>
      <p:grpSpPr>
        <a:xfrm>
          <a:off x="0" y="0"/>
          <a:ext cx="0" cy="0"/>
          <a:chOff x="0" y="0"/>
          <a:chExt cx="0" cy="0"/>
        </a:xfrm>
      </p:grpSpPr>
      <p:sp>
        <p:nvSpPr>
          <p:cNvPr id="1748" name="Google Shape;1748;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49" name="Google Shape;1749;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750" name="Google Shape;1750;p3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5" name="Shape 1795"/>
        <p:cNvGrpSpPr/>
        <p:nvPr/>
      </p:nvGrpSpPr>
      <p:grpSpPr>
        <a:xfrm>
          <a:off x="0" y="0"/>
          <a:ext cx="0" cy="0"/>
          <a:chOff x="0" y="0"/>
          <a:chExt cx="0" cy="0"/>
        </a:xfrm>
      </p:grpSpPr>
      <p:sp>
        <p:nvSpPr>
          <p:cNvPr id="1796" name="Google Shape;1796;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7" name="Google Shape;1797;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798" name="Google Shape;1798;p3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34" name="Shape 1834"/>
        <p:cNvGrpSpPr/>
        <p:nvPr/>
      </p:nvGrpSpPr>
      <p:grpSpPr>
        <a:xfrm>
          <a:off x="0" y="0"/>
          <a:ext cx="0" cy="0"/>
          <a:chOff x="0" y="0"/>
          <a:chExt cx="0" cy="0"/>
        </a:xfrm>
      </p:grpSpPr>
      <p:sp>
        <p:nvSpPr>
          <p:cNvPr id="1835" name="Google Shape;1835;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36" name="Google Shape;1836;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837" name="Google Shape;1837;p3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73" name="Shape 1873"/>
        <p:cNvGrpSpPr/>
        <p:nvPr/>
      </p:nvGrpSpPr>
      <p:grpSpPr>
        <a:xfrm>
          <a:off x="0" y="0"/>
          <a:ext cx="0" cy="0"/>
          <a:chOff x="0" y="0"/>
          <a:chExt cx="0" cy="0"/>
        </a:xfrm>
      </p:grpSpPr>
      <p:sp>
        <p:nvSpPr>
          <p:cNvPr id="1874" name="Google Shape;1874;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5" name="Google Shape;1875;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876" name="Google Shape;1876;p3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2" name="Shape 1882"/>
        <p:cNvGrpSpPr/>
        <p:nvPr/>
      </p:nvGrpSpPr>
      <p:grpSpPr>
        <a:xfrm>
          <a:off x="0" y="0"/>
          <a:ext cx="0" cy="0"/>
          <a:chOff x="0" y="0"/>
          <a:chExt cx="0" cy="0"/>
        </a:xfrm>
      </p:grpSpPr>
      <p:sp>
        <p:nvSpPr>
          <p:cNvPr id="1883" name="Google Shape;1883;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84" name="Google Shape;1884;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885" name="Google Shape;1885;p3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91" name="Shape 1891"/>
        <p:cNvGrpSpPr/>
        <p:nvPr/>
      </p:nvGrpSpPr>
      <p:grpSpPr>
        <a:xfrm>
          <a:off x="0" y="0"/>
          <a:ext cx="0" cy="0"/>
          <a:chOff x="0" y="0"/>
          <a:chExt cx="0" cy="0"/>
        </a:xfrm>
      </p:grpSpPr>
      <p:sp>
        <p:nvSpPr>
          <p:cNvPr id="1892" name="Google Shape;1892;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3" name="Google Shape;1893;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894" name="Google Shape;1894;p3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2" name="Shape 1902"/>
        <p:cNvGrpSpPr/>
        <p:nvPr/>
      </p:nvGrpSpPr>
      <p:grpSpPr>
        <a:xfrm>
          <a:off x="0" y="0"/>
          <a:ext cx="0" cy="0"/>
          <a:chOff x="0" y="0"/>
          <a:chExt cx="0" cy="0"/>
        </a:xfrm>
      </p:grpSpPr>
      <p:sp>
        <p:nvSpPr>
          <p:cNvPr id="1903" name="Google Shape;1903;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4" name="Google Shape;1904;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905" name="Google Shape;1905;p3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2" name="Shape 1912"/>
        <p:cNvGrpSpPr/>
        <p:nvPr/>
      </p:nvGrpSpPr>
      <p:grpSpPr>
        <a:xfrm>
          <a:off x="0" y="0"/>
          <a:ext cx="0" cy="0"/>
          <a:chOff x="0" y="0"/>
          <a:chExt cx="0" cy="0"/>
        </a:xfrm>
      </p:grpSpPr>
      <p:sp>
        <p:nvSpPr>
          <p:cNvPr id="1913" name="Google Shape;1913;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14" name="Google Shape;1914;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915" name="Google Shape;1915;p3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0" name="Shape 1920"/>
        <p:cNvGrpSpPr/>
        <p:nvPr/>
      </p:nvGrpSpPr>
      <p:grpSpPr>
        <a:xfrm>
          <a:off x="0" y="0"/>
          <a:ext cx="0" cy="0"/>
          <a:chOff x="0" y="0"/>
          <a:chExt cx="0" cy="0"/>
        </a:xfrm>
      </p:grpSpPr>
      <p:sp>
        <p:nvSpPr>
          <p:cNvPr id="1921" name="Google Shape;1921;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2" name="Google Shape;1922;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923" name="Google Shape;1923;p3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27" name="Shape 1927"/>
        <p:cNvGrpSpPr/>
        <p:nvPr/>
      </p:nvGrpSpPr>
      <p:grpSpPr>
        <a:xfrm>
          <a:off x="0" y="0"/>
          <a:ext cx="0" cy="0"/>
          <a:chOff x="0" y="0"/>
          <a:chExt cx="0" cy="0"/>
        </a:xfrm>
      </p:grpSpPr>
      <p:sp>
        <p:nvSpPr>
          <p:cNvPr id="1928" name="Google Shape;1928;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9" name="Google Shape;1929;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930" name="Google Shape;1930;p39: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64" name="Shape 1164"/>
        <p:cNvGrpSpPr/>
        <p:nvPr/>
      </p:nvGrpSpPr>
      <p:grpSpPr>
        <a:xfrm>
          <a:off x="0" y="0"/>
          <a:ext cx="0" cy="0"/>
          <a:chOff x="0" y="0"/>
          <a:chExt cx="0" cy="0"/>
        </a:xfrm>
      </p:grpSpPr>
      <p:sp>
        <p:nvSpPr>
          <p:cNvPr id="1165" name="Google Shape;116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6" name="Google Shape;1166;p4: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67" name="Google Shape;1167;p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66" name="Shape 1966"/>
        <p:cNvGrpSpPr/>
        <p:nvPr/>
      </p:nvGrpSpPr>
      <p:grpSpPr>
        <a:xfrm>
          <a:off x="0" y="0"/>
          <a:ext cx="0" cy="0"/>
          <a:chOff x="0" y="0"/>
          <a:chExt cx="0" cy="0"/>
        </a:xfrm>
      </p:grpSpPr>
      <p:sp>
        <p:nvSpPr>
          <p:cNvPr id="1967" name="Google Shape;1967;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8" name="Google Shape;1968;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969" name="Google Shape;1969;p40: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74" name="Shape 1974"/>
        <p:cNvGrpSpPr/>
        <p:nvPr/>
      </p:nvGrpSpPr>
      <p:grpSpPr>
        <a:xfrm>
          <a:off x="0" y="0"/>
          <a:ext cx="0" cy="0"/>
          <a:chOff x="0" y="0"/>
          <a:chExt cx="0" cy="0"/>
        </a:xfrm>
      </p:grpSpPr>
      <p:sp>
        <p:nvSpPr>
          <p:cNvPr id="1975" name="Google Shape;1975;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6" name="Google Shape;1976;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977" name="Google Shape;1977;p4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3" name="Shape 1983"/>
        <p:cNvGrpSpPr/>
        <p:nvPr/>
      </p:nvGrpSpPr>
      <p:grpSpPr>
        <a:xfrm>
          <a:off x="0" y="0"/>
          <a:ext cx="0" cy="0"/>
          <a:chOff x="0" y="0"/>
          <a:chExt cx="0" cy="0"/>
        </a:xfrm>
      </p:grpSpPr>
      <p:sp>
        <p:nvSpPr>
          <p:cNvPr id="1984" name="Google Shape;1984;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5" name="Google Shape;1985;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986" name="Google Shape;1986;p4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3" name="Shape 1993"/>
        <p:cNvGrpSpPr/>
        <p:nvPr/>
      </p:nvGrpSpPr>
      <p:grpSpPr>
        <a:xfrm>
          <a:off x="0" y="0"/>
          <a:ext cx="0" cy="0"/>
          <a:chOff x="0" y="0"/>
          <a:chExt cx="0" cy="0"/>
        </a:xfrm>
      </p:grpSpPr>
      <p:sp>
        <p:nvSpPr>
          <p:cNvPr id="1994" name="Google Shape;1994;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95" name="Google Shape;1995;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996" name="Google Shape;1996;p43: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3" name="Shape 2003"/>
        <p:cNvGrpSpPr/>
        <p:nvPr/>
      </p:nvGrpSpPr>
      <p:grpSpPr>
        <a:xfrm>
          <a:off x="0" y="0"/>
          <a:ext cx="0" cy="0"/>
          <a:chOff x="0" y="0"/>
          <a:chExt cx="0" cy="0"/>
        </a:xfrm>
      </p:grpSpPr>
      <p:sp>
        <p:nvSpPr>
          <p:cNvPr id="2004" name="Google Shape;2004;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05" name="Google Shape;2005;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006" name="Google Shape;2006;p44: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13" name="Shape 2013"/>
        <p:cNvGrpSpPr/>
        <p:nvPr/>
      </p:nvGrpSpPr>
      <p:grpSpPr>
        <a:xfrm>
          <a:off x="0" y="0"/>
          <a:ext cx="0" cy="0"/>
          <a:chOff x="0" y="0"/>
          <a:chExt cx="0" cy="0"/>
        </a:xfrm>
      </p:grpSpPr>
      <p:sp>
        <p:nvSpPr>
          <p:cNvPr id="2014" name="Google Shape;2014;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5" name="Google Shape;2015;p4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016" name="Google Shape;2016;p4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2" name="Shape 2082"/>
        <p:cNvGrpSpPr/>
        <p:nvPr/>
      </p:nvGrpSpPr>
      <p:grpSpPr>
        <a:xfrm>
          <a:off x="0" y="0"/>
          <a:ext cx="0" cy="0"/>
          <a:chOff x="0" y="0"/>
          <a:chExt cx="0" cy="0"/>
        </a:xfrm>
      </p:grpSpPr>
      <p:sp>
        <p:nvSpPr>
          <p:cNvPr id="2083" name="Google Shape;2083;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4" name="Google Shape;2084;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085" name="Google Shape;2085;p4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0" name="Shape 2090"/>
        <p:cNvGrpSpPr/>
        <p:nvPr/>
      </p:nvGrpSpPr>
      <p:grpSpPr>
        <a:xfrm>
          <a:off x="0" y="0"/>
          <a:ext cx="0" cy="0"/>
          <a:chOff x="0" y="0"/>
          <a:chExt cx="0" cy="0"/>
        </a:xfrm>
      </p:grpSpPr>
      <p:sp>
        <p:nvSpPr>
          <p:cNvPr id="2091" name="Google Shape;2091;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2" name="Google Shape;2092;p4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093" name="Google Shape;2093;p4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0" name="Shape 2100"/>
        <p:cNvGrpSpPr/>
        <p:nvPr/>
      </p:nvGrpSpPr>
      <p:grpSpPr>
        <a:xfrm>
          <a:off x="0" y="0"/>
          <a:ext cx="0" cy="0"/>
          <a:chOff x="0" y="0"/>
          <a:chExt cx="0" cy="0"/>
        </a:xfrm>
      </p:grpSpPr>
      <p:sp>
        <p:nvSpPr>
          <p:cNvPr id="2101" name="Google Shape;2101;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02" name="Google Shape;2102;p48: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103" name="Google Shape;2103;p48: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6" name="Shape 2106"/>
        <p:cNvGrpSpPr/>
        <p:nvPr/>
      </p:nvGrpSpPr>
      <p:grpSpPr>
        <a:xfrm>
          <a:off x="0" y="0"/>
          <a:ext cx="0" cy="0"/>
          <a:chOff x="0" y="0"/>
          <a:chExt cx="0" cy="0"/>
        </a:xfrm>
      </p:grpSpPr>
      <p:sp>
        <p:nvSpPr>
          <p:cNvPr id="2107" name="Google Shape;2107;p4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08" name="Google Shape;2108;p49: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0" name="Shape 1170"/>
        <p:cNvGrpSpPr/>
        <p:nvPr/>
      </p:nvGrpSpPr>
      <p:grpSpPr>
        <a:xfrm>
          <a:off x="0" y="0"/>
          <a:ext cx="0" cy="0"/>
          <a:chOff x="0" y="0"/>
          <a:chExt cx="0" cy="0"/>
        </a:xfrm>
      </p:grpSpPr>
      <p:sp>
        <p:nvSpPr>
          <p:cNvPr id="1171" name="Google Shape;117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2" name="Google Shape;1172;p5: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73" name="Google Shape;1173;p5: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12" name="Shape 2112"/>
        <p:cNvGrpSpPr/>
        <p:nvPr/>
      </p:nvGrpSpPr>
      <p:grpSpPr>
        <a:xfrm>
          <a:off x="0" y="0"/>
          <a:ext cx="0" cy="0"/>
          <a:chOff x="0" y="0"/>
          <a:chExt cx="0" cy="0"/>
        </a:xfrm>
      </p:grpSpPr>
      <p:sp>
        <p:nvSpPr>
          <p:cNvPr id="2113" name="Google Shape;2113;p50: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
            <a:headEnd len="sm" w="sm" type="none"/>
            <a:tailEnd len="sm" w="sm" type="none"/>
          </a:ln>
        </p:spPr>
      </p:sp>
      <p:sp>
        <p:nvSpPr>
          <p:cNvPr id="2114" name="Google Shape;2114;p5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15" name="Google Shape;2115;p50:notes"/>
          <p:cNvSpPr txBox="1"/>
          <p:nvPr>
            <p:ph idx="12" type="sldNum"/>
          </p:nvPr>
        </p:nvSpPr>
        <p:spPr>
          <a:xfrm>
            <a:off x="3886200" y="8686800"/>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chemeClr val="dk1"/>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42" name="Shape 2142"/>
        <p:cNvGrpSpPr/>
        <p:nvPr/>
      </p:nvGrpSpPr>
      <p:grpSpPr>
        <a:xfrm>
          <a:off x="0" y="0"/>
          <a:ext cx="0" cy="0"/>
          <a:chOff x="0" y="0"/>
          <a:chExt cx="0" cy="0"/>
        </a:xfrm>
      </p:grpSpPr>
      <p:sp>
        <p:nvSpPr>
          <p:cNvPr id="2143" name="Google Shape;2143;p5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44" name="Google Shape;2144;p51: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3" name="Shape 2153"/>
        <p:cNvGrpSpPr/>
        <p:nvPr/>
      </p:nvGrpSpPr>
      <p:grpSpPr>
        <a:xfrm>
          <a:off x="0" y="0"/>
          <a:ext cx="0" cy="0"/>
          <a:chOff x="0" y="0"/>
          <a:chExt cx="0" cy="0"/>
        </a:xfrm>
      </p:grpSpPr>
      <p:sp>
        <p:nvSpPr>
          <p:cNvPr id="2154" name="Google Shape;2154;p5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55" name="Google Shape;2155;p52: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59" name="Shape 2159"/>
        <p:cNvGrpSpPr/>
        <p:nvPr/>
      </p:nvGrpSpPr>
      <p:grpSpPr>
        <a:xfrm>
          <a:off x="0" y="0"/>
          <a:ext cx="0" cy="0"/>
          <a:chOff x="0" y="0"/>
          <a:chExt cx="0" cy="0"/>
        </a:xfrm>
      </p:grpSpPr>
      <p:sp>
        <p:nvSpPr>
          <p:cNvPr id="2160" name="Google Shape;2160;p5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61" name="Google Shape;2161;p53: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66" name="Shape 2166"/>
        <p:cNvGrpSpPr/>
        <p:nvPr/>
      </p:nvGrpSpPr>
      <p:grpSpPr>
        <a:xfrm>
          <a:off x="0" y="0"/>
          <a:ext cx="0" cy="0"/>
          <a:chOff x="0" y="0"/>
          <a:chExt cx="0" cy="0"/>
        </a:xfrm>
      </p:grpSpPr>
      <p:sp>
        <p:nvSpPr>
          <p:cNvPr id="2167" name="Google Shape;2167;p5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68" name="Google Shape;2168;p54: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73" name="Shape 2173"/>
        <p:cNvGrpSpPr/>
        <p:nvPr/>
      </p:nvGrpSpPr>
      <p:grpSpPr>
        <a:xfrm>
          <a:off x="0" y="0"/>
          <a:ext cx="0" cy="0"/>
          <a:chOff x="0" y="0"/>
          <a:chExt cx="0" cy="0"/>
        </a:xfrm>
      </p:grpSpPr>
      <p:sp>
        <p:nvSpPr>
          <p:cNvPr id="2174" name="Google Shape;2174;p5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75" name="Google Shape;2175;p55: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0" name="Shape 2180"/>
        <p:cNvGrpSpPr/>
        <p:nvPr/>
      </p:nvGrpSpPr>
      <p:grpSpPr>
        <a:xfrm>
          <a:off x="0" y="0"/>
          <a:ext cx="0" cy="0"/>
          <a:chOff x="0" y="0"/>
          <a:chExt cx="0" cy="0"/>
        </a:xfrm>
      </p:grpSpPr>
      <p:sp>
        <p:nvSpPr>
          <p:cNvPr id="2181" name="Google Shape;2181;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2" name="Google Shape;2182;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183" name="Google Shape;2183;p5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8" name="Shape 2188"/>
        <p:cNvGrpSpPr/>
        <p:nvPr/>
      </p:nvGrpSpPr>
      <p:grpSpPr>
        <a:xfrm>
          <a:off x="0" y="0"/>
          <a:ext cx="0" cy="0"/>
          <a:chOff x="0" y="0"/>
          <a:chExt cx="0" cy="0"/>
        </a:xfrm>
      </p:grpSpPr>
      <p:sp>
        <p:nvSpPr>
          <p:cNvPr id="2189" name="Google Shape;2189;p5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90" name="Google Shape;2190;p57: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95" name="Shape 2195"/>
        <p:cNvGrpSpPr/>
        <p:nvPr/>
      </p:nvGrpSpPr>
      <p:grpSpPr>
        <a:xfrm>
          <a:off x="0" y="0"/>
          <a:ext cx="0" cy="0"/>
          <a:chOff x="0" y="0"/>
          <a:chExt cx="0" cy="0"/>
        </a:xfrm>
      </p:grpSpPr>
      <p:sp>
        <p:nvSpPr>
          <p:cNvPr id="2196" name="Google Shape;2196;p5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197" name="Google Shape;2197;p58: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2" name="Shape 2202"/>
        <p:cNvGrpSpPr/>
        <p:nvPr/>
      </p:nvGrpSpPr>
      <p:grpSpPr>
        <a:xfrm>
          <a:off x="0" y="0"/>
          <a:ext cx="0" cy="0"/>
          <a:chOff x="0" y="0"/>
          <a:chExt cx="0" cy="0"/>
        </a:xfrm>
      </p:grpSpPr>
      <p:sp>
        <p:nvSpPr>
          <p:cNvPr id="2203" name="Google Shape;2203;p5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04" name="Google Shape;2204;p59: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76" name="Shape 1176"/>
        <p:cNvGrpSpPr/>
        <p:nvPr/>
      </p:nvGrpSpPr>
      <p:grpSpPr>
        <a:xfrm>
          <a:off x="0" y="0"/>
          <a:ext cx="0" cy="0"/>
          <a:chOff x="0" y="0"/>
          <a:chExt cx="0" cy="0"/>
        </a:xfrm>
      </p:grpSpPr>
      <p:sp>
        <p:nvSpPr>
          <p:cNvPr id="1177" name="Google Shape;1177;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8" name="Google Shape;1178;p6: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79" name="Google Shape;1179;p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09" name="Shape 2209"/>
        <p:cNvGrpSpPr/>
        <p:nvPr/>
      </p:nvGrpSpPr>
      <p:grpSpPr>
        <a:xfrm>
          <a:off x="0" y="0"/>
          <a:ext cx="0" cy="0"/>
          <a:chOff x="0" y="0"/>
          <a:chExt cx="0" cy="0"/>
        </a:xfrm>
      </p:grpSpPr>
      <p:sp>
        <p:nvSpPr>
          <p:cNvPr id="2210" name="Google Shape;2210;p6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11" name="Google Shape;2211;p60: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8" name="Shape 2218"/>
        <p:cNvGrpSpPr/>
        <p:nvPr/>
      </p:nvGrpSpPr>
      <p:grpSpPr>
        <a:xfrm>
          <a:off x="0" y="0"/>
          <a:ext cx="0" cy="0"/>
          <a:chOff x="0" y="0"/>
          <a:chExt cx="0" cy="0"/>
        </a:xfrm>
      </p:grpSpPr>
      <p:sp>
        <p:nvSpPr>
          <p:cNvPr id="2219" name="Google Shape;2219;p6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20" name="Google Shape;2220;p61: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5" name="Shape 2225"/>
        <p:cNvGrpSpPr/>
        <p:nvPr/>
      </p:nvGrpSpPr>
      <p:grpSpPr>
        <a:xfrm>
          <a:off x="0" y="0"/>
          <a:ext cx="0" cy="0"/>
          <a:chOff x="0" y="0"/>
          <a:chExt cx="0" cy="0"/>
        </a:xfrm>
      </p:grpSpPr>
      <p:sp>
        <p:nvSpPr>
          <p:cNvPr id="2226" name="Google Shape;2226;p6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27" name="Google Shape;2227;p62: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2" name="Shape 2232"/>
        <p:cNvGrpSpPr/>
        <p:nvPr/>
      </p:nvGrpSpPr>
      <p:grpSpPr>
        <a:xfrm>
          <a:off x="0" y="0"/>
          <a:ext cx="0" cy="0"/>
          <a:chOff x="0" y="0"/>
          <a:chExt cx="0" cy="0"/>
        </a:xfrm>
      </p:grpSpPr>
      <p:sp>
        <p:nvSpPr>
          <p:cNvPr id="2233" name="Google Shape;2233;p6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34" name="Google Shape;2234;p63: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39" name="Shape 2239"/>
        <p:cNvGrpSpPr/>
        <p:nvPr/>
      </p:nvGrpSpPr>
      <p:grpSpPr>
        <a:xfrm>
          <a:off x="0" y="0"/>
          <a:ext cx="0" cy="0"/>
          <a:chOff x="0" y="0"/>
          <a:chExt cx="0" cy="0"/>
        </a:xfrm>
      </p:grpSpPr>
      <p:sp>
        <p:nvSpPr>
          <p:cNvPr id="2240" name="Google Shape;2240;p6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41" name="Google Shape;2241;p64: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46" name="Shape 2246"/>
        <p:cNvGrpSpPr/>
        <p:nvPr/>
      </p:nvGrpSpPr>
      <p:grpSpPr>
        <a:xfrm>
          <a:off x="0" y="0"/>
          <a:ext cx="0" cy="0"/>
          <a:chOff x="0" y="0"/>
          <a:chExt cx="0" cy="0"/>
        </a:xfrm>
      </p:grpSpPr>
      <p:sp>
        <p:nvSpPr>
          <p:cNvPr id="2247" name="Google Shape;2247;p6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48" name="Google Shape;2248;p65: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53" name="Shape 2253"/>
        <p:cNvGrpSpPr/>
        <p:nvPr/>
      </p:nvGrpSpPr>
      <p:grpSpPr>
        <a:xfrm>
          <a:off x="0" y="0"/>
          <a:ext cx="0" cy="0"/>
          <a:chOff x="0" y="0"/>
          <a:chExt cx="0" cy="0"/>
        </a:xfrm>
      </p:grpSpPr>
      <p:sp>
        <p:nvSpPr>
          <p:cNvPr id="2254" name="Google Shape;2254;p6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55" name="Google Shape;2255;p66: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63" name="Shape 2263"/>
        <p:cNvGrpSpPr/>
        <p:nvPr/>
      </p:nvGrpSpPr>
      <p:grpSpPr>
        <a:xfrm>
          <a:off x="0" y="0"/>
          <a:ext cx="0" cy="0"/>
          <a:chOff x="0" y="0"/>
          <a:chExt cx="0" cy="0"/>
        </a:xfrm>
      </p:grpSpPr>
      <p:sp>
        <p:nvSpPr>
          <p:cNvPr id="2264" name="Google Shape;2264;p6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Arial"/>
              <a:buNone/>
            </a:pPr>
            <a:r>
              <a:t/>
            </a:r>
            <a:endParaRPr b="0" i="0" sz="1200" u="none" cap="none" strike="noStrike">
              <a:solidFill>
                <a:schemeClr val="dk1"/>
              </a:solidFill>
              <a:latin typeface="Arial"/>
              <a:ea typeface="Arial"/>
              <a:cs typeface="Arial"/>
              <a:sym typeface="Arial"/>
            </a:endParaRPr>
          </a:p>
        </p:txBody>
      </p:sp>
      <p:sp>
        <p:nvSpPr>
          <p:cNvPr id="2265" name="Google Shape;2265;p67:notes"/>
          <p:cNvSpPr/>
          <p:nvPr>
            <p:ph idx="2" type="sldImg"/>
          </p:nvPr>
        </p:nvSpPr>
        <p:spPr>
          <a:xfrm>
            <a:off x="380603" y="685800"/>
            <a:ext cx="6096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0" name="Shape 2270"/>
        <p:cNvGrpSpPr/>
        <p:nvPr/>
      </p:nvGrpSpPr>
      <p:grpSpPr>
        <a:xfrm>
          <a:off x="0" y="0"/>
          <a:ext cx="0" cy="0"/>
          <a:chOff x="0" y="0"/>
          <a:chExt cx="0" cy="0"/>
        </a:xfrm>
      </p:grpSpPr>
      <p:sp>
        <p:nvSpPr>
          <p:cNvPr id="2271" name="Google Shape;2271;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2" name="Google Shape;2272;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273" name="Google Shape;2273;p6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77" name="Shape 2277"/>
        <p:cNvGrpSpPr/>
        <p:nvPr/>
      </p:nvGrpSpPr>
      <p:grpSpPr>
        <a:xfrm>
          <a:off x="0" y="0"/>
          <a:ext cx="0" cy="0"/>
          <a:chOff x="0" y="0"/>
          <a:chExt cx="0" cy="0"/>
        </a:xfrm>
      </p:grpSpPr>
      <p:sp>
        <p:nvSpPr>
          <p:cNvPr id="2278" name="Google Shape;2278;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79" name="Google Shape;2279;p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280" name="Google Shape;2280;p6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3" name="Shape 1183"/>
        <p:cNvGrpSpPr/>
        <p:nvPr/>
      </p:nvGrpSpPr>
      <p:grpSpPr>
        <a:xfrm>
          <a:off x="0" y="0"/>
          <a:ext cx="0" cy="0"/>
          <a:chOff x="0" y="0"/>
          <a:chExt cx="0" cy="0"/>
        </a:xfrm>
      </p:grpSpPr>
      <p:sp>
        <p:nvSpPr>
          <p:cNvPr id="1184" name="Google Shape;1184;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5" name="Google Shape;1185;p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1186" name="Google Shape;1186;p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89" name="Shape 2289"/>
        <p:cNvGrpSpPr/>
        <p:nvPr/>
      </p:nvGrpSpPr>
      <p:grpSpPr>
        <a:xfrm>
          <a:off x="0" y="0"/>
          <a:ext cx="0" cy="0"/>
          <a:chOff x="0" y="0"/>
          <a:chExt cx="0" cy="0"/>
        </a:xfrm>
      </p:grpSpPr>
      <p:sp>
        <p:nvSpPr>
          <p:cNvPr id="2290" name="Google Shape;2290;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1" name="Google Shape;2291;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292" name="Google Shape;2292;p7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8" name="Shape 2298"/>
        <p:cNvGrpSpPr/>
        <p:nvPr/>
      </p:nvGrpSpPr>
      <p:grpSpPr>
        <a:xfrm>
          <a:off x="0" y="0"/>
          <a:ext cx="0" cy="0"/>
          <a:chOff x="0" y="0"/>
          <a:chExt cx="0" cy="0"/>
        </a:xfrm>
      </p:grpSpPr>
      <p:sp>
        <p:nvSpPr>
          <p:cNvPr id="2299" name="Google Shape;2299;p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0" name="Google Shape;2300;p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2301" name="Google Shape;2301;p7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6" name="Shape 2306"/>
        <p:cNvGrpSpPr/>
        <p:nvPr/>
      </p:nvGrpSpPr>
      <p:grpSpPr>
        <a:xfrm>
          <a:off x="0" y="0"/>
          <a:ext cx="0" cy="0"/>
          <a:chOff x="0" y="0"/>
          <a:chExt cx="0" cy="0"/>
        </a:xfrm>
      </p:grpSpPr>
      <p:sp>
        <p:nvSpPr>
          <p:cNvPr id="2307" name="Google Shape;2307;p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8" name="Google Shape;2308;p7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09" name="Google Shape;2309;p7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12" name="Shape 2312"/>
        <p:cNvGrpSpPr/>
        <p:nvPr/>
      </p:nvGrpSpPr>
      <p:grpSpPr>
        <a:xfrm>
          <a:off x="0" y="0"/>
          <a:ext cx="0" cy="0"/>
          <a:chOff x="0" y="0"/>
          <a:chExt cx="0" cy="0"/>
        </a:xfrm>
      </p:grpSpPr>
      <p:sp>
        <p:nvSpPr>
          <p:cNvPr id="2313" name="Google Shape;2313;g55d1627cc2_19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4" name="Google Shape;2314;g55d1627cc2_19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15" name="Google Shape;2315;g55d1627cc2_19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21" name="Shape 2321"/>
        <p:cNvGrpSpPr/>
        <p:nvPr/>
      </p:nvGrpSpPr>
      <p:grpSpPr>
        <a:xfrm>
          <a:off x="0" y="0"/>
          <a:ext cx="0" cy="0"/>
          <a:chOff x="0" y="0"/>
          <a:chExt cx="0" cy="0"/>
        </a:xfrm>
      </p:grpSpPr>
      <p:sp>
        <p:nvSpPr>
          <p:cNvPr id="2322" name="Google Shape;2322;g50e15f860c_2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23" name="Google Shape;2323;g50e15f860c_2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24" name="Google Shape;2324;g50e15f860c_2_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48" name="Shape 2348"/>
        <p:cNvGrpSpPr/>
        <p:nvPr/>
      </p:nvGrpSpPr>
      <p:grpSpPr>
        <a:xfrm>
          <a:off x="0" y="0"/>
          <a:ext cx="0" cy="0"/>
          <a:chOff x="0" y="0"/>
          <a:chExt cx="0" cy="0"/>
        </a:xfrm>
      </p:grpSpPr>
      <p:sp>
        <p:nvSpPr>
          <p:cNvPr id="2349" name="Google Shape;2349;g50e15f860c_2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0" name="Google Shape;2350;g50e15f860c_2_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51" name="Google Shape;2351;g50e15f860c_2_3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5" name="Shape 2355"/>
        <p:cNvGrpSpPr/>
        <p:nvPr/>
      </p:nvGrpSpPr>
      <p:grpSpPr>
        <a:xfrm>
          <a:off x="0" y="0"/>
          <a:ext cx="0" cy="0"/>
          <a:chOff x="0" y="0"/>
          <a:chExt cx="0" cy="0"/>
        </a:xfrm>
      </p:grpSpPr>
      <p:sp>
        <p:nvSpPr>
          <p:cNvPr id="2356" name="Google Shape;2356;p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57" name="Google Shape;2357;p76: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58" name="Google Shape;2358;p76: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61" name="Shape 2361"/>
        <p:cNvGrpSpPr/>
        <p:nvPr/>
      </p:nvGrpSpPr>
      <p:grpSpPr>
        <a:xfrm>
          <a:off x="0" y="0"/>
          <a:ext cx="0" cy="0"/>
          <a:chOff x="0" y="0"/>
          <a:chExt cx="0" cy="0"/>
        </a:xfrm>
      </p:grpSpPr>
      <p:sp>
        <p:nvSpPr>
          <p:cNvPr id="2362" name="Google Shape;2362;p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63" name="Google Shape;2363;p77: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64" name="Google Shape;2364;p77: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73" name="Shape 2373"/>
        <p:cNvGrpSpPr/>
        <p:nvPr/>
      </p:nvGrpSpPr>
      <p:grpSpPr>
        <a:xfrm>
          <a:off x="0" y="0"/>
          <a:ext cx="0" cy="0"/>
          <a:chOff x="0" y="0"/>
          <a:chExt cx="0" cy="0"/>
        </a:xfrm>
      </p:grpSpPr>
      <p:sp>
        <p:nvSpPr>
          <p:cNvPr id="2374" name="Google Shape;2374;p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5" name="Google Shape;2375;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76" name="Google Shape;2376;p7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80" name="Shape 2380"/>
        <p:cNvGrpSpPr/>
        <p:nvPr/>
      </p:nvGrpSpPr>
      <p:grpSpPr>
        <a:xfrm>
          <a:off x="0" y="0"/>
          <a:ext cx="0" cy="0"/>
          <a:chOff x="0" y="0"/>
          <a:chExt cx="0" cy="0"/>
        </a:xfrm>
      </p:grpSpPr>
      <p:sp>
        <p:nvSpPr>
          <p:cNvPr id="2381" name="Google Shape;2381;p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2" name="Google Shape;2382;p79: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83" name="Google Shape;2383;p79: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9" name="Shape 1189"/>
        <p:cNvGrpSpPr/>
        <p:nvPr/>
      </p:nvGrpSpPr>
      <p:grpSpPr>
        <a:xfrm>
          <a:off x="0" y="0"/>
          <a:ext cx="0" cy="0"/>
          <a:chOff x="0" y="0"/>
          <a:chExt cx="0" cy="0"/>
        </a:xfrm>
      </p:grpSpPr>
      <p:sp>
        <p:nvSpPr>
          <p:cNvPr id="1190" name="Google Shape;1190;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1" name="Google Shape;119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192" name="Google Shape;1192;p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0" name="Shape 2390"/>
        <p:cNvGrpSpPr/>
        <p:nvPr/>
      </p:nvGrpSpPr>
      <p:grpSpPr>
        <a:xfrm>
          <a:off x="0" y="0"/>
          <a:ext cx="0" cy="0"/>
          <a:chOff x="0" y="0"/>
          <a:chExt cx="0" cy="0"/>
        </a:xfrm>
      </p:grpSpPr>
      <p:sp>
        <p:nvSpPr>
          <p:cNvPr id="2391" name="Google Shape;2391;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2" name="Google Shape;2392;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393" name="Google Shape;2393;p8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97" name="Shape 2397"/>
        <p:cNvGrpSpPr/>
        <p:nvPr/>
      </p:nvGrpSpPr>
      <p:grpSpPr>
        <a:xfrm>
          <a:off x="0" y="0"/>
          <a:ext cx="0" cy="0"/>
          <a:chOff x="0" y="0"/>
          <a:chExt cx="0" cy="0"/>
        </a:xfrm>
      </p:grpSpPr>
      <p:sp>
        <p:nvSpPr>
          <p:cNvPr id="2398" name="Google Shape;2398;p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99" name="Google Shape;2399;p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00" name="Google Shape;2400;p8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04" name="Shape 2404"/>
        <p:cNvGrpSpPr/>
        <p:nvPr/>
      </p:nvGrpSpPr>
      <p:grpSpPr>
        <a:xfrm>
          <a:off x="0" y="0"/>
          <a:ext cx="0" cy="0"/>
          <a:chOff x="0" y="0"/>
          <a:chExt cx="0" cy="0"/>
        </a:xfrm>
      </p:grpSpPr>
      <p:sp>
        <p:nvSpPr>
          <p:cNvPr id="2405" name="Google Shape;2405;g55d1627cc2_1_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06" name="Google Shape;2406;g55d1627cc2_1_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07" name="Google Shape;2407;g55d1627cc2_1_1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2" name="Shape 2412"/>
        <p:cNvGrpSpPr/>
        <p:nvPr/>
      </p:nvGrpSpPr>
      <p:grpSpPr>
        <a:xfrm>
          <a:off x="0" y="0"/>
          <a:ext cx="0" cy="0"/>
          <a:chOff x="0" y="0"/>
          <a:chExt cx="0" cy="0"/>
        </a:xfrm>
      </p:grpSpPr>
      <p:sp>
        <p:nvSpPr>
          <p:cNvPr id="2413" name="Google Shape;2413;g55d1627cc2_1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14" name="Google Shape;2414;g55d1627cc2_1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15" name="Google Shape;2415;g55d1627cc2_1_1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19" name="Shape 2419"/>
        <p:cNvGrpSpPr/>
        <p:nvPr/>
      </p:nvGrpSpPr>
      <p:grpSpPr>
        <a:xfrm>
          <a:off x="0" y="0"/>
          <a:ext cx="0" cy="0"/>
          <a:chOff x="0" y="0"/>
          <a:chExt cx="0" cy="0"/>
        </a:xfrm>
      </p:grpSpPr>
      <p:sp>
        <p:nvSpPr>
          <p:cNvPr id="2420" name="Google Shape;2420;g55d1627cc2_1_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1" name="Google Shape;2421;g55d1627cc2_1_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22" name="Google Shape;2422;g55d1627cc2_1_2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26" name="Shape 2426"/>
        <p:cNvGrpSpPr/>
        <p:nvPr/>
      </p:nvGrpSpPr>
      <p:grpSpPr>
        <a:xfrm>
          <a:off x="0" y="0"/>
          <a:ext cx="0" cy="0"/>
          <a:chOff x="0" y="0"/>
          <a:chExt cx="0" cy="0"/>
        </a:xfrm>
      </p:grpSpPr>
      <p:sp>
        <p:nvSpPr>
          <p:cNvPr id="2427" name="Google Shape;2427;g55d1627cc2_1_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28" name="Google Shape;2428;g55d1627cc2_1_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29" name="Google Shape;2429;g55d1627cc2_1_31: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3" name="Shape 2433"/>
        <p:cNvGrpSpPr/>
        <p:nvPr/>
      </p:nvGrpSpPr>
      <p:grpSpPr>
        <a:xfrm>
          <a:off x="0" y="0"/>
          <a:ext cx="0" cy="0"/>
          <a:chOff x="0" y="0"/>
          <a:chExt cx="0" cy="0"/>
        </a:xfrm>
      </p:grpSpPr>
      <p:sp>
        <p:nvSpPr>
          <p:cNvPr id="2434" name="Google Shape;2434;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35" name="Google Shape;2435;p82: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36" name="Google Shape;2436;p82: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39" name="Shape 2439"/>
        <p:cNvGrpSpPr/>
        <p:nvPr/>
      </p:nvGrpSpPr>
      <p:grpSpPr>
        <a:xfrm>
          <a:off x="0" y="0"/>
          <a:ext cx="0" cy="0"/>
          <a:chOff x="0" y="0"/>
          <a:chExt cx="0" cy="0"/>
        </a:xfrm>
      </p:grpSpPr>
      <p:sp>
        <p:nvSpPr>
          <p:cNvPr id="2440" name="Google Shape;2440;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1" name="Google Shape;2441;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42" name="Google Shape;2442;p8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46" name="Shape 2446"/>
        <p:cNvGrpSpPr/>
        <p:nvPr/>
      </p:nvGrpSpPr>
      <p:grpSpPr>
        <a:xfrm>
          <a:off x="0" y="0"/>
          <a:ext cx="0" cy="0"/>
          <a:chOff x="0" y="0"/>
          <a:chExt cx="0" cy="0"/>
        </a:xfrm>
      </p:grpSpPr>
      <p:sp>
        <p:nvSpPr>
          <p:cNvPr id="2447" name="Google Shape;2447;p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48" name="Google Shape;2448;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49" name="Google Shape;2449;p8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57" name="Shape 2457"/>
        <p:cNvGrpSpPr/>
        <p:nvPr/>
      </p:nvGrpSpPr>
      <p:grpSpPr>
        <a:xfrm>
          <a:off x="0" y="0"/>
          <a:ext cx="0" cy="0"/>
          <a:chOff x="0" y="0"/>
          <a:chExt cx="0" cy="0"/>
        </a:xfrm>
      </p:grpSpPr>
      <p:sp>
        <p:nvSpPr>
          <p:cNvPr id="2458" name="Google Shape;2458;p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59" name="Google Shape;2459;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60" name="Google Shape;2460;p85: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98" name="Shape 1198"/>
        <p:cNvGrpSpPr/>
        <p:nvPr/>
      </p:nvGrpSpPr>
      <p:grpSpPr>
        <a:xfrm>
          <a:off x="0" y="0"/>
          <a:ext cx="0" cy="0"/>
          <a:chOff x="0" y="0"/>
          <a:chExt cx="0" cy="0"/>
        </a:xfrm>
      </p:grpSpPr>
      <p:sp>
        <p:nvSpPr>
          <p:cNvPr id="1199" name="Google Shape;1199;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0" name="Google Shape;1200;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1201" name="Google Shape;1201;p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chemeClr val="dk1"/>
              </a:buClr>
              <a:buSzPts val="1400"/>
              <a:buFont typeface="Calibri"/>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64" name="Shape 2464"/>
        <p:cNvGrpSpPr/>
        <p:nvPr/>
      </p:nvGrpSpPr>
      <p:grpSpPr>
        <a:xfrm>
          <a:off x="0" y="0"/>
          <a:ext cx="0" cy="0"/>
          <a:chOff x="0" y="0"/>
          <a:chExt cx="0" cy="0"/>
        </a:xfrm>
      </p:grpSpPr>
      <p:sp>
        <p:nvSpPr>
          <p:cNvPr id="2465" name="Google Shape;2465;p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6" name="Google Shape;2466;p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67" name="Google Shape;2467;p86: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1" name="Shape 2471"/>
        <p:cNvGrpSpPr/>
        <p:nvPr/>
      </p:nvGrpSpPr>
      <p:grpSpPr>
        <a:xfrm>
          <a:off x="0" y="0"/>
          <a:ext cx="0" cy="0"/>
          <a:chOff x="0" y="0"/>
          <a:chExt cx="0" cy="0"/>
        </a:xfrm>
      </p:grpSpPr>
      <p:sp>
        <p:nvSpPr>
          <p:cNvPr id="2472" name="Google Shape;2472;p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3" name="Google Shape;2473;p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74" name="Google Shape;2474;p87: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78" name="Shape 2478"/>
        <p:cNvGrpSpPr/>
        <p:nvPr/>
      </p:nvGrpSpPr>
      <p:grpSpPr>
        <a:xfrm>
          <a:off x="0" y="0"/>
          <a:ext cx="0" cy="0"/>
          <a:chOff x="0" y="0"/>
          <a:chExt cx="0" cy="0"/>
        </a:xfrm>
      </p:grpSpPr>
      <p:sp>
        <p:nvSpPr>
          <p:cNvPr id="2479" name="Google Shape;2479;p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0" name="Google Shape;2480;p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81" name="Google Shape;2481;p88: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84" name="Shape 2484"/>
        <p:cNvGrpSpPr/>
        <p:nvPr/>
      </p:nvGrpSpPr>
      <p:grpSpPr>
        <a:xfrm>
          <a:off x="0" y="0"/>
          <a:ext cx="0" cy="0"/>
          <a:chOff x="0" y="0"/>
          <a:chExt cx="0" cy="0"/>
        </a:xfrm>
      </p:grpSpPr>
      <p:sp>
        <p:nvSpPr>
          <p:cNvPr id="2485" name="Google Shape;2485;p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86" name="Google Shape;2486;p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87" name="Google Shape;2487;p89: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494" name="Shape 2494"/>
        <p:cNvGrpSpPr/>
        <p:nvPr/>
      </p:nvGrpSpPr>
      <p:grpSpPr>
        <a:xfrm>
          <a:off x="0" y="0"/>
          <a:ext cx="0" cy="0"/>
          <a:chOff x="0" y="0"/>
          <a:chExt cx="0" cy="0"/>
        </a:xfrm>
      </p:grpSpPr>
      <p:sp>
        <p:nvSpPr>
          <p:cNvPr id="2495" name="Google Shape;2495;p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96" name="Google Shape;2496;p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497" name="Google Shape;2497;p9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1" name="Shape 2501"/>
        <p:cNvGrpSpPr/>
        <p:nvPr/>
      </p:nvGrpSpPr>
      <p:grpSpPr>
        <a:xfrm>
          <a:off x="0" y="0"/>
          <a:ext cx="0" cy="0"/>
          <a:chOff x="0" y="0"/>
          <a:chExt cx="0" cy="0"/>
        </a:xfrm>
      </p:grpSpPr>
      <p:sp>
        <p:nvSpPr>
          <p:cNvPr id="2502" name="Google Shape;2502;p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3" name="Google Shape;2503;p91:notes"/>
          <p:cNvSpPr txBox="1"/>
          <p:nvPr>
            <p:ph idx="1" type="body"/>
          </p:nvPr>
        </p:nvSpPr>
        <p:spPr>
          <a:xfrm>
            <a:off x="685800" y="4343400"/>
            <a:ext cx="5486399"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04" name="Google Shape;2504;p91:notes"/>
          <p:cNvSpPr txBox="1"/>
          <p:nvPr>
            <p:ph idx="12" type="sldNum"/>
          </p:nvPr>
        </p:nvSpPr>
        <p:spPr>
          <a:xfrm>
            <a:off x="3884612" y="8685213"/>
            <a:ext cx="2971799"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07" name="Shape 2507"/>
        <p:cNvGrpSpPr/>
        <p:nvPr/>
      </p:nvGrpSpPr>
      <p:grpSpPr>
        <a:xfrm>
          <a:off x="0" y="0"/>
          <a:ext cx="0" cy="0"/>
          <a:chOff x="0" y="0"/>
          <a:chExt cx="0" cy="0"/>
        </a:xfrm>
      </p:grpSpPr>
      <p:sp>
        <p:nvSpPr>
          <p:cNvPr id="2508" name="Google Shape;2508;g55d1627cc2_1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9" name="Google Shape;2509;g55d1627cc2_1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10" name="Google Shape;2510;g55d1627cc2_12_0: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16" name="Shape 2516"/>
        <p:cNvGrpSpPr/>
        <p:nvPr/>
      </p:nvGrpSpPr>
      <p:grpSpPr>
        <a:xfrm>
          <a:off x="0" y="0"/>
          <a:ext cx="0" cy="0"/>
          <a:chOff x="0" y="0"/>
          <a:chExt cx="0" cy="0"/>
        </a:xfrm>
      </p:grpSpPr>
      <p:sp>
        <p:nvSpPr>
          <p:cNvPr id="2517" name="Google Shape;2517;p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18" name="Google Shape;2518;p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19" name="Google Shape;2519;p93: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24" name="Shape 2524"/>
        <p:cNvGrpSpPr/>
        <p:nvPr/>
      </p:nvGrpSpPr>
      <p:grpSpPr>
        <a:xfrm>
          <a:off x="0" y="0"/>
          <a:ext cx="0" cy="0"/>
          <a:chOff x="0" y="0"/>
          <a:chExt cx="0" cy="0"/>
        </a:xfrm>
      </p:grpSpPr>
      <p:sp>
        <p:nvSpPr>
          <p:cNvPr id="2525" name="Google Shape;2525;p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26" name="Google Shape;2526;p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27" name="Google Shape;2527;p94: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3" name="Shape 2533"/>
        <p:cNvGrpSpPr/>
        <p:nvPr/>
      </p:nvGrpSpPr>
      <p:grpSpPr>
        <a:xfrm>
          <a:off x="0" y="0"/>
          <a:ext cx="0" cy="0"/>
          <a:chOff x="0" y="0"/>
          <a:chExt cx="0" cy="0"/>
        </a:xfrm>
      </p:grpSpPr>
      <p:sp>
        <p:nvSpPr>
          <p:cNvPr id="2534" name="Google Shape;2534;g55d1627cc2_15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35" name="Google Shape;2535;g55d1627cc2_15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400"/>
              <a:buFont typeface="Calibri"/>
              <a:buNone/>
            </a:pPr>
            <a:r>
              <a:t/>
            </a:r>
            <a:endParaRPr b="0" i="0" sz="2900" u="none" cap="none" strike="noStrike">
              <a:solidFill>
                <a:schemeClr val="dk1"/>
              </a:solidFill>
              <a:latin typeface="Calibri"/>
              <a:ea typeface="Calibri"/>
              <a:cs typeface="Calibri"/>
              <a:sym typeface="Calibri"/>
            </a:endParaRPr>
          </a:p>
        </p:txBody>
      </p:sp>
      <p:sp>
        <p:nvSpPr>
          <p:cNvPr id="2536" name="Google Shape;2536;g55d1627cc2_15_12:notes"/>
          <p:cNvSpPr txBox="1"/>
          <p:nvPr>
            <p:ph idx="12" type="sldNum"/>
          </p:nvPr>
        </p:nvSpPr>
        <p:spPr>
          <a:xfrm>
            <a:off x="3884612"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20" Type="http://schemas.openxmlformats.org/officeDocument/2006/relationships/image" Target="../media/image14.png"/><Relationship Id="rId11" Type="http://schemas.openxmlformats.org/officeDocument/2006/relationships/image" Target="../media/image3.png"/><Relationship Id="rId10" Type="http://schemas.openxmlformats.org/officeDocument/2006/relationships/image" Target="../media/image6.png"/><Relationship Id="rId21" Type="http://schemas.openxmlformats.org/officeDocument/2006/relationships/image" Target="../media/image8.png"/><Relationship Id="rId13" Type="http://schemas.openxmlformats.org/officeDocument/2006/relationships/image" Target="../media/image19.png"/><Relationship Id="rId12" Type="http://schemas.openxmlformats.org/officeDocument/2006/relationships/image" Target="../media/image7.png"/><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2.png"/><Relationship Id="rId15" Type="http://schemas.openxmlformats.org/officeDocument/2006/relationships/image" Target="../media/image9.png"/><Relationship Id="rId14" Type="http://schemas.openxmlformats.org/officeDocument/2006/relationships/image" Target="../media/image18.png"/><Relationship Id="rId17" Type="http://schemas.openxmlformats.org/officeDocument/2006/relationships/image" Target="../media/image5.png"/><Relationship Id="rId16" Type="http://schemas.openxmlformats.org/officeDocument/2006/relationships/image" Target="../media/image4.png"/><Relationship Id="rId5" Type="http://schemas.openxmlformats.org/officeDocument/2006/relationships/image" Target="../media/image11.png"/><Relationship Id="rId19" Type="http://schemas.openxmlformats.org/officeDocument/2006/relationships/image" Target="../media/image12.png"/><Relationship Id="rId6" Type="http://schemas.openxmlformats.org/officeDocument/2006/relationships/image" Target="../media/image1.png"/><Relationship Id="rId18" Type="http://schemas.openxmlformats.org/officeDocument/2006/relationships/image" Target="../media/image17.png"/><Relationship Id="rId7" Type="http://schemas.openxmlformats.org/officeDocument/2006/relationships/image" Target="../media/image16.png"/><Relationship Id="rId8" Type="http://schemas.openxmlformats.org/officeDocument/2006/relationships/image" Target="../media/image1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20" Type="http://schemas.openxmlformats.org/officeDocument/2006/relationships/image" Target="../media/image14.png"/><Relationship Id="rId11" Type="http://schemas.openxmlformats.org/officeDocument/2006/relationships/image" Target="../media/image3.png"/><Relationship Id="rId10" Type="http://schemas.openxmlformats.org/officeDocument/2006/relationships/image" Target="../media/image6.png"/><Relationship Id="rId21" Type="http://schemas.openxmlformats.org/officeDocument/2006/relationships/image" Target="../media/image8.png"/><Relationship Id="rId13" Type="http://schemas.openxmlformats.org/officeDocument/2006/relationships/image" Target="../media/image19.png"/><Relationship Id="rId12" Type="http://schemas.openxmlformats.org/officeDocument/2006/relationships/image" Target="../media/image7.png"/><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2.png"/><Relationship Id="rId15" Type="http://schemas.openxmlformats.org/officeDocument/2006/relationships/image" Target="../media/image9.png"/><Relationship Id="rId14" Type="http://schemas.openxmlformats.org/officeDocument/2006/relationships/image" Target="../media/image18.png"/><Relationship Id="rId17" Type="http://schemas.openxmlformats.org/officeDocument/2006/relationships/image" Target="../media/image5.png"/><Relationship Id="rId16" Type="http://schemas.openxmlformats.org/officeDocument/2006/relationships/image" Target="../media/image4.png"/><Relationship Id="rId5" Type="http://schemas.openxmlformats.org/officeDocument/2006/relationships/image" Target="../media/image11.png"/><Relationship Id="rId19" Type="http://schemas.openxmlformats.org/officeDocument/2006/relationships/image" Target="../media/image12.png"/><Relationship Id="rId6" Type="http://schemas.openxmlformats.org/officeDocument/2006/relationships/image" Target="../media/image1.png"/><Relationship Id="rId18" Type="http://schemas.openxmlformats.org/officeDocument/2006/relationships/image" Target="../media/image17.png"/><Relationship Id="rId7" Type="http://schemas.openxmlformats.org/officeDocument/2006/relationships/image" Target="../media/image16.png"/><Relationship Id="rId8"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28.xml.rels><?xml version="1.0" encoding="UTF-8" standalone="yes"?><Relationships xmlns="http://schemas.openxmlformats.org/package/2006/relationships"><Relationship Id="rId20" Type="http://schemas.openxmlformats.org/officeDocument/2006/relationships/image" Target="../media/image27.png"/><Relationship Id="rId11" Type="http://schemas.openxmlformats.org/officeDocument/2006/relationships/image" Target="../media/image3.png"/><Relationship Id="rId22" Type="http://schemas.openxmlformats.org/officeDocument/2006/relationships/image" Target="../media/image8.png"/><Relationship Id="rId10" Type="http://schemas.openxmlformats.org/officeDocument/2006/relationships/image" Target="../media/image6.png"/><Relationship Id="rId21" Type="http://schemas.openxmlformats.org/officeDocument/2006/relationships/image" Target="../media/image24.png"/><Relationship Id="rId13" Type="http://schemas.openxmlformats.org/officeDocument/2006/relationships/image" Target="../media/image19.png"/><Relationship Id="rId12" Type="http://schemas.openxmlformats.org/officeDocument/2006/relationships/image" Target="../media/image7.png"/><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2.png"/><Relationship Id="rId15" Type="http://schemas.openxmlformats.org/officeDocument/2006/relationships/image" Target="../media/image23.png"/><Relationship Id="rId14" Type="http://schemas.openxmlformats.org/officeDocument/2006/relationships/image" Target="../media/image21.png"/><Relationship Id="rId17" Type="http://schemas.openxmlformats.org/officeDocument/2006/relationships/image" Target="../media/image22.png"/><Relationship Id="rId16" Type="http://schemas.openxmlformats.org/officeDocument/2006/relationships/image" Target="../media/image26.png"/><Relationship Id="rId5" Type="http://schemas.openxmlformats.org/officeDocument/2006/relationships/image" Target="../media/image11.png"/><Relationship Id="rId19" Type="http://schemas.openxmlformats.org/officeDocument/2006/relationships/image" Target="../media/image28.png"/><Relationship Id="rId6" Type="http://schemas.openxmlformats.org/officeDocument/2006/relationships/image" Target="../media/image1.png"/><Relationship Id="rId18" Type="http://schemas.openxmlformats.org/officeDocument/2006/relationships/image" Target="../media/image25.png"/><Relationship Id="rId7" Type="http://schemas.openxmlformats.org/officeDocument/2006/relationships/image" Target="../media/image16.png"/><Relationship Id="rId8" Type="http://schemas.openxmlformats.org/officeDocument/2006/relationships/image" Target="../media/image1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40.xml.rels><?xml version="1.0" encoding="UTF-8" standalone="yes"?><Relationships xmlns="http://schemas.openxmlformats.org/package/2006/relationships"><Relationship Id="rId20" Type="http://schemas.openxmlformats.org/officeDocument/2006/relationships/image" Target="../media/image14.png"/><Relationship Id="rId11" Type="http://schemas.openxmlformats.org/officeDocument/2006/relationships/image" Target="../media/image3.png"/><Relationship Id="rId10" Type="http://schemas.openxmlformats.org/officeDocument/2006/relationships/image" Target="../media/image6.png"/><Relationship Id="rId21" Type="http://schemas.openxmlformats.org/officeDocument/2006/relationships/image" Target="../media/image8.png"/><Relationship Id="rId13" Type="http://schemas.openxmlformats.org/officeDocument/2006/relationships/image" Target="../media/image19.png"/><Relationship Id="rId12" Type="http://schemas.openxmlformats.org/officeDocument/2006/relationships/image" Target="../media/image7.png"/><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2.png"/><Relationship Id="rId15" Type="http://schemas.openxmlformats.org/officeDocument/2006/relationships/image" Target="../media/image9.png"/><Relationship Id="rId14" Type="http://schemas.openxmlformats.org/officeDocument/2006/relationships/image" Target="../media/image18.png"/><Relationship Id="rId17" Type="http://schemas.openxmlformats.org/officeDocument/2006/relationships/image" Target="../media/image5.png"/><Relationship Id="rId16" Type="http://schemas.openxmlformats.org/officeDocument/2006/relationships/image" Target="../media/image4.png"/><Relationship Id="rId5" Type="http://schemas.openxmlformats.org/officeDocument/2006/relationships/image" Target="../media/image11.png"/><Relationship Id="rId19" Type="http://schemas.openxmlformats.org/officeDocument/2006/relationships/image" Target="../media/image12.png"/><Relationship Id="rId6" Type="http://schemas.openxmlformats.org/officeDocument/2006/relationships/image" Target="../media/image1.png"/><Relationship Id="rId18" Type="http://schemas.openxmlformats.org/officeDocument/2006/relationships/image" Target="../media/image17.png"/><Relationship Id="rId7" Type="http://schemas.openxmlformats.org/officeDocument/2006/relationships/image" Target="../media/image16.png"/><Relationship Id="rId8" Type="http://schemas.openxmlformats.org/officeDocument/2006/relationships/image" Target="../media/image1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8.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47.xml.rels><?xml version="1.0" encoding="UTF-8" standalone="yes"?><Relationships xmlns="http://schemas.openxmlformats.org/package/2006/relationships"><Relationship Id="rId20" Type="http://schemas.openxmlformats.org/officeDocument/2006/relationships/image" Target="../media/image27.png"/><Relationship Id="rId11" Type="http://schemas.openxmlformats.org/officeDocument/2006/relationships/image" Target="../media/image3.png"/><Relationship Id="rId22" Type="http://schemas.openxmlformats.org/officeDocument/2006/relationships/image" Target="../media/image8.png"/><Relationship Id="rId10" Type="http://schemas.openxmlformats.org/officeDocument/2006/relationships/image" Target="../media/image6.png"/><Relationship Id="rId21" Type="http://schemas.openxmlformats.org/officeDocument/2006/relationships/image" Target="../media/image24.png"/><Relationship Id="rId13" Type="http://schemas.openxmlformats.org/officeDocument/2006/relationships/image" Target="../media/image19.png"/><Relationship Id="rId12" Type="http://schemas.openxmlformats.org/officeDocument/2006/relationships/image" Target="../media/image7.png"/><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2.png"/><Relationship Id="rId15" Type="http://schemas.openxmlformats.org/officeDocument/2006/relationships/image" Target="../media/image23.png"/><Relationship Id="rId14" Type="http://schemas.openxmlformats.org/officeDocument/2006/relationships/image" Target="../media/image21.png"/><Relationship Id="rId17" Type="http://schemas.openxmlformats.org/officeDocument/2006/relationships/image" Target="../media/image22.png"/><Relationship Id="rId16" Type="http://schemas.openxmlformats.org/officeDocument/2006/relationships/image" Target="../media/image26.png"/><Relationship Id="rId5" Type="http://schemas.openxmlformats.org/officeDocument/2006/relationships/image" Target="../media/image11.png"/><Relationship Id="rId19" Type="http://schemas.openxmlformats.org/officeDocument/2006/relationships/image" Target="../media/image28.png"/><Relationship Id="rId6" Type="http://schemas.openxmlformats.org/officeDocument/2006/relationships/image" Target="../media/image1.png"/><Relationship Id="rId18" Type="http://schemas.openxmlformats.org/officeDocument/2006/relationships/image" Target="../media/image25.png"/><Relationship Id="rId7" Type="http://schemas.openxmlformats.org/officeDocument/2006/relationships/image" Target="../media/image16.png"/><Relationship Id="rId8" Type="http://schemas.openxmlformats.org/officeDocument/2006/relationships/image" Target="../media/image13.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60.xml.rels><?xml version="1.0" encoding="UTF-8" standalone="yes"?><Relationships xmlns="http://schemas.openxmlformats.org/package/2006/relationships"><Relationship Id="rId20" Type="http://schemas.openxmlformats.org/officeDocument/2006/relationships/image" Target="../media/image8.png"/><Relationship Id="rId11" Type="http://schemas.openxmlformats.org/officeDocument/2006/relationships/image" Target="../media/image3.png"/><Relationship Id="rId10" Type="http://schemas.openxmlformats.org/officeDocument/2006/relationships/image" Target="../media/image6.png"/><Relationship Id="rId13" Type="http://schemas.openxmlformats.org/officeDocument/2006/relationships/image" Target="../media/image19.png"/><Relationship Id="rId12" Type="http://schemas.openxmlformats.org/officeDocument/2006/relationships/image" Target="../media/image7.png"/><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2.png"/><Relationship Id="rId15" Type="http://schemas.openxmlformats.org/officeDocument/2006/relationships/image" Target="../media/image9.png"/><Relationship Id="rId14" Type="http://schemas.openxmlformats.org/officeDocument/2006/relationships/image" Target="../media/image18.png"/><Relationship Id="rId17" Type="http://schemas.openxmlformats.org/officeDocument/2006/relationships/image" Target="../media/image5.png"/><Relationship Id="rId16" Type="http://schemas.openxmlformats.org/officeDocument/2006/relationships/image" Target="../media/image4.png"/><Relationship Id="rId5" Type="http://schemas.openxmlformats.org/officeDocument/2006/relationships/image" Target="../media/image11.png"/><Relationship Id="rId19" Type="http://schemas.openxmlformats.org/officeDocument/2006/relationships/image" Target="../media/image14.png"/><Relationship Id="rId6" Type="http://schemas.openxmlformats.org/officeDocument/2006/relationships/image" Target="../media/image1.png"/><Relationship Id="rId18" Type="http://schemas.openxmlformats.org/officeDocument/2006/relationships/image" Target="../media/image12.png"/><Relationship Id="rId7" Type="http://schemas.openxmlformats.org/officeDocument/2006/relationships/image" Target="../media/image16.png"/><Relationship Id="rId8" Type="http://schemas.openxmlformats.org/officeDocument/2006/relationships/image" Target="../media/image13.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8.png"/></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67.xml.rels><?xml version="1.0" encoding="UTF-8" standalone="yes"?><Relationships xmlns="http://schemas.openxmlformats.org/package/2006/relationships"><Relationship Id="rId20" Type="http://schemas.openxmlformats.org/officeDocument/2006/relationships/image" Target="../media/image24.png"/><Relationship Id="rId11" Type="http://schemas.openxmlformats.org/officeDocument/2006/relationships/image" Target="../media/image3.png"/><Relationship Id="rId10" Type="http://schemas.openxmlformats.org/officeDocument/2006/relationships/image" Target="../media/image6.png"/><Relationship Id="rId21" Type="http://schemas.openxmlformats.org/officeDocument/2006/relationships/image" Target="../media/image8.png"/><Relationship Id="rId13" Type="http://schemas.openxmlformats.org/officeDocument/2006/relationships/image" Target="../media/image19.png"/><Relationship Id="rId12" Type="http://schemas.openxmlformats.org/officeDocument/2006/relationships/image" Target="../media/image7.png"/><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2.png"/><Relationship Id="rId15" Type="http://schemas.openxmlformats.org/officeDocument/2006/relationships/image" Target="../media/image23.png"/><Relationship Id="rId14" Type="http://schemas.openxmlformats.org/officeDocument/2006/relationships/image" Target="../media/image21.png"/><Relationship Id="rId17" Type="http://schemas.openxmlformats.org/officeDocument/2006/relationships/image" Target="../media/image25.png"/><Relationship Id="rId16" Type="http://schemas.openxmlformats.org/officeDocument/2006/relationships/image" Target="../media/image22.png"/><Relationship Id="rId5" Type="http://schemas.openxmlformats.org/officeDocument/2006/relationships/image" Target="../media/image11.png"/><Relationship Id="rId19" Type="http://schemas.openxmlformats.org/officeDocument/2006/relationships/image" Target="../media/image27.png"/><Relationship Id="rId6" Type="http://schemas.openxmlformats.org/officeDocument/2006/relationships/image" Target="../media/image1.png"/><Relationship Id="rId18" Type="http://schemas.openxmlformats.org/officeDocument/2006/relationships/image" Target="../media/image28.png"/><Relationship Id="rId7" Type="http://schemas.openxmlformats.org/officeDocument/2006/relationships/image" Target="../media/image16.png"/><Relationship Id="rId8" Type="http://schemas.openxmlformats.org/officeDocument/2006/relationships/image" Target="../media/image13.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20" Type="http://schemas.openxmlformats.org/officeDocument/2006/relationships/image" Target="../media/image27.png"/><Relationship Id="rId11" Type="http://schemas.openxmlformats.org/officeDocument/2006/relationships/image" Target="../media/image3.png"/><Relationship Id="rId22" Type="http://schemas.openxmlformats.org/officeDocument/2006/relationships/image" Target="../media/image8.png"/><Relationship Id="rId10" Type="http://schemas.openxmlformats.org/officeDocument/2006/relationships/image" Target="../media/image6.png"/><Relationship Id="rId21" Type="http://schemas.openxmlformats.org/officeDocument/2006/relationships/image" Target="../media/image24.png"/><Relationship Id="rId13" Type="http://schemas.openxmlformats.org/officeDocument/2006/relationships/image" Target="../media/image19.png"/><Relationship Id="rId12" Type="http://schemas.openxmlformats.org/officeDocument/2006/relationships/image" Target="../media/image7.png"/><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10.png"/><Relationship Id="rId4" Type="http://schemas.openxmlformats.org/officeDocument/2006/relationships/image" Target="../media/image20.png"/><Relationship Id="rId9" Type="http://schemas.openxmlformats.org/officeDocument/2006/relationships/image" Target="../media/image2.png"/><Relationship Id="rId15" Type="http://schemas.openxmlformats.org/officeDocument/2006/relationships/image" Target="../media/image23.png"/><Relationship Id="rId14" Type="http://schemas.openxmlformats.org/officeDocument/2006/relationships/image" Target="../media/image21.png"/><Relationship Id="rId17" Type="http://schemas.openxmlformats.org/officeDocument/2006/relationships/image" Target="../media/image22.png"/><Relationship Id="rId16" Type="http://schemas.openxmlformats.org/officeDocument/2006/relationships/image" Target="../media/image26.png"/><Relationship Id="rId5" Type="http://schemas.openxmlformats.org/officeDocument/2006/relationships/image" Target="../media/image11.png"/><Relationship Id="rId19" Type="http://schemas.openxmlformats.org/officeDocument/2006/relationships/image" Target="../media/image28.png"/><Relationship Id="rId6" Type="http://schemas.openxmlformats.org/officeDocument/2006/relationships/image" Target="../media/image1.png"/><Relationship Id="rId18" Type="http://schemas.openxmlformats.org/officeDocument/2006/relationships/image" Target="../media/image25.png"/><Relationship Id="rId7" Type="http://schemas.openxmlformats.org/officeDocument/2006/relationships/image" Target="../media/image16.png"/><Relationship Id="rId8"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 name="Google Shape;12;p2"/>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3" name="Google Shape;13;p2"/>
          <p:cNvSpPr txBox="1"/>
          <p:nvPr>
            <p:ph type="title"/>
          </p:nvPr>
        </p:nvSpPr>
        <p:spPr>
          <a:xfrm>
            <a:off x="762000" y="4283701"/>
            <a:ext cx="12196087" cy="2734845"/>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4" name="Google Shape;14;p2"/>
          <p:cNvSpPr txBox="1"/>
          <p:nvPr>
            <p:ph idx="1" type="body"/>
          </p:nvPr>
        </p:nvSpPr>
        <p:spPr>
          <a:xfrm>
            <a:off x="762000" y="7492364"/>
            <a:ext cx="8991600" cy="685799"/>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96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4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90550" lvl="2" marL="1371600" marR="0" rtl="0" algn="l">
              <a:lnSpc>
                <a:spcPct val="90000"/>
              </a:lnSpc>
              <a:spcBef>
                <a:spcPts val="1140"/>
              </a:spcBef>
              <a:spcAft>
                <a:spcPts val="0"/>
              </a:spcAft>
              <a:buClr>
                <a:schemeClr val="lt2"/>
              </a:buClr>
              <a:buSzPts val="5700"/>
              <a:buFont typeface="Arial"/>
              <a:buChar char="•"/>
              <a:defRPr b="1" i="0" sz="57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5" name="Google Shape;15;p2"/>
          <p:cNvSpPr txBox="1"/>
          <p:nvPr>
            <p:ph idx="2" type="body"/>
          </p:nvPr>
        </p:nvSpPr>
        <p:spPr>
          <a:xfrm>
            <a:off x="762000" y="8483132"/>
            <a:ext cx="8991600" cy="609599"/>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48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6" name="Google Shape;16;p2"/>
          <p:cNvGrpSpPr/>
          <p:nvPr/>
        </p:nvGrpSpPr>
        <p:grpSpPr>
          <a:xfrm>
            <a:off x="761999" y="9316772"/>
            <a:ext cx="12349063" cy="708010"/>
            <a:chOff x="596039" y="5442941"/>
            <a:chExt cx="6379553" cy="365759"/>
          </a:xfrm>
        </p:grpSpPr>
        <p:pic>
          <p:nvPicPr>
            <p:cNvPr descr="C:\Users\kathyp\Documents\00_Brand-Resources\Multimode Elements\Multimode Icons\PNG\Multimode-Icon_HANG.png" id="17" name="Google Shape;17;p2"/>
            <p:cNvPicPr preferRelativeResize="0"/>
            <p:nvPr/>
          </p:nvPicPr>
          <p:blipFill rotWithShape="1">
            <a:blip r:embed="rId3">
              <a:alphaModFix/>
            </a:blip>
            <a:srcRect b="0" l="0" r="0" t="0"/>
            <a:stretch/>
          </p:blipFill>
          <p:spPr>
            <a:xfrm>
              <a:off x="596039" y="5468107"/>
              <a:ext cx="311885" cy="311885"/>
            </a:xfrm>
            <a:prstGeom prst="rect">
              <a:avLst/>
            </a:prstGeom>
            <a:noFill/>
            <a:ln>
              <a:noFill/>
            </a:ln>
          </p:spPr>
        </p:pic>
        <p:pic>
          <p:nvPicPr>
            <p:cNvPr descr="C:\Users\kathyp\Documents\00_Brand-Resources\Multimode Elements\Multimode Icons\PNG\Multimode-Icon_HOLD.png" id="18" name="Google Shape;18;p2"/>
            <p:cNvPicPr preferRelativeResize="0"/>
            <p:nvPr/>
          </p:nvPicPr>
          <p:blipFill rotWithShape="1">
            <a:blip r:embed="rId4">
              <a:alphaModFix/>
            </a:blip>
            <a:srcRect b="0" l="0" r="0" t="0"/>
            <a:stretch/>
          </p:blipFill>
          <p:spPr>
            <a:xfrm>
              <a:off x="1309824" y="5468107"/>
              <a:ext cx="311885" cy="311885"/>
            </a:xfrm>
            <a:prstGeom prst="rect">
              <a:avLst/>
            </a:prstGeom>
            <a:noFill/>
            <a:ln>
              <a:noFill/>
            </a:ln>
          </p:spPr>
        </p:pic>
        <p:pic>
          <p:nvPicPr>
            <p:cNvPr descr="C:\Users\kathyp\Documents\00_Brand-Resources\Multimode Elements\Multimode Icons\PNG\Multimode-Icon_LAPTOP.png" id="19" name="Google Shape;19;p2"/>
            <p:cNvPicPr preferRelativeResize="0"/>
            <p:nvPr/>
          </p:nvPicPr>
          <p:blipFill rotWithShape="1">
            <a:blip r:embed="rId5">
              <a:alphaModFix/>
            </a:blip>
            <a:srcRect b="0" l="0" r="0" t="0"/>
            <a:stretch/>
          </p:blipFill>
          <p:spPr>
            <a:xfrm>
              <a:off x="1667210" y="5468107"/>
              <a:ext cx="311885" cy="311885"/>
            </a:xfrm>
            <a:prstGeom prst="rect">
              <a:avLst/>
            </a:prstGeom>
            <a:noFill/>
            <a:ln>
              <a:noFill/>
            </a:ln>
          </p:spPr>
        </p:pic>
        <p:pic>
          <p:nvPicPr>
            <p:cNvPr descr="C:\Users\kathyp\Documents\00_Brand-Resources\Multimode Elements\Multimode Icons\PNG\Multimode-Icon_STAND.png" id="20" name="Google Shape;20;p2"/>
            <p:cNvPicPr preferRelativeResize="0"/>
            <p:nvPr/>
          </p:nvPicPr>
          <p:blipFill rotWithShape="1">
            <a:blip r:embed="rId6">
              <a:alphaModFix/>
            </a:blip>
            <a:srcRect b="0" l="0" r="0" t="0"/>
            <a:stretch/>
          </p:blipFill>
          <p:spPr>
            <a:xfrm>
              <a:off x="2737391" y="5468107"/>
              <a:ext cx="311885" cy="311885"/>
            </a:xfrm>
            <a:prstGeom prst="rect">
              <a:avLst/>
            </a:prstGeom>
            <a:noFill/>
            <a:ln>
              <a:noFill/>
            </a:ln>
          </p:spPr>
        </p:pic>
        <p:pic>
          <p:nvPicPr>
            <p:cNvPr descr="C:\Users\kathyp\Documents\00_Brand-Resources\Multimode Elements\Multimode Icons\PNG\Multimode-Icon_STAND-Tablet.png" id="21" name="Google Shape;21;p2"/>
            <p:cNvPicPr preferRelativeResize="0"/>
            <p:nvPr/>
          </p:nvPicPr>
          <p:blipFill rotWithShape="1">
            <a:blip r:embed="rId7">
              <a:alphaModFix/>
            </a:blip>
            <a:srcRect b="0" l="0" r="0" t="0"/>
            <a:stretch/>
          </p:blipFill>
          <p:spPr>
            <a:xfrm>
              <a:off x="3451176" y="5468107"/>
              <a:ext cx="311885" cy="311885"/>
            </a:xfrm>
            <a:prstGeom prst="rect">
              <a:avLst/>
            </a:prstGeom>
            <a:noFill/>
            <a:ln>
              <a:noFill/>
            </a:ln>
          </p:spPr>
        </p:pic>
        <p:pic>
          <p:nvPicPr>
            <p:cNvPr descr="C:\Users\kathyp\Documents\00_Brand-Resources\Multimode Elements\Multimode Icons\PNG\Multimode-Icon_TABLE.png" id="22" name="Google Shape;22;p2"/>
            <p:cNvPicPr preferRelativeResize="0"/>
            <p:nvPr/>
          </p:nvPicPr>
          <p:blipFill rotWithShape="1">
            <a:blip r:embed="rId8">
              <a:alphaModFix/>
            </a:blip>
            <a:srcRect b="0" l="0" r="0" t="0"/>
            <a:stretch/>
          </p:blipFill>
          <p:spPr>
            <a:xfrm>
              <a:off x="3808562" y="5468107"/>
              <a:ext cx="311885" cy="311885"/>
            </a:xfrm>
            <a:prstGeom prst="rect">
              <a:avLst/>
            </a:prstGeom>
            <a:noFill/>
            <a:ln>
              <a:noFill/>
            </a:ln>
          </p:spPr>
        </p:pic>
        <p:pic>
          <p:nvPicPr>
            <p:cNvPr descr="C:\Users\kathyp\Documents\00_Brand-Resources\Multimode Elements\Multimode Icons\PNG\Multimode-Icon_TABLET.png" id="23" name="Google Shape;23;p2"/>
            <p:cNvPicPr preferRelativeResize="0"/>
            <p:nvPr/>
          </p:nvPicPr>
          <p:blipFill rotWithShape="1">
            <a:blip r:embed="rId9">
              <a:alphaModFix/>
            </a:blip>
            <a:srcRect b="0" l="0" r="0" t="0"/>
            <a:stretch/>
          </p:blipFill>
          <p:spPr>
            <a:xfrm>
              <a:off x="4165950" y="5468107"/>
              <a:ext cx="311885" cy="311885"/>
            </a:xfrm>
            <a:prstGeom prst="rect">
              <a:avLst/>
            </a:prstGeom>
            <a:noFill/>
            <a:ln>
              <a:noFill/>
            </a:ln>
          </p:spPr>
        </p:pic>
        <p:pic>
          <p:nvPicPr>
            <p:cNvPr descr="C:\Users\kathyp\Documents\00_Brand-Resources\Multimode Elements\Multimode Icons\PNG\Multimode-Icon_TENT.png" id="24" name="Google Shape;24;p2"/>
            <p:cNvPicPr preferRelativeResize="0"/>
            <p:nvPr/>
          </p:nvPicPr>
          <p:blipFill rotWithShape="1">
            <a:blip r:embed="rId10">
              <a:alphaModFix/>
            </a:blip>
            <a:srcRect b="0" l="0" r="0" t="0"/>
            <a:stretch/>
          </p:blipFill>
          <p:spPr>
            <a:xfrm>
              <a:off x="5592528" y="5468107"/>
              <a:ext cx="311885" cy="311885"/>
            </a:xfrm>
            <a:prstGeom prst="rect">
              <a:avLst/>
            </a:prstGeom>
            <a:noFill/>
            <a:ln>
              <a:noFill/>
            </a:ln>
          </p:spPr>
        </p:pic>
        <p:pic>
          <p:nvPicPr>
            <p:cNvPr descr="C:\Users\kathyp\Documents\00_Brand-Resources\Multimode Elements\Multimode Icons\PNG\Multimode-Icon_TILT.png" id="25" name="Google Shape;25;p2"/>
            <p:cNvPicPr preferRelativeResize="0"/>
            <p:nvPr/>
          </p:nvPicPr>
          <p:blipFill rotWithShape="1">
            <a:blip r:embed="rId11">
              <a:alphaModFix/>
            </a:blip>
            <a:srcRect b="0" l="0" r="0" t="0"/>
            <a:stretch/>
          </p:blipFill>
          <p:spPr>
            <a:xfrm>
              <a:off x="6306312" y="5468107"/>
              <a:ext cx="311885" cy="311885"/>
            </a:xfrm>
            <a:prstGeom prst="rect">
              <a:avLst/>
            </a:prstGeom>
            <a:noFill/>
            <a:ln>
              <a:noFill/>
            </a:ln>
          </p:spPr>
        </p:pic>
        <p:pic>
          <p:nvPicPr>
            <p:cNvPr descr="C:\Users\kathyp\Documents\00_Brand-Resources\Multimode Elements\Multimode Icons\PNG\Multimode-Icon_TV.png" id="26" name="Google Shape;26;p2"/>
            <p:cNvPicPr preferRelativeResize="0"/>
            <p:nvPr/>
          </p:nvPicPr>
          <p:blipFill rotWithShape="1">
            <a:blip r:embed="rId12">
              <a:alphaModFix/>
            </a:blip>
            <a:srcRect b="0" l="0" r="0" t="0"/>
            <a:stretch/>
          </p:blipFill>
          <p:spPr>
            <a:xfrm>
              <a:off x="6663707" y="5468107"/>
              <a:ext cx="311885" cy="311885"/>
            </a:xfrm>
            <a:prstGeom prst="rect">
              <a:avLst/>
            </a:prstGeom>
            <a:noFill/>
            <a:ln>
              <a:noFill/>
            </a:ln>
          </p:spPr>
        </p:pic>
        <p:grpSp>
          <p:nvGrpSpPr>
            <p:cNvPr id="27" name="Google Shape;27;p2"/>
            <p:cNvGrpSpPr/>
            <p:nvPr/>
          </p:nvGrpSpPr>
          <p:grpSpPr>
            <a:xfrm>
              <a:off x="2024598" y="5468107"/>
              <a:ext cx="310896" cy="310896"/>
              <a:chOff x="2024598" y="5468107"/>
              <a:chExt cx="310896" cy="310896"/>
            </a:xfrm>
          </p:grpSpPr>
          <p:sp>
            <p:nvSpPr>
              <p:cNvPr id="28" name="Google Shape;28;p2"/>
              <p:cNvSpPr/>
              <p:nvPr/>
            </p:nvSpPr>
            <p:spPr>
              <a:xfrm>
                <a:off x="2024598"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29" name="Google Shape;29;p2"/>
              <p:cNvPicPr preferRelativeResize="0"/>
              <p:nvPr/>
            </p:nvPicPr>
            <p:blipFill rotWithShape="1">
              <a:blip r:embed="rId13">
                <a:alphaModFix/>
              </a:blip>
              <a:srcRect b="0" l="0" r="0" t="0"/>
              <a:stretch/>
            </p:blipFill>
            <p:spPr>
              <a:xfrm>
                <a:off x="2118814" y="5509255"/>
                <a:ext cx="122463" cy="228600"/>
              </a:xfrm>
              <a:prstGeom prst="rect">
                <a:avLst/>
              </a:prstGeom>
              <a:noFill/>
              <a:ln>
                <a:noFill/>
              </a:ln>
            </p:spPr>
          </p:pic>
        </p:grpSp>
        <p:grpSp>
          <p:nvGrpSpPr>
            <p:cNvPr id="30" name="Google Shape;30;p2"/>
            <p:cNvGrpSpPr/>
            <p:nvPr/>
          </p:nvGrpSpPr>
          <p:grpSpPr>
            <a:xfrm>
              <a:off x="3094778" y="5468107"/>
              <a:ext cx="310896" cy="310896"/>
              <a:chOff x="3094778" y="5468107"/>
              <a:chExt cx="310896" cy="310896"/>
            </a:xfrm>
          </p:grpSpPr>
          <p:sp>
            <p:nvSpPr>
              <p:cNvPr id="31" name="Google Shape;31;p2"/>
              <p:cNvSpPr/>
              <p:nvPr/>
            </p:nvSpPr>
            <p:spPr>
              <a:xfrm>
                <a:off x="3094778" y="5468107"/>
                <a:ext cx="310896" cy="310896"/>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witter-01.png" id="32" name="Google Shape;32;p2"/>
              <p:cNvPicPr preferRelativeResize="0"/>
              <p:nvPr/>
            </p:nvPicPr>
            <p:blipFill rotWithShape="1">
              <a:blip r:embed="rId14">
                <a:alphaModFix/>
              </a:blip>
              <a:srcRect b="0" l="0" r="0" t="0"/>
              <a:stretch/>
            </p:blipFill>
            <p:spPr>
              <a:xfrm>
                <a:off x="3094778" y="5468107"/>
                <a:ext cx="310896" cy="310896"/>
              </a:xfrm>
              <a:prstGeom prst="rect">
                <a:avLst/>
              </a:prstGeom>
              <a:noFill/>
              <a:ln>
                <a:noFill/>
              </a:ln>
            </p:spPr>
          </p:pic>
        </p:grpSp>
        <p:grpSp>
          <p:nvGrpSpPr>
            <p:cNvPr id="33" name="Google Shape;33;p2"/>
            <p:cNvGrpSpPr/>
            <p:nvPr/>
          </p:nvGrpSpPr>
          <p:grpSpPr>
            <a:xfrm>
              <a:off x="953426" y="5468107"/>
              <a:ext cx="310896" cy="310896"/>
              <a:chOff x="953426" y="5468107"/>
              <a:chExt cx="310896" cy="310896"/>
            </a:xfrm>
          </p:grpSpPr>
          <p:sp>
            <p:nvSpPr>
              <p:cNvPr id="34" name="Google Shape;34;p2"/>
              <p:cNvSpPr/>
              <p:nvPr/>
            </p:nvSpPr>
            <p:spPr>
              <a:xfrm>
                <a:off x="953426"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globe-01.png" id="35" name="Google Shape;35;p2"/>
              <p:cNvPicPr preferRelativeResize="0"/>
              <p:nvPr/>
            </p:nvPicPr>
            <p:blipFill rotWithShape="1">
              <a:blip r:embed="rId15">
                <a:alphaModFix/>
              </a:blip>
              <a:srcRect b="0" l="0" r="0" t="0"/>
              <a:stretch/>
            </p:blipFill>
            <p:spPr>
              <a:xfrm>
                <a:off x="980858" y="5495539"/>
                <a:ext cx="256032" cy="256032"/>
              </a:xfrm>
              <a:prstGeom prst="rect">
                <a:avLst/>
              </a:prstGeom>
              <a:noFill/>
              <a:ln>
                <a:noFill/>
              </a:ln>
            </p:spPr>
          </p:pic>
        </p:grpSp>
        <p:grpSp>
          <p:nvGrpSpPr>
            <p:cNvPr id="36" name="Google Shape;36;p2"/>
            <p:cNvGrpSpPr/>
            <p:nvPr/>
          </p:nvGrpSpPr>
          <p:grpSpPr>
            <a:xfrm>
              <a:off x="2355827" y="5442941"/>
              <a:ext cx="365759" cy="365759"/>
              <a:chOff x="2355827" y="5442941"/>
              <a:chExt cx="365759" cy="365759"/>
            </a:xfrm>
          </p:grpSpPr>
          <p:sp>
            <p:nvSpPr>
              <p:cNvPr id="37" name="Google Shape;37;p2"/>
              <p:cNvSpPr/>
              <p:nvPr/>
            </p:nvSpPr>
            <p:spPr>
              <a:xfrm>
                <a:off x="2380994"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chain-01.png" id="38" name="Google Shape;38;p2"/>
              <p:cNvPicPr preferRelativeResize="0"/>
              <p:nvPr/>
            </p:nvPicPr>
            <p:blipFill rotWithShape="1">
              <a:blip r:embed="rId16">
                <a:alphaModFix/>
              </a:blip>
              <a:srcRect b="0" l="0" r="0" t="0"/>
              <a:stretch/>
            </p:blipFill>
            <p:spPr>
              <a:xfrm>
                <a:off x="2355827" y="5442941"/>
                <a:ext cx="365759" cy="365759"/>
              </a:xfrm>
              <a:prstGeom prst="rect">
                <a:avLst/>
              </a:prstGeom>
              <a:noFill/>
              <a:ln>
                <a:noFill/>
              </a:ln>
            </p:spPr>
          </p:pic>
        </p:grpSp>
        <p:grpSp>
          <p:nvGrpSpPr>
            <p:cNvPr id="39" name="Google Shape;39;p2"/>
            <p:cNvGrpSpPr/>
            <p:nvPr/>
          </p:nvGrpSpPr>
          <p:grpSpPr>
            <a:xfrm>
              <a:off x="5236130" y="5468107"/>
              <a:ext cx="310896" cy="310896"/>
              <a:chOff x="5236130" y="5468107"/>
              <a:chExt cx="310896" cy="310896"/>
            </a:xfrm>
          </p:grpSpPr>
          <p:sp>
            <p:nvSpPr>
              <p:cNvPr id="40" name="Google Shape;40;p2"/>
              <p:cNvSpPr/>
              <p:nvPr/>
            </p:nvSpPr>
            <p:spPr>
              <a:xfrm>
                <a:off x="5236130"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facebook-01.png" id="41" name="Google Shape;41;p2"/>
              <p:cNvPicPr preferRelativeResize="0"/>
              <p:nvPr/>
            </p:nvPicPr>
            <p:blipFill rotWithShape="1">
              <a:blip r:embed="rId17">
                <a:alphaModFix/>
              </a:blip>
              <a:srcRect b="0" l="0" r="0" t="0"/>
              <a:stretch/>
            </p:blipFill>
            <p:spPr>
              <a:xfrm>
                <a:off x="5236130" y="5468107"/>
                <a:ext cx="310896" cy="310896"/>
              </a:xfrm>
              <a:prstGeom prst="rect">
                <a:avLst/>
              </a:prstGeom>
              <a:noFill/>
              <a:ln>
                <a:noFill/>
              </a:ln>
            </p:spPr>
          </p:pic>
        </p:grpSp>
        <p:grpSp>
          <p:nvGrpSpPr>
            <p:cNvPr id="42" name="Google Shape;42;p2"/>
            <p:cNvGrpSpPr/>
            <p:nvPr/>
          </p:nvGrpSpPr>
          <p:grpSpPr>
            <a:xfrm>
              <a:off x="4523337" y="5468107"/>
              <a:ext cx="310896" cy="310896"/>
              <a:chOff x="4523337" y="5468107"/>
              <a:chExt cx="310896" cy="310896"/>
            </a:xfrm>
          </p:grpSpPr>
          <p:sp>
            <p:nvSpPr>
              <p:cNvPr id="43" name="Google Shape;43;p2"/>
              <p:cNvSpPr/>
              <p:nvPr/>
            </p:nvSpPr>
            <p:spPr>
              <a:xfrm>
                <a:off x="4523337" y="5468107"/>
                <a:ext cx="310896" cy="310896"/>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server-01.png" id="44" name="Google Shape;44;p2"/>
              <p:cNvPicPr preferRelativeResize="0"/>
              <p:nvPr/>
            </p:nvPicPr>
            <p:blipFill rotWithShape="1">
              <a:blip r:embed="rId18">
                <a:alphaModFix/>
              </a:blip>
              <a:srcRect b="0" l="0" r="0" t="0"/>
              <a:stretch/>
            </p:blipFill>
            <p:spPr>
              <a:xfrm>
                <a:off x="4523337" y="5468107"/>
                <a:ext cx="310896" cy="310896"/>
              </a:xfrm>
              <a:prstGeom prst="rect">
                <a:avLst/>
              </a:prstGeom>
              <a:noFill/>
              <a:ln>
                <a:noFill/>
              </a:ln>
            </p:spPr>
          </p:pic>
        </p:grpSp>
        <p:grpSp>
          <p:nvGrpSpPr>
            <p:cNvPr id="45" name="Google Shape;45;p2"/>
            <p:cNvGrpSpPr/>
            <p:nvPr/>
          </p:nvGrpSpPr>
          <p:grpSpPr>
            <a:xfrm>
              <a:off x="4879733" y="5468107"/>
              <a:ext cx="310896" cy="310896"/>
              <a:chOff x="4879733" y="5468107"/>
              <a:chExt cx="310896" cy="310896"/>
            </a:xfrm>
          </p:grpSpPr>
          <p:sp>
            <p:nvSpPr>
              <p:cNvPr id="46" name="Google Shape;46;p2"/>
              <p:cNvSpPr/>
              <p:nvPr/>
            </p:nvSpPr>
            <p:spPr>
              <a:xfrm>
                <a:off x="4879733"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network-01.png" id="47" name="Google Shape;47;p2"/>
              <p:cNvPicPr preferRelativeResize="0"/>
              <p:nvPr/>
            </p:nvPicPr>
            <p:blipFill rotWithShape="1">
              <a:blip r:embed="rId19">
                <a:alphaModFix/>
              </a:blip>
              <a:srcRect b="0" l="0" r="0" t="0"/>
              <a:stretch/>
            </p:blipFill>
            <p:spPr>
              <a:xfrm>
                <a:off x="4879733" y="5468107"/>
                <a:ext cx="310896" cy="310896"/>
              </a:xfrm>
              <a:prstGeom prst="rect">
                <a:avLst/>
              </a:prstGeom>
              <a:noFill/>
              <a:ln>
                <a:noFill/>
              </a:ln>
            </p:spPr>
          </p:pic>
        </p:grpSp>
        <p:grpSp>
          <p:nvGrpSpPr>
            <p:cNvPr id="48" name="Google Shape;48;p2"/>
            <p:cNvGrpSpPr/>
            <p:nvPr/>
          </p:nvGrpSpPr>
          <p:grpSpPr>
            <a:xfrm>
              <a:off x="5949914" y="5468107"/>
              <a:ext cx="310896" cy="310896"/>
              <a:chOff x="5949914" y="5468107"/>
              <a:chExt cx="310896" cy="310896"/>
            </a:xfrm>
          </p:grpSpPr>
          <p:sp>
            <p:nvSpPr>
              <p:cNvPr id="49" name="Google Shape;49;p2"/>
              <p:cNvSpPr/>
              <p:nvPr/>
            </p:nvSpPr>
            <p:spPr>
              <a:xfrm>
                <a:off x="5949914"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hink_light-01.png" id="50" name="Google Shape;50;p2"/>
              <p:cNvPicPr preferRelativeResize="0"/>
              <p:nvPr/>
            </p:nvPicPr>
            <p:blipFill rotWithShape="1">
              <a:blip r:embed="rId20">
                <a:alphaModFix/>
              </a:blip>
              <a:srcRect b="0" l="0" r="0" t="0"/>
              <a:stretch/>
            </p:blipFill>
            <p:spPr>
              <a:xfrm>
                <a:off x="5949914" y="5468107"/>
                <a:ext cx="310896" cy="310896"/>
              </a:xfrm>
              <a:prstGeom prst="rect">
                <a:avLst/>
              </a:prstGeom>
              <a:noFill/>
              <a:ln>
                <a:noFill/>
              </a:ln>
            </p:spPr>
          </p:pic>
        </p:grpSp>
      </p:grpSp>
      <p:grpSp>
        <p:nvGrpSpPr>
          <p:cNvPr id="51" name="Google Shape;51;p2"/>
          <p:cNvGrpSpPr/>
          <p:nvPr/>
        </p:nvGrpSpPr>
        <p:grpSpPr>
          <a:xfrm>
            <a:off x="762000" y="8257684"/>
            <a:ext cx="21694589" cy="222226"/>
            <a:chOff x="548639" y="4557712"/>
            <a:chExt cx="10419093" cy="106727"/>
          </a:xfrm>
        </p:grpSpPr>
        <p:sp>
          <p:nvSpPr>
            <p:cNvPr id="52" name="Google Shape;52;p2"/>
            <p:cNvSpPr/>
            <p:nvPr/>
          </p:nvSpPr>
          <p:spPr>
            <a:xfrm>
              <a:off x="548639" y="4557712"/>
              <a:ext cx="1097683" cy="10672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53" name="Google Shape;53;p2"/>
            <p:cNvCxnSpPr/>
            <p:nvPr/>
          </p:nvCxnSpPr>
          <p:spPr>
            <a:xfrm>
              <a:off x="548639" y="4664439"/>
              <a:ext cx="10419093" cy="0"/>
            </a:xfrm>
            <a:prstGeom prst="straightConnector1">
              <a:avLst/>
            </a:prstGeom>
            <a:noFill/>
            <a:ln cap="flat" cmpd="sng" w="9525">
              <a:solidFill>
                <a:schemeClr val="lt2"/>
              </a:solidFill>
              <a:prstDash val="solid"/>
              <a:round/>
              <a:headEnd len="sm" w="sm" type="none"/>
              <a:tailEnd len="sm" w="sm" type="none"/>
            </a:ln>
          </p:spPr>
        </p:cxnSp>
      </p:grpSp>
      <p:grpSp>
        <p:nvGrpSpPr>
          <p:cNvPr id="54" name="Google Shape;54;p2"/>
          <p:cNvGrpSpPr/>
          <p:nvPr/>
        </p:nvGrpSpPr>
        <p:grpSpPr>
          <a:xfrm>
            <a:off x="23305725" y="5240634"/>
            <a:ext cx="1078285" cy="3234744"/>
            <a:chOff x="7662806" y="2648692"/>
            <a:chExt cx="2871599" cy="8614500"/>
          </a:xfrm>
        </p:grpSpPr>
        <p:sp>
          <p:nvSpPr>
            <p:cNvPr id="55" name="Google Shape;55;p2"/>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56" name="Google Shape;56;p2"/>
            <p:cNvPicPr preferRelativeResize="0"/>
            <p:nvPr/>
          </p:nvPicPr>
          <p:blipFill rotWithShape="1">
            <a:blip r:embed="rId21">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183" name="Shape 183"/>
        <p:cNvGrpSpPr/>
        <p:nvPr/>
      </p:nvGrpSpPr>
      <p:grpSpPr>
        <a:xfrm>
          <a:off x="0" y="0"/>
          <a:ext cx="0" cy="0"/>
          <a:chOff x="0" y="0"/>
          <a:chExt cx="0" cy="0"/>
        </a:xfrm>
      </p:grpSpPr>
      <p:pic>
        <p:nvPicPr>
          <p:cNvPr id="184" name="Google Shape;184;p1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85" name="Google Shape;185;p11"/>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86" name="Google Shape;186;p11"/>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87" name="Google Shape;187;p11"/>
          <p:cNvGrpSpPr/>
          <p:nvPr/>
        </p:nvGrpSpPr>
        <p:grpSpPr>
          <a:xfrm>
            <a:off x="23613739" y="10618172"/>
            <a:ext cx="773609" cy="2320746"/>
            <a:chOff x="7662806" y="2648692"/>
            <a:chExt cx="2871599" cy="8614500"/>
          </a:xfrm>
        </p:grpSpPr>
        <p:sp>
          <p:nvSpPr>
            <p:cNvPr id="188" name="Google Shape;188;p11"/>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89" name="Google Shape;189;p11"/>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190" name="Shape 190"/>
        <p:cNvGrpSpPr/>
        <p:nvPr/>
      </p:nvGrpSpPr>
      <p:grpSpPr>
        <a:xfrm>
          <a:off x="0" y="0"/>
          <a:ext cx="0" cy="0"/>
          <a:chOff x="0" y="0"/>
          <a:chExt cx="0" cy="0"/>
        </a:xfrm>
      </p:grpSpPr>
      <p:pic>
        <p:nvPicPr>
          <p:cNvPr id="191" name="Google Shape;191;p1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92" name="Google Shape;192;p12"/>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93" name="Google Shape;193;p12"/>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94" name="Google Shape;194;p1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95" name="Google Shape;195;p12"/>
          <p:cNvSpPr txBox="1"/>
          <p:nvPr>
            <p:ph idx="1" type="body"/>
          </p:nvPr>
        </p:nvSpPr>
        <p:spPr>
          <a:xfrm>
            <a:off x="1554517" y="2188905"/>
            <a:ext cx="21245100" cy="720299"/>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96" name="Google Shape;196;p12"/>
          <p:cNvSpPr txBox="1"/>
          <p:nvPr>
            <p:ph idx="2" type="body"/>
          </p:nvPr>
        </p:nvSpPr>
        <p:spPr>
          <a:xfrm>
            <a:off x="1554517" y="3745964"/>
            <a:ext cx="212451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97" name="Google Shape;197;p12"/>
          <p:cNvGrpSpPr/>
          <p:nvPr/>
        </p:nvGrpSpPr>
        <p:grpSpPr>
          <a:xfrm>
            <a:off x="23613739" y="10618172"/>
            <a:ext cx="773609" cy="2320746"/>
            <a:chOff x="7662806" y="2648692"/>
            <a:chExt cx="2871599" cy="8614500"/>
          </a:xfrm>
        </p:grpSpPr>
        <p:sp>
          <p:nvSpPr>
            <p:cNvPr id="198" name="Google Shape;198;p12"/>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99" name="Google Shape;199;p12"/>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grpSp>
        <p:nvGrpSpPr>
          <p:cNvPr id="200" name="Google Shape;200;p12"/>
          <p:cNvGrpSpPr/>
          <p:nvPr/>
        </p:nvGrpSpPr>
        <p:grpSpPr>
          <a:xfrm>
            <a:off x="503950" y="1460216"/>
            <a:ext cx="530399" cy="530399"/>
            <a:chOff x="523675" y="4157225"/>
            <a:chExt cx="530399" cy="530399"/>
          </a:xfrm>
        </p:grpSpPr>
        <p:sp>
          <p:nvSpPr>
            <p:cNvPr id="201" name="Google Shape;201;p12"/>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p12"/>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203" name="Shape 203"/>
        <p:cNvGrpSpPr/>
        <p:nvPr/>
      </p:nvGrpSpPr>
      <p:grpSpPr>
        <a:xfrm>
          <a:off x="0" y="0"/>
          <a:ext cx="0" cy="0"/>
          <a:chOff x="0" y="0"/>
          <a:chExt cx="0" cy="0"/>
        </a:xfrm>
      </p:grpSpPr>
      <p:pic>
        <p:nvPicPr>
          <p:cNvPr id="204" name="Google Shape;204;p1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05" name="Google Shape;205;p13"/>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06" name="Google Shape;206;p13"/>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07" name="Google Shape;207;p13"/>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08" name="Google Shape;208;p13"/>
          <p:cNvSpPr txBox="1"/>
          <p:nvPr>
            <p:ph idx="1" type="body"/>
          </p:nvPr>
        </p:nvSpPr>
        <p:spPr>
          <a:xfrm>
            <a:off x="1554517" y="2188905"/>
            <a:ext cx="21245210" cy="720193"/>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209" name="Google Shape;209;p13"/>
          <p:cNvSpPr txBox="1"/>
          <p:nvPr>
            <p:ph idx="2" type="body"/>
          </p:nvPr>
        </p:nvSpPr>
        <p:spPr>
          <a:xfrm>
            <a:off x="1554517" y="3745964"/>
            <a:ext cx="9860469" cy="8594201"/>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210" name="Google Shape;210;p13"/>
          <p:cNvSpPr txBox="1"/>
          <p:nvPr>
            <p:ph idx="3" type="body"/>
          </p:nvPr>
        </p:nvSpPr>
        <p:spPr>
          <a:xfrm>
            <a:off x="12955721" y="3745964"/>
            <a:ext cx="9860469" cy="8594201"/>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211" name="Google Shape;211;p13"/>
          <p:cNvGrpSpPr/>
          <p:nvPr/>
        </p:nvGrpSpPr>
        <p:grpSpPr>
          <a:xfrm>
            <a:off x="503950" y="1460216"/>
            <a:ext cx="530399" cy="530399"/>
            <a:chOff x="523675" y="4157225"/>
            <a:chExt cx="530399" cy="530399"/>
          </a:xfrm>
        </p:grpSpPr>
        <p:sp>
          <p:nvSpPr>
            <p:cNvPr id="212" name="Google Shape;212;p13"/>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13"/>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14" name="Google Shape;214;p13"/>
          <p:cNvGrpSpPr/>
          <p:nvPr/>
        </p:nvGrpSpPr>
        <p:grpSpPr>
          <a:xfrm>
            <a:off x="23613739" y="10618172"/>
            <a:ext cx="773609" cy="2320746"/>
            <a:chOff x="7662806" y="2648692"/>
            <a:chExt cx="2871599" cy="8614500"/>
          </a:xfrm>
        </p:grpSpPr>
        <p:sp>
          <p:nvSpPr>
            <p:cNvPr id="215" name="Google Shape;215;p13"/>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16" name="Google Shape;216;p13"/>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217" name="Shape 217"/>
        <p:cNvGrpSpPr/>
        <p:nvPr/>
      </p:nvGrpSpPr>
      <p:grpSpPr>
        <a:xfrm>
          <a:off x="0" y="0"/>
          <a:ext cx="0" cy="0"/>
          <a:chOff x="0" y="0"/>
          <a:chExt cx="0" cy="0"/>
        </a:xfrm>
      </p:grpSpPr>
      <p:pic>
        <p:nvPicPr>
          <p:cNvPr id="218" name="Google Shape;218;p1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19" name="Google Shape;219;p14"/>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20" name="Google Shape;220;p14"/>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21" name="Google Shape;221;p1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22" name="Google Shape;222;p14"/>
          <p:cNvSpPr txBox="1"/>
          <p:nvPr>
            <p:ph idx="1" type="body"/>
          </p:nvPr>
        </p:nvSpPr>
        <p:spPr>
          <a:xfrm>
            <a:off x="1554517" y="2188905"/>
            <a:ext cx="21245100" cy="720299"/>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23" name="Google Shape;223;p14"/>
          <p:cNvSpPr txBox="1"/>
          <p:nvPr>
            <p:ph idx="2" type="body"/>
          </p:nvPr>
        </p:nvSpPr>
        <p:spPr>
          <a:xfrm>
            <a:off x="1554517" y="3745964"/>
            <a:ext cx="9860399"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24" name="Google Shape;224;p14"/>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225" name="Google Shape;225;p14"/>
          <p:cNvGrpSpPr/>
          <p:nvPr/>
        </p:nvGrpSpPr>
        <p:grpSpPr>
          <a:xfrm>
            <a:off x="503950" y="1460216"/>
            <a:ext cx="530399" cy="530399"/>
            <a:chOff x="523675" y="4157225"/>
            <a:chExt cx="530399" cy="530399"/>
          </a:xfrm>
        </p:grpSpPr>
        <p:sp>
          <p:nvSpPr>
            <p:cNvPr id="226" name="Google Shape;226;p14"/>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14"/>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28" name="Google Shape;228;p14"/>
          <p:cNvGrpSpPr/>
          <p:nvPr/>
        </p:nvGrpSpPr>
        <p:grpSpPr>
          <a:xfrm>
            <a:off x="23613739" y="10618172"/>
            <a:ext cx="773609" cy="2320746"/>
            <a:chOff x="7662806" y="2648692"/>
            <a:chExt cx="2871599" cy="8614500"/>
          </a:xfrm>
        </p:grpSpPr>
        <p:sp>
          <p:nvSpPr>
            <p:cNvPr id="229" name="Google Shape;229;p14"/>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30" name="Google Shape;230;p14"/>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231" name="Shape 231"/>
        <p:cNvGrpSpPr/>
        <p:nvPr/>
      </p:nvGrpSpPr>
      <p:grpSpPr>
        <a:xfrm>
          <a:off x="0" y="0"/>
          <a:ext cx="0" cy="0"/>
          <a:chOff x="0" y="0"/>
          <a:chExt cx="0" cy="0"/>
        </a:xfrm>
      </p:grpSpPr>
      <p:pic>
        <p:nvPicPr>
          <p:cNvPr id="232" name="Google Shape;232;p1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33" name="Google Shape;233;p15"/>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34" name="Google Shape;234;p15"/>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35" name="Google Shape;235;p1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36" name="Google Shape;236;p15"/>
          <p:cNvSpPr txBox="1"/>
          <p:nvPr>
            <p:ph idx="1" type="body"/>
          </p:nvPr>
        </p:nvSpPr>
        <p:spPr>
          <a:xfrm>
            <a:off x="1554517" y="2940052"/>
            <a:ext cx="21245100" cy="9400199"/>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237" name="Google Shape;237;p15"/>
          <p:cNvGrpSpPr/>
          <p:nvPr/>
        </p:nvGrpSpPr>
        <p:grpSpPr>
          <a:xfrm>
            <a:off x="503950" y="1460216"/>
            <a:ext cx="530399" cy="530399"/>
            <a:chOff x="523675" y="4157225"/>
            <a:chExt cx="530399" cy="530399"/>
          </a:xfrm>
        </p:grpSpPr>
        <p:sp>
          <p:nvSpPr>
            <p:cNvPr id="238" name="Google Shape;238;p15"/>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9" name="Google Shape;239;p15"/>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40" name="Google Shape;240;p15"/>
          <p:cNvGrpSpPr/>
          <p:nvPr/>
        </p:nvGrpSpPr>
        <p:grpSpPr>
          <a:xfrm>
            <a:off x="23613739" y="10618172"/>
            <a:ext cx="773609" cy="2320746"/>
            <a:chOff x="7662806" y="2648692"/>
            <a:chExt cx="2871599" cy="8614500"/>
          </a:xfrm>
        </p:grpSpPr>
        <p:sp>
          <p:nvSpPr>
            <p:cNvPr id="241" name="Google Shape;241;p15"/>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42" name="Google Shape;242;p15"/>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243" name="Shape 243"/>
        <p:cNvGrpSpPr/>
        <p:nvPr/>
      </p:nvGrpSpPr>
      <p:grpSpPr>
        <a:xfrm>
          <a:off x="0" y="0"/>
          <a:ext cx="0" cy="0"/>
          <a:chOff x="0" y="0"/>
          <a:chExt cx="0" cy="0"/>
        </a:xfrm>
      </p:grpSpPr>
      <p:pic>
        <p:nvPicPr>
          <p:cNvPr id="244" name="Google Shape;244;p1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45" name="Google Shape;245;p16"/>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46" name="Google Shape;246;p16"/>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47" name="Google Shape;247;p16"/>
          <p:cNvSpPr txBox="1"/>
          <p:nvPr>
            <p:ph type="title"/>
          </p:nvPr>
        </p:nvSpPr>
        <p:spPr>
          <a:xfrm>
            <a:off x="1554516" y="1055036"/>
            <a:ext cx="9740999"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48" name="Google Shape;248;p16"/>
          <p:cNvSpPr txBox="1"/>
          <p:nvPr>
            <p:ph idx="1" type="body"/>
          </p:nvPr>
        </p:nvSpPr>
        <p:spPr>
          <a:xfrm>
            <a:off x="1554516" y="2940052"/>
            <a:ext cx="9740999" cy="9400199"/>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49" name="Google Shape;249;p16"/>
          <p:cNvSpPr/>
          <p:nvPr/>
        </p:nvSpPr>
        <p:spPr>
          <a:xfrm>
            <a:off x="12272963" y="777239"/>
            <a:ext cx="113406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250" name="Google Shape;250;p16"/>
          <p:cNvGrpSpPr/>
          <p:nvPr/>
        </p:nvGrpSpPr>
        <p:grpSpPr>
          <a:xfrm>
            <a:off x="503950" y="1460216"/>
            <a:ext cx="530399" cy="530399"/>
            <a:chOff x="523675" y="4157225"/>
            <a:chExt cx="530399" cy="530399"/>
          </a:xfrm>
        </p:grpSpPr>
        <p:sp>
          <p:nvSpPr>
            <p:cNvPr id="251" name="Google Shape;251;p16"/>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16"/>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53" name="Google Shape;253;p16"/>
          <p:cNvGrpSpPr/>
          <p:nvPr/>
        </p:nvGrpSpPr>
        <p:grpSpPr>
          <a:xfrm>
            <a:off x="23613739" y="10618172"/>
            <a:ext cx="773609" cy="2320746"/>
            <a:chOff x="7662806" y="2648692"/>
            <a:chExt cx="2871599" cy="8614500"/>
          </a:xfrm>
        </p:grpSpPr>
        <p:sp>
          <p:nvSpPr>
            <p:cNvPr id="254" name="Google Shape;254;p16"/>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55" name="Google Shape;255;p16"/>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256" name="Shape 256"/>
        <p:cNvGrpSpPr/>
        <p:nvPr/>
      </p:nvGrpSpPr>
      <p:grpSpPr>
        <a:xfrm>
          <a:off x="0" y="0"/>
          <a:ext cx="0" cy="0"/>
          <a:chOff x="0" y="0"/>
          <a:chExt cx="0" cy="0"/>
        </a:xfrm>
      </p:grpSpPr>
      <p:pic>
        <p:nvPicPr>
          <p:cNvPr id="257" name="Google Shape;257;p1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58" name="Google Shape;258;p17"/>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59" name="Google Shape;259;p17"/>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60" name="Google Shape;260;p1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261" name="Google Shape;261;p17"/>
          <p:cNvSpPr txBox="1"/>
          <p:nvPr>
            <p:ph idx="1" type="body"/>
          </p:nvPr>
        </p:nvSpPr>
        <p:spPr>
          <a:xfrm>
            <a:off x="770366" y="3475578"/>
            <a:ext cx="7616400" cy="556199"/>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2" name="Google Shape;262;p17"/>
          <p:cNvSpPr txBox="1"/>
          <p:nvPr>
            <p:ph idx="2" type="body"/>
          </p:nvPr>
        </p:nvSpPr>
        <p:spPr>
          <a:xfrm>
            <a:off x="8386904" y="3475578"/>
            <a:ext cx="7613400" cy="556199"/>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3" name="Google Shape;263;p17"/>
          <p:cNvSpPr txBox="1"/>
          <p:nvPr>
            <p:ph idx="3" type="body"/>
          </p:nvPr>
        </p:nvSpPr>
        <p:spPr>
          <a:xfrm>
            <a:off x="16000269" y="3475578"/>
            <a:ext cx="7605299" cy="556199"/>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264" name="Google Shape;264;p17"/>
          <p:cNvSpPr/>
          <p:nvPr/>
        </p:nvSpPr>
        <p:spPr>
          <a:xfrm>
            <a:off x="788835" y="4420378"/>
            <a:ext cx="75947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5" name="Google Shape;265;p17"/>
          <p:cNvSpPr/>
          <p:nvPr/>
        </p:nvSpPr>
        <p:spPr>
          <a:xfrm>
            <a:off x="8379674" y="4420378"/>
            <a:ext cx="76172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66" name="Google Shape;266;p17"/>
          <p:cNvSpPr/>
          <p:nvPr/>
        </p:nvSpPr>
        <p:spPr>
          <a:xfrm>
            <a:off x="16004150" y="4420378"/>
            <a:ext cx="7609499" cy="851849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267" name="Google Shape;267;p17"/>
          <p:cNvGrpSpPr/>
          <p:nvPr/>
        </p:nvGrpSpPr>
        <p:grpSpPr>
          <a:xfrm>
            <a:off x="503950" y="1460216"/>
            <a:ext cx="530399" cy="530399"/>
            <a:chOff x="523675" y="4157225"/>
            <a:chExt cx="530399" cy="530399"/>
          </a:xfrm>
        </p:grpSpPr>
        <p:sp>
          <p:nvSpPr>
            <p:cNvPr id="268" name="Google Shape;268;p17"/>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9" name="Google Shape;269;p17"/>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270" name="Google Shape;270;p17"/>
          <p:cNvGrpSpPr/>
          <p:nvPr/>
        </p:nvGrpSpPr>
        <p:grpSpPr>
          <a:xfrm>
            <a:off x="23613739" y="10618172"/>
            <a:ext cx="773609" cy="2320746"/>
            <a:chOff x="7662806" y="2648692"/>
            <a:chExt cx="2871599" cy="8614500"/>
          </a:xfrm>
        </p:grpSpPr>
        <p:sp>
          <p:nvSpPr>
            <p:cNvPr id="271" name="Google Shape;271;p17"/>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72" name="Google Shape;272;p17"/>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273" name="Shape 273"/>
        <p:cNvGrpSpPr/>
        <p:nvPr/>
      </p:nvGrpSpPr>
      <p:grpSpPr>
        <a:xfrm>
          <a:off x="0" y="0"/>
          <a:ext cx="0" cy="0"/>
          <a:chOff x="0" y="0"/>
          <a:chExt cx="0" cy="0"/>
        </a:xfrm>
      </p:grpSpPr>
      <p:pic>
        <p:nvPicPr>
          <p:cNvPr id="274" name="Google Shape;274;p1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75" name="Google Shape;275;p18"/>
          <p:cNvSpPr/>
          <p:nvPr/>
        </p:nvSpPr>
        <p:spPr>
          <a:xfrm>
            <a:off x="773541" y="777239"/>
            <a:ext cx="22840091"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 name="Google Shape;276;p18"/>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277" name="Google Shape;277;p18"/>
          <p:cNvGrpSpPr/>
          <p:nvPr/>
        </p:nvGrpSpPr>
        <p:grpSpPr>
          <a:xfrm>
            <a:off x="23613739" y="10618172"/>
            <a:ext cx="773609" cy="2320746"/>
            <a:chOff x="7662806" y="2648692"/>
            <a:chExt cx="2871599" cy="8614500"/>
          </a:xfrm>
        </p:grpSpPr>
        <p:sp>
          <p:nvSpPr>
            <p:cNvPr id="278" name="Google Shape;278;p18"/>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79" name="Google Shape;279;p18"/>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280" name="Shape 280"/>
        <p:cNvGrpSpPr/>
        <p:nvPr/>
      </p:nvGrpSpPr>
      <p:grpSpPr>
        <a:xfrm>
          <a:off x="0" y="0"/>
          <a:ext cx="0" cy="0"/>
          <a:chOff x="0" y="0"/>
          <a:chExt cx="0" cy="0"/>
        </a:xfrm>
      </p:grpSpPr>
      <p:sp>
        <p:nvSpPr>
          <p:cNvPr id="281" name="Google Shape;281;p19"/>
          <p:cNvSpPr/>
          <p:nvPr/>
        </p:nvSpPr>
        <p:spPr>
          <a:xfrm>
            <a:off x="0" y="0"/>
            <a:ext cx="24387174" cy="13716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 name="Google Shape;282;p19"/>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283" name="Shape 283"/>
        <p:cNvGrpSpPr/>
        <p:nvPr/>
      </p:nvGrpSpPr>
      <p:grpSpPr>
        <a:xfrm>
          <a:off x="0" y="0"/>
          <a:ext cx="0" cy="0"/>
          <a:chOff x="0" y="0"/>
          <a:chExt cx="0" cy="0"/>
        </a:xfrm>
      </p:grpSpPr>
      <p:pic>
        <p:nvPicPr>
          <p:cNvPr id="284" name="Google Shape;284;p2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85" name="Google Shape;285;p20"/>
          <p:cNvSpPr/>
          <p:nvPr/>
        </p:nvSpPr>
        <p:spPr>
          <a:xfrm>
            <a:off x="773541" y="777239"/>
            <a:ext cx="22840199"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 name="Google Shape;286;p20"/>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287" name="Google Shape;287;p20"/>
          <p:cNvGrpSpPr/>
          <p:nvPr/>
        </p:nvGrpSpPr>
        <p:grpSpPr>
          <a:xfrm>
            <a:off x="23613739" y="10618172"/>
            <a:ext cx="773609" cy="2320746"/>
            <a:chOff x="7662806" y="2648692"/>
            <a:chExt cx="2871599" cy="8614500"/>
          </a:xfrm>
        </p:grpSpPr>
        <p:sp>
          <p:nvSpPr>
            <p:cNvPr id="288" name="Google Shape;288;p20"/>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289" name="Google Shape;289;p20"/>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57" name="Shape 57"/>
        <p:cNvGrpSpPr/>
        <p:nvPr/>
      </p:nvGrpSpPr>
      <p:grpSpPr>
        <a:xfrm>
          <a:off x="0" y="0"/>
          <a:ext cx="0" cy="0"/>
          <a:chOff x="0" y="0"/>
          <a:chExt cx="0" cy="0"/>
        </a:xfrm>
      </p:grpSpPr>
      <p:pic>
        <p:nvPicPr>
          <p:cNvPr id="58" name="Google Shape;58;p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9" name="Google Shape;59;p3"/>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0" name="Google Shape;60;p3"/>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1" name="Google Shape;61;p3"/>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62" name="Google Shape;62;p3"/>
          <p:cNvSpPr txBox="1"/>
          <p:nvPr>
            <p:ph idx="1" type="body"/>
          </p:nvPr>
        </p:nvSpPr>
        <p:spPr>
          <a:xfrm>
            <a:off x="1554517" y="2188905"/>
            <a:ext cx="21245210" cy="720193"/>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3" name="Google Shape;63;p3"/>
          <p:cNvSpPr txBox="1"/>
          <p:nvPr>
            <p:ph idx="2" type="body"/>
          </p:nvPr>
        </p:nvSpPr>
        <p:spPr>
          <a:xfrm>
            <a:off x="1554517" y="3745964"/>
            <a:ext cx="21245208" cy="8594201"/>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64" name="Google Shape;64;p3"/>
          <p:cNvGrpSpPr/>
          <p:nvPr/>
        </p:nvGrpSpPr>
        <p:grpSpPr>
          <a:xfrm>
            <a:off x="503950" y="1460216"/>
            <a:ext cx="530399" cy="530399"/>
            <a:chOff x="523675" y="4157225"/>
            <a:chExt cx="530399" cy="530399"/>
          </a:xfrm>
        </p:grpSpPr>
        <p:sp>
          <p:nvSpPr>
            <p:cNvPr id="65" name="Google Shape;65;p3"/>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3"/>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7" name="Google Shape;67;p3"/>
          <p:cNvGrpSpPr/>
          <p:nvPr/>
        </p:nvGrpSpPr>
        <p:grpSpPr>
          <a:xfrm>
            <a:off x="23613739" y="10618172"/>
            <a:ext cx="773609" cy="2320746"/>
            <a:chOff x="7662806" y="2648692"/>
            <a:chExt cx="2871599" cy="8614500"/>
          </a:xfrm>
        </p:grpSpPr>
        <p:sp>
          <p:nvSpPr>
            <p:cNvPr id="68" name="Google Shape;68;p3"/>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69" name="Google Shape;69;p3"/>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291" name="Shape 291"/>
        <p:cNvGrpSpPr/>
        <p:nvPr/>
      </p:nvGrpSpPr>
      <p:grpSpPr>
        <a:xfrm>
          <a:off x="0" y="0"/>
          <a:ext cx="0" cy="0"/>
          <a:chOff x="0" y="0"/>
          <a:chExt cx="0" cy="0"/>
        </a:xfrm>
      </p:grpSpPr>
      <p:pic>
        <p:nvPicPr>
          <p:cNvPr id="292" name="Google Shape;292;p2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293" name="Google Shape;293;p22"/>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94" name="Google Shape;294;p22"/>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295" name="Google Shape;295;p2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96" name="Google Shape;296;p22"/>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297" name="Google Shape;297;p22"/>
          <p:cNvGrpSpPr/>
          <p:nvPr/>
        </p:nvGrpSpPr>
        <p:grpSpPr>
          <a:xfrm>
            <a:off x="503950" y="1460216"/>
            <a:ext cx="530400" cy="530400"/>
            <a:chOff x="523675" y="4157225"/>
            <a:chExt cx="530400" cy="530400"/>
          </a:xfrm>
        </p:grpSpPr>
        <p:sp>
          <p:nvSpPr>
            <p:cNvPr id="298" name="Google Shape;298;p2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2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00" name="Google Shape;300;p22"/>
          <p:cNvGrpSpPr/>
          <p:nvPr/>
        </p:nvGrpSpPr>
        <p:grpSpPr>
          <a:xfrm>
            <a:off x="23613738" y="10618172"/>
            <a:ext cx="773609" cy="2320746"/>
            <a:chOff x="7662806" y="2648691"/>
            <a:chExt cx="2871600" cy="8614500"/>
          </a:xfrm>
        </p:grpSpPr>
        <p:sp>
          <p:nvSpPr>
            <p:cNvPr id="301" name="Google Shape;301;p22"/>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02" name="Google Shape;302;p2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303" name="Shape 303"/>
        <p:cNvGrpSpPr/>
        <p:nvPr/>
      </p:nvGrpSpPr>
      <p:grpSpPr>
        <a:xfrm>
          <a:off x="0" y="0"/>
          <a:ext cx="0" cy="0"/>
          <a:chOff x="0" y="0"/>
          <a:chExt cx="0" cy="0"/>
        </a:xfrm>
      </p:grpSpPr>
      <p:pic>
        <p:nvPicPr>
          <p:cNvPr id="304" name="Google Shape;304;p2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05" name="Google Shape;305;p23"/>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06" name="Google Shape;306;p23"/>
          <p:cNvSpPr txBox="1"/>
          <p:nvPr>
            <p:ph type="title"/>
          </p:nvPr>
        </p:nvSpPr>
        <p:spPr>
          <a:xfrm>
            <a:off x="761999" y="4283701"/>
            <a:ext cx="12196200" cy="27347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07" name="Google Shape;307;p23"/>
          <p:cNvSpPr txBox="1"/>
          <p:nvPr>
            <p:ph idx="1" type="body"/>
          </p:nvPr>
        </p:nvSpPr>
        <p:spPr>
          <a:xfrm>
            <a:off x="762000" y="7492364"/>
            <a:ext cx="8991600" cy="685800"/>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96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4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90550" lvl="2" marL="1371600" marR="0" rtl="0" algn="l">
              <a:lnSpc>
                <a:spcPct val="90000"/>
              </a:lnSpc>
              <a:spcBef>
                <a:spcPts val="1140"/>
              </a:spcBef>
              <a:spcAft>
                <a:spcPts val="0"/>
              </a:spcAft>
              <a:buClr>
                <a:schemeClr val="lt2"/>
              </a:buClr>
              <a:buSzPts val="5700"/>
              <a:buFont typeface="Arial"/>
              <a:buChar char="•"/>
              <a:defRPr b="1" i="0" sz="57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96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08" name="Google Shape;308;p23"/>
          <p:cNvSpPr txBox="1"/>
          <p:nvPr>
            <p:ph idx="2" type="body"/>
          </p:nvPr>
        </p:nvSpPr>
        <p:spPr>
          <a:xfrm>
            <a:off x="762000" y="8483132"/>
            <a:ext cx="8991600" cy="6096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48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309" name="Google Shape;309;p23"/>
          <p:cNvGrpSpPr/>
          <p:nvPr/>
        </p:nvGrpSpPr>
        <p:grpSpPr>
          <a:xfrm>
            <a:off x="761983" y="9316618"/>
            <a:ext cx="12349123" cy="707885"/>
            <a:chOff x="596039" y="5442941"/>
            <a:chExt cx="6379668" cy="365700"/>
          </a:xfrm>
        </p:grpSpPr>
        <p:pic>
          <p:nvPicPr>
            <p:cNvPr id="310" name="Google Shape;310;p23"/>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311" name="Google Shape;311;p23"/>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312" name="Google Shape;312;p23"/>
            <p:cNvPicPr preferRelativeResize="0"/>
            <p:nvPr/>
          </p:nvPicPr>
          <p:blipFill rotWithShape="1">
            <a:blip r:embed="rId5">
              <a:alphaModFix/>
            </a:blip>
            <a:srcRect b="0" l="0" r="0" t="0"/>
            <a:stretch/>
          </p:blipFill>
          <p:spPr>
            <a:xfrm>
              <a:off x="1667209" y="5468107"/>
              <a:ext cx="312000" cy="312000"/>
            </a:xfrm>
            <a:prstGeom prst="rect">
              <a:avLst/>
            </a:prstGeom>
            <a:noFill/>
            <a:ln>
              <a:noFill/>
            </a:ln>
          </p:spPr>
        </p:pic>
        <p:pic>
          <p:nvPicPr>
            <p:cNvPr id="313" name="Google Shape;313;p23"/>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314" name="Google Shape;314;p23"/>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315" name="Google Shape;315;p23"/>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316" name="Google Shape;316;p23"/>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317" name="Google Shape;317;p23"/>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pic>
          <p:nvPicPr>
            <p:cNvPr id="318" name="Google Shape;318;p23"/>
            <p:cNvPicPr preferRelativeResize="0"/>
            <p:nvPr/>
          </p:nvPicPr>
          <p:blipFill rotWithShape="1">
            <a:blip r:embed="rId11">
              <a:alphaModFix/>
            </a:blip>
            <a:srcRect b="0" l="0" r="0" t="0"/>
            <a:stretch/>
          </p:blipFill>
          <p:spPr>
            <a:xfrm>
              <a:off x="6306312" y="5468107"/>
              <a:ext cx="311999" cy="312000"/>
            </a:xfrm>
            <a:prstGeom prst="rect">
              <a:avLst/>
            </a:prstGeom>
            <a:noFill/>
            <a:ln>
              <a:noFill/>
            </a:ln>
          </p:spPr>
        </p:pic>
        <p:pic>
          <p:nvPicPr>
            <p:cNvPr id="319" name="Google Shape;319;p23"/>
            <p:cNvPicPr preferRelativeResize="0"/>
            <p:nvPr/>
          </p:nvPicPr>
          <p:blipFill rotWithShape="1">
            <a:blip r:embed="rId12">
              <a:alphaModFix/>
            </a:blip>
            <a:srcRect b="0" l="0" r="0" t="0"/>
            <a:stretch/>
          </p:blipFill>
          <p:spPr>
            <a:xfrm>
              <a:off x="6663707" y="5468107"/>
              <a:ext cx="312000" cy="312000"/>
            </a:xfrm>
            <a:prstGeom prst="rect">
              <a:avLst/>
            </a:prstGeom>
            <a:noFill/>
            <a:ln>
              <a:noFill/>
            </a:ln>
          </p:spPr>
        </p:pic>
        <p:grpSp>
          <p:nvGrpSpPr>
            <p:cNvPr id="320" name="Google Shape;320;p23"/>
            <p:cNvGrpSpPr/>
            <p:nvPr/>
          </p:nvGrpSpPr>
          <p:grpSpPr>
            <a:xfrm>
              <a:off x="2024598" y="5468107"/>
              <a:ext cx="310800" cy="310800"/>
              <a:chOff x="2024598" y="5468107"/>
              <a:chExt cx="310800" cy="310800"/>
            </a:xfrm>
          </p:grpSpPr>
          <p:sp>
            <p:nvSpPr>
              <p:cNvPr id="321" name="Google Shape;321;p23"/>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22" name="Google Shape;322;p23"/>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323" name="Google Shape;323;p23"/>
            <p:cNvGrpSpPr/>
            <p:nvPr/>
          </p:nvGrpSpPr>
          <p:grpSpPr>
            <a:xfrm>
              <a:off x="3094777" y="5468107"/>
              <a:ext cx="310799" cy="310800"/>
              <a:chOff x="3094777" y="5468107"/>
              <a:chExt cx="310799" cy="310800"/>
            </a:xfrm>
          </p:grpSpPr>
          <p:sp>
            <p:nvSpPr>
              <p:cNvPr id="324" name="Google Shape;324;p23"/>
              <p:cNvSpPr/>
              <p:nvPr/>
            </p:nvSpPr>
            <p:spPr>
              <a:xfrm>
                <a:off x="3094777" y="5468107"/>
                <a:ext cx="310799"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25" name="Google Shape;325;p23"/>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326" name="Google Shape;326;p23"/>
            <p:cNvGrpSpPr/>
            <p:nvPr/>
          </p:nvGrpSpPr>
          <p:grpSpPr>
            <a:xfrm>
              <a:off x="953425" y="5468107"/>
              <a:ext cx="310800" cy="310800"/>
              <a:chOff x="953425" y="5468107"/>
              <a:chExt cx="310800" cy="310800"/>
            </a:xfrm>
          </p:grpSpPr>
          <p:sp>
            <p:nvSpPr>
              <p:cNvPr id="327" name="Google Shape;327;p23"/>
              <p:cNvSpPr/>
              <p:nvPr/>
            </p:nvSpPr>
            <p:spPr>
              <a:xfrm>
                <a:off x="953425"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28" name="Google Shape;328;p23"/>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329" name="Google Shape;329;p23"/>
            <p:cNvGrpSpPr/>
            <p:nvPr/>
          </p:nvGrpSpPr>
          <p:grpSpPr>
            <a:xfrm>
              <a:off x="2355826" y="5442941"/>
              <a:ext cx="365700" cy="365700"/>
              <a:chOff x="2355826" y="5442941"/>
              <a:chExt cx="365700" cy="365700"/>
            </a:xfrm>
          </p:grpSpPr>
          <p:sp>
            <p:nvSpPr>
              <p:cNvPr id="330" name="Google Shape;330;p23"/>
              <p:cNvSpPr/>
              <p:nvPr/>
            </p:nvSpPr>
            <p:spPr>
              <a:xfrm>
                <a:off x="2380993"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31" name="Google Shape;331;p23"/>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332" name="Google Shape;332;p23"/>
            <p:cNvGrpSpPr/>
            <p:nvPr/>
          </p:nvGrpSpPr>
          <p:grpSpPr>
            <a:xfrm>
              <a:off x="5236130" y="5468107"/>
              <a:ext cx="310800" cy="310800"/>
              <a:chOff x="5236130" y="5468107"/>
              <a:chExt cx="310800" cy="310800"/>
            </a:xfrm>
          </p:grpSpPr>
          <p:sp>
            <p:nvSpPr>
              <p:cNvPr id="333" name="Google Shape;333;p23"/>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34" name="Google Shape;334;p23"/>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335" name="Google Shape;335;p23"/>
            <p:cNvGrpSpPr/>
            <p:nvPr/>
          </p:nvGrpSpPr>
          <p:grpSpPr>
            <a:xfrm>
              <a:off x="4523337" y="5468107"/>
              <a:ext cx="310800" cy="310800"/>
              <a:chOff x="4523337" y="5468107"/>
              <a:chExt cx="310800" cy="310800"/>
            </a:xfrm>
          </p:grpSpPr>
          <p:sp>
            <p:nvSpPr>
              <p:cNvPr id="336" name="Google Shape;336;p23"/>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37" name="Google Shape;337;p23"/>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338" name="Google Shape;338;p23"/>
            <p:cNvGrpSpPr/>
            <p:nvPr/>
          </p:nvGrpSpPr>
          <p:grpSpPr>
            <a:xfrm>
              <a:off x="4879732" y="5468107"/>
              <a:ext cx="310800" cy="310800"/>
              <a:chOff x="4879732" y="5468107"/>
              <a:chExt cx="310800" cy="310800"/>
            </a:xfrm>
          </p:grpSpPr>
          <p:sp>
            <p:nvSpPr>
              <p:cNvPr id="339" name="Google Shape;339;p23"/>
              <p:cNvSpPr/>
              <p:nvPr/>
            </p:nvSpPr>
            <p:spPr>
              <a:xfrm>
                <a:off x="4879732"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40" name="Google Shape;340;p23"/>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341" name="Google Shape;341;p23"/>
            <p:cNvGrpSpPr/>
            <p:nvPr/>
          </p:nvGrpSpPr>
          <p:grpSpPr>
            <a:xfrm>
              <a:off x="5949914" y="5468107"/>
              <a:ext cx="310800" cy="310800"/>
              <a:chOff x="5949914" y="5468107"/>
              <a:chExt cx="310800" cy="310800"/>
            </a:xfrm>
          </p:grpSpPr>
          <p:sp>
            <p:nvSpPr>
              <p:cNvPr id="342" name="Google Shape;342;p23"/>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343" name="Google Shape;343;p23"/>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grpSp>
        <p:nvGrpSpPr>
          <p:cNvPr id="344" name="Google Shape;344;p23"/>
          <p:cNvGrpSpPr/>
          <p:nvPr/>
        </p:nvGrpSpPr>
        <p:grpSpPr>
          <a:xfrm>
            <a:off x="762002" y="8257721"/>
            <a:ext cx="21694440" cy="222378"/>
            <a:chOff x="548639" y="4557712"/>
            <a:chExt cx="10419000" cy="106800"/>
          </a:xfrm>
        </p:grpSpPr>
        <p:sp>
          <p:nvSpPr>
            <p:cNvPr id="345" name="Google Shape;345;p23"/>
            <p:cNvSpPr/>
            <p:nvPr/>
          </p:nvSpPr>
          <p:spPr>
            <a:xfrm>
              <a:off x="548639" y="4557712"/>
              <a:ext cx="1097699" cy="106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346" name="Google Shape;346;p23"/>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347" name="Google Shape;347;p23"/>
          <p:cNvGrpSpPr/>
          <p:nvPr/>
        </p:nvGrpSpPr>
        <p:grpSpPr>
          <a:xfrm>
            <a:off x="23305725" y="5240634"/>
            <a:ext cx="1078285" cy="3234744"/>
            <a:chOff x="7662806" y="2648691"/>
            <a:chExt cx="2871600" cy="8614500"/>
          </a:xfrm>
        </p:grpSpPr>
        <p:sp>
          <p:nvSpPr>
            <p:cNvPr id="348" name="Google Shape;348;p23"/>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49" name="Google Shape;349;p23"/>
            <p:cNvPicPr preferRelativeResize="0"/>
            <p:nvPr/>
          </p:nvPicPr>
          <p:blipFill rotWithShape="1">
            <a:blip r:embed="rId21">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350" name="Shape 350"/>
        <p:cNvGrpSpPr/>
        <p:nvPr/>
      </p:nvGrpSpPr>
      <p:grpSpPr>
        <a:xfrm>
          <a:off x="0" y="0"/>
          <a:ext cx="0" cy="0"/>
          <a:chOff x="0" y="0"/>
          <a:chExt cx="0" cy="0"/>
        </a:xfrm>
      </p:grpSpPr>
      <p:pic>
        <p:nvPicPr>
          <p:cNvPr id="351" name="Google Shape;351;p2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52" name="Google Shape;352;p24"/>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53" name="Google Shape;353;p24"/>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54" name="Google Shape;354;p2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55" name="Google Shape;355;p24"/>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56" name="Google Shape;356;p24"/>
          <p:cNvSpPr txBox="1"/>
          <p:nvPr>
            <p:ph idx="2" type="body"/>
          </p:nvPr>
        </p:nvSpPr>
        <p:spPr>
          <a:xfrm>
            <a:off x="1554516" y="3745964"/>
            <a:ext cx="212451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357" name="Google Shape;357;p24"/>
          <p:cNvGrpSpPr/>
          <p:nvPr/>
        </p:nvGrpSpPr>
        <p:grpSpPr>
          <a:xfrm>
            <a:off x="503950" y="1460216"/>
            <a:ext cx="530400" cy="530400"/>
            <a:chOff x="523675" y="4157225"/>
            <a:chExt cx="530400" cy="530400"/>
          </a:xfrm>
        </p:grpSpPr>
        <p:sp>
          <p:nvSpPr>
            <p:cNvPr id="358" name="Google Shape;358;p2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9" name="Google Shape;359;p2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60" name="Google Shape;360;p24"/>
          <p:cNvGrpSpPr/>
          <p:nvPr/>
        </p:nvGrpSpPr>
        <p:grpSpPr>
          <a:xfrm>
            <a:off x="23613738" y="10618172"/>
            <a:ext cx="773609" cy="2320746"/>
            <a:chOff x="7662806" y="2648691"/>
            <a:chExt cx="2871600" cy="8614500"/>
          </a:xfrm>
        </p:grpSpPr>
        <p:sp>
          <p:nvSpPr>
            <p:cNvPr id="361" name="Google Shape;361;p24"/>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62" name="Google Shape;362;p2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363" name="Shape 363"/>
        <p:cNvGrpSpPr/>
        <p:nvPr/>
      </p:nvGrpSpPr>
      <p:grpSpPr>
        <a:xfrm>
          <a:off x="0" y="0"/>
          <a:ext cx="0" cy="0"/>
          <a:chOff x="0" y="0"/>
          <a:chExt cx="0" cy="0"/>
        </a:xfrm>
      </p:grpSpPr>
      <p:sp>
        <p:nvSpPr>
          <p:cNvPr id="364" name="Google Shape;364;p25"/>
          <p:cNvSpPr/>
          <p:nvPr/>
        </p:nvSpPr>
        <p:spPr>
          <a:xfrm>
            <a:off x="773541" y="777241"/>
            <a:ext cx="22840200" cy="12144899"/>
          </a:xfrm>
          <a:prstGeom prst="rect">
            <a:avLst/>
          </a:prstGeom>
          <a:noFill/>
          <a:ln cap="sq" cmpd="sng" w="38100">
            <a:solidFill>
              <a:srgbClr val="91D8E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65" name="Google Shape;365;p25"/>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400"/>
              <a:buFont typeface="Helvetica Neue"/>
              <a:buNone/>
            </a:pPr>
            <a:r>
              <a:rPr b="1" i="0" lang="en-US" sz="14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66" name="Google Shape;366;p25"/>
          <p:cNvSpPr txBox="1"/>
          <p:nvPr>
            <p:ph type="title"/>
          </p:nvPr>
        </p:nvSpPr>
        <p:spPr>
          <a:xfrm>
            <a:off x="2587906" y="5603812"/>
            <a:ext cx="19199700" cy="2508299"/>
          </a:xfrm>
          <a:prstGeom prst="rect">
            <a:avLst/>
          </a:prstGeom>
          <a:noFill/>
          <a:ln>
            <a:noFill/>
          </a:ln>
        </p:spPr>
        <p:txBody>
          <a:bodyPr anchorCtr="1" anchor="ctr" bIns="91425" lIns="91425" spcFirstLastPara="1" rIns="91425" wrap="square" tIns="91425"/>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367" name="Google Shape;367;p25"/>
          <p:cNvGrpSpPr/>
          <p:nvPr/>
        </p:nvGrpSpPr>
        <p:grpSpPr>
          <a:xfrm>
            <a:off x="23613738" y="10618172"/>
            <a:ext cx="773609" cy="2320746"/>
            <a:chOff x="7662806" y="2648691"/>
            <a:chExt cx="2871600" cy="8614500"/>
          </a:xfrm>
        </p:grpSpPr>
        <p:sp>
          <p:nvSpPr>
            <p:cNvPr id="368" name="Google Shape;368;p25"/>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69" name="Google Shape;369;p25"/>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370" name="Shape 370"/>
        <p:cNvGrpSpPr/>
        <p:nvPr/>
      </p:nvGrpSpPr>
      <p:grpSpPr>
        <a:xfrm>
          <a:off x="0" y="0"/>
          <a:ext cx="0" cy="0"/>
          <a:chOff x="0" y="0"/>
          <a:chExt cx="0" cy="0"/>
        </a:xfrm>
      </p:grpSpPr>
      <p:pic>
        <p:nvPicPr>
          <p:cNvPr id="371" name="Google Shape;371;p2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72" name="Google Shape;372;p26"/>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73" name="Google Shape;373;p26"/>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74" name="Google Shape;374;p26"/>
          <p:cNvSpPr txBox="1"/>
          <p:nvPr>
            <p:ph type="title"/>
          </p:nvPr>
        </p:nvSpPr>
        <p:spPr>
          <a:xfrm>
            <a:off x="2587906" y="5603812"/>
            <a:ext cx="19199700" cy="2508299"/>
          </a:xfrm>
          <a:prstGeom prst="rect">
            <a:avLst/>
          </a:prstGeom>
          <a:solidFill>
            <a:srgbClr val="4AC0E0">
              <a:alpha val="75686"/>
            </a:srgbClr>
          </a:solidFill>
          <a:ln>
            <a:noFill/>
          </a:ln>
        </p:spPr>
        <p:txBody>
          <a:bodyPr anchorCtr="1" anchor="ctr" bIns="91425" lIns="91425" spcFirstLastPara="1" rIns="91425" wrap="square" tIns="91425"/>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375" name="Google Shape;375;p26"/>
          <p:cNvGrpSpPr/>
          <p:nvPr/>
        </p:nvGrpSpPr>
        <p:grpSpPr>
          <a:xfrm>
            <a:off x="23613738" y="10618172"/>
            <a:ext cx="773609" cy="2320746"/>
            <a:chOff x="7662806" y="2648691"/>
            <a:chExt cx="2871600" cy="8614500"/>
          </a:xfrm>
        </p:grpSpPr>
        <p:sp>
          <p:nvSpPr>
            <p:cNvPr id="376" name="Google Shape;376;p26"/>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77" name="Google Shape;377;p2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378" name="Shape 378"/>
        <p:cNvGrpSpPr/>
        <p:nvPr/>
      </p:nvGrpSpPr>
      <p:grpSpPr>
        <a:xfrm>
          <a:off x="0" y="0"/>
          <a:ext cx="0" cy="0"/>
          <a:chOff x="0" y="0"/>
          <a:chExt cx="0" cy="0"/>
        </a:xfrm>
      </p:grpSpPr>
      <p:pic>
        <p:nvPicPr>
          <p:cNvPr id="379" name="Google Shape;379;p2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80" name="Google Shape;380;p27"/>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81" name="Google Shape;381;p27"/>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82" name="Google Shape;382;p27"/>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83" name="Google Shape;383;p27"/>
          <p:cNvSpPr txBox="1"/>
          <p:nvPr>
            <p:ph idx="1" type="body"/>
          </p:nvPr>
        </p:nvSpPr>
        <p:spPr>
          <a:xfrm>
            <a:off x="1554516" y="2940051"/>
            <a:ext cx="97410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84" name="Google Shape;384;p27"/>
          <p:cNvSpPr/>
          <p:nvPr/>
        </p:nvSpPr>
        <p:spPr>
          <a:xfrm>
            <a:off x="12272963" y="777239"/>
            <a:ext cx="11340599"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385" name="Google Shape;385;p27"/>
          <p:cNvGrpSpPr/>
          <p:nvPr/>
        </p:nvGrpSpPr>
        <p:grpSpPr>
          <a:xfrm>
            <a:off x="503950" y="1460216"/>
            <a:ext cx="530400" cy="530400"/>
            <a:chOff x="523675" y="4157225"/>
            <a:chExt cx="530400" cy="530400"/>
          </a:xfrm>
        </p:grpSpPr>
        <p:sp>
          <p:nvSpPr>
            <p:cNvPr id="386" name="Google Shape;386;p2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7" name="Google Shape;387;p2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388" name="Google Shape;388;p27"/>
          <p:cNvGrpSpPr/>
          <p:nvPr/>
        </p:nvGrpSpPr>
        <p:grpSpPr>
          <a:xfrm>
            <a:off x="23613738" y="10618172"/>
            <a:ext cx="773609" cy="2320746"/>
            <a:chOff x="7662806" y="2648691"/>
            <a:chExt cx="2871600" cy="8614500"/>
          </a:xfrm>
        </p:grpSpPr>
        <p:sp>
          <p:nvSpPr>
            <p:cNvPr id="389" name="Google Shape;389;p27"/>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390" name="Google Shape;390;p2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391" name="Shape 391"/>
        <p:cNvGrpSpPr/>
        <p:nvPr/>
      </p:nvGrpSpPr>
      <p:grpSpPr>
        <a:xfrm>
          <a:off x="0" y="0"/>
          <a:ext cx="0" cy="0"/>
          <a:chOff x="0" y="0"/>
          <a:chExt cx="0" cy="0"/>
        </a:xfrm>
      </p:grpSpPr>
      <p:pic>
        <p:nvPicPr>
          <p:cNvPr id="392" name="Google Shape;392;p2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393" name="Google Shape;393;p28"/>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394" name="Google Shape;394;p28"/>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395" name="Google Shape;395;p2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396" name="Google Shape;396;p28"/>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7" name="Google Shape;397;p28"/>
          <p:cNvSpPr txBox="1"/>
          <p:nvPr>
            <p:ph idx="2" type="body"/>
          </p:nvPr>
        </p:nvSpPr>
        <p:spPr>
          <a:xfrm>
            <a:off x="8386903" y="3475578"/>
            <a:ext cx="7613399"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8" name="Google Shape;398;p28"/>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399" name="Google Shape;399;p28"/>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00" name="Google Shape;400;p28"/>
          <p:cNvSpPr/>
          <p:nvPr/>
        </p:nvSpPr>
        <p:spPr>
          <a:xfrm>
            <a:off x="8379674" y="4420378"/>
            <a:ext cx="7617299"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01" name="Google Shape;401;p28"/>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402" name="Google Shape;402;p28"/>
          <p:cNvGrpSpPr/>
          <p:nvPr/>
        </p:nvGrpSpPr>
        <p:grpSpPr>
          <a:xfrm>
            <a:off x="503950" y="1460216"/>
            <a:ext cx="530400" cy="530400"/>
            <a:chOff x="523675" y="4157225"/>
            <a:chExt cx="530400" cy="530400"/>
          </a:xfrm>
        </p:grpSpPr>
        <p:sp>
          <p:nvSpPr>
            <p:cNvPr id="403" name="Google Shape;403;p2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4" name="Google Shape;404;p2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05" name="Google Shape;405;p28"/>
          <p:cNvGrpSpPr/>
          <p:nvPr/>
        </p:nvGrpSpPr>
        <p:grpSpPr>
          <a:xfrm>
            <a:off x="23613738" y="10618172"/>
            <a:ext cx="773609" cy="2320746"/>
            <a:chOff x="7662806" y="2648691"/>
            <a:chExt cx="2871600" cy="8614500"/>
          </a:xfrm>
        </p:grpSpPr>
        <p:sp>
          <p:nvSpPr>
            <p:cNvPr id="406" name="Google Shape;406;p28"/>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07" name="Google Shape;407;p2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408" name="Shape 408"/>
        <p:cNvGrpSpPr/>
        <p:nvPr/>
      </p:nvGrpSpPr>
      <p:grpSpPr>
        <a:xfrm>
          <a:off x="0" y="0"/>
          <a:ext cx="0" cy="0"/>
          <a:chOff x="0" y="0"/>
          <a:chExt cx="0" cy="0"/>
        </a:xfrm>
      </p:grpSpPr>
      <p:pic>
        <p:nvPicPr>
          <p:cNvPr id="409" name="Google Shape;409;p2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10" name="Google Shape;410;p29"/>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411" name="Google Shape;411;p29"/>
          <p:cNvGrpSpPr/>
          <p:nvPr/>
        </p:nvGrpSpPr>
        <p:grpSpPr>
          <a:xfrm>
            <a:off x="23305725" y="5240634"/>
            <a:ext cx="1078285" cy="3234744"/>
            <a:chOff x="7662806" y="2648691"/>
            <a:chExt cx="2871600" cy="8614500"/>
          </a:xfrm>
        </p:grpSpPr>
        <p:sp>
          <p:nvSpPr>
            <p:cNvPr id="412" name="Google Shape;412;p29"/>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13" name="Google Shape;413;p2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414" name="Google Shape;414;p29"/>
          <p:cNvSpPr txBox="1"/>
          <p:nvPr/>
        </p:nvSpPr>
        <p:spPr>
          <a:xfrm>
            <a:off x="5394450" y="4670950"/>
            <a:ext cx="13598401" cy="3000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415" name="Shape 415"/>
        <p:cNvGrpSpPr/>
        <p:nvPr/>
      </p:nvGrpSpPr>
      <p:grpSpPr>
        <a:xfrm>
          <a:off x="0" y="0"/>
          <a:ext cx="0" cy="0"/>
          <a:chOff x="0" y="0"/>
          <a:chExt cx="0" cy="0"/>
        </a:xfrm>
      </p:grpSpPr>
      <p:pic>
        <p:nvPicPr>
          <p:cNvPr id="416" name="Google Shape;416;p3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17" name="Google Shape;417;p3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418" name="Google Shape;418;p30"/>
          <p:cNvGrpSpPr/>
          <p:nvPr/>
        </p:nvGrpSpPr>
        <p:grpSpPr>
          <a:xfrm>
            <a:off x="4915908" y="2934969"/>
            <a:ext cx="14555760" cy="7846143"/>
            <a:chOff x="1828168" y="1260545"/>
            <a:chExt cx="8535600" cy="4601034"/>
          </a:xfrm>
        </p:grpSpPr>
        <p:grpSp>
          <p:nvGrpSpPr>
            <p:cNvPr id="419" name="Google Shape;419;p30"/>
            <p:cNvGrpSpPr/>
            <p:nvPr/>
          </p:nvGrpSpPr>
          <p:grpSpPr>
            <a:xfrm>
              <a:off x="1828168" y="1519963"/>
              <a:ext cx="8535600" cy="4341616"/>
              <a:chOff x="1828168" y="1258957"/>
              <a:chExt cx="8535600" cy="4341616"/>
            </a:xfrm>
          </p:grpSpPr>
          <p:sp>
            <p:nvSpPr>
              <p:cNvPr id="420" name="Google Shape;420;p30"/>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21" name="Google Shape;421;p30"/>
              <p:cNvSpPr/>
              <p:nvPr/>
            </p:nvSpPr>
            <p:spPr>
              <a:xfrm>
                <a:off x="1828168" y="1258957"/>
                <a:ext cx="8535600" cy="3893100"/>
              </a:xfrm>
              <a:prstGeom prst="roundRect">
                <a:avLst>
                  <a:gd fmla="val 5437" name="adj"/>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422" name="Google Shape;422;p30"/>
            <p:cNvGrpSpPr/>
            <p:nvPr/>
          </p:nvGrpSpPr>
          <p:grpSpPr>
            <a:xfrm>
              <a:off x="5853432" y="1260545"/>
              <a:ext cx="485100" cy="485100"/>
              <a:chOff x="5853432" y="734066"/>
              <a:chExt cx="485100" cy="485100"/>
            </a:xfrm>
          </p:grpSpPr>
          <p:sp>
            <p:nvSpPr>
              <p:cNvPr id="423" name="Google Shape;423;p30"/>
              <p:cNvSpPr/>
              <p:nvPr/>
            </p:nvSpPr>
            <p:spPr>
              <a:xfrm>
                <a:off x="5886450" y="767633"/>
                <a:ext cx="419100" cy="4191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424" name="Google Shape;424;p30"/>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25" name="Google Shape;425;p30"/>
            <p:cNvGrpSpPr/>
            <p:nvPr/>
          </p:nvGrpSpPr>
          <p:grpSpPr>
            <a:xfrm>
              <a:off x="3619936" y="4738463"/>
              <a:ext cx="4952535" cy="283892"/>
              <a:chOff x="587075" y="4891945"/>
              <a:chExt cx="6379667" cy="365700"/>
            </a:xfrm>
          </p:grpSpPr>
          <p:pic>
            <p:nvPicPr>
              <p:cNvPr id="426" name="Google Shape;426;p30"/>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427" name="Google Shape;427;p30"/>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428" name="Google Shape;428;p30"/>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429" name="Google Shape;429;p30"/>
              <p:cNvPicPr preferRelativeResize="0"/>
              <p:nvPr/>
            </p:nvPicPr>
            <p:blipFill rotWithShape="1">
              <a:blip r:embed="rId6">
                <a:alphaModFix/>
              </a:blip>
              <a:srcRect b="0" l="0" r="0" t="0"/>
              <a:stretch/>
            </p:blipFill>
            <p:spPr>
              <a:xfrm>
                <a:off x="2728426" y="4917112"/>
                <a:ext cx="312000" cy="312000"/>
              </a:xfrm>
              <a:prstGeom prst="rect">
                <a:avLst/>
              </a:prstGeom>
              <a:noFill/>
              <a:ln>
                <a:noFill/>
              </a:ln>
            </p:spPr>
          </p:pic>
          <p:pic>
            <p:nvPicPr>
              <p:cNvPr id="430" name="Google Shape;430;p30"/>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431" name="Google Shape;431;p30"/>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432" name="Google Shape;432;p30"/>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433" name="Google Shape;433;p30"/>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pic>
            <p:nvPicPr>
              <p:cNvPr id="434" name="Google Shape;434;p30"/>
              <p:cNvPicPr preferRelativeResize="0"/>
              <p:nvPr/>
            </p:nvPicPr>
            <p:blipFill rotWithShape="1">
              <a:blip r:embed="rId11">
                <a:alphaModFix/>
              </a:blip>
              <a:srcRect b="0" l="0" r="0" t="0"/>
              <a:stretch/>
            </p:blipFill>
            <p:spPr>
              <a:xfrm>
                <a:off x="6297348" y="4917112"/>
                <a:ext cx="311999" cy="312000"/>
              </a:xfrm>
              <a:prstGeom prst="rect">
                <a:avLst/>
              </a:prstGeom>
              <a:noFill/>
              <a:ln>
                <a:noFill/>
              </a:ln>
            </p:spPr>
          </p:pic>
          <p:pic>
            <p:nvPicPr>
              <p:cNvPr id="435" name="Google Shape;435;p30"/>
              <p:cNvPicPr preferRelativeResize="0"/>
              <p:nvPr/>
            </p:nvPicPr>
            <p:blipFill rotWithShape="1">
              <a:blip r:embed="rId12">
                <a:alphaModFix/>
              </a:blip>
              <a:srcRect b="0" l="0" r="0" t="0"/>
              <a:stretch/>
            </p:blipFill>
            <p:spPr>
              <a:xfrm>
                <a:off x="6654742" y="4917112"/>
                <a:ext cx="312000" cy="312000"/>
              </a:xfrm>
              <a:prstGeom prst="rect">
                <a:avLst/>
              </a:prstGeom>
              <a:noFill/>
              <a:ln>
                <a:noFill/>
              </a:ln>
            </p:spPr>
          </p:pic>
          <p:grpSp>
            <p:nvGrpSpPr>
              <p:cNvPr id="436" name="Google Shape;436;p30"/>
              <p:cNvGrpSpPr/>
              <p:nvPr/>
            </p:nvGrpSpPr>
            <p:grpSpPr>
              <a:xfrm>
                <a:off x="2015634" y="4917111"/>
                <a:ext cx="310800" cy="310800"/>
                <a:chOff x="2024598" y="5468107"/>
                <a:chExt cx="310800" cy="310800"/>
              </a:xfrm>
            </p:grpSpPr>
            <p:sp>
              <p:nvSpPr>
                <p:cNvPr id="437" name="Google Shape;437;p30"/>
                <p:cNvSpPr/>
                <p:nvPr/>
              </p:nvSpPr>
              <p:spPr>
                <a:xfrm>
                  <a:off x="2024598"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38" name="Google Shape;438;p30"/>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439" name="Google Shape;439;p30"/>
              <p:cNvGrpSpPr/>
              <p:nvPr/>
            </p:nvGrpSpPr>
            <p:grpSpPr>
              <a:xfrm>
                <a:off x="3085813" y="4917111"/>
                <a:ext cx="310799" cy="310800"/>
                <a:chOff x="3094777" y="5468107"/>
                <a:chExt cx="310799" cy="310800"/>
              </a:xfrm>
            </p:grpSpPr>
            <p:sp>
              <p:nvSpPr>
                <p:cNvPr id="440" name="Google Shape;440;p30"/>
                <p:cNvSpPr/>
                <p:nvPr/>
              </p:nvSpPr>
              <p:spPr>
                <a:xfrm>
                  <a:off x="3094777" y="5468107"/>
                  <a:ext cx="310799" cy="310800"/>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41" name="Google Shape;441;p30"/>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442" name="Google Shape;442;p30"/>
              <p:cNvGrpSpPr/>
              <p:nvPr/>
            </p:nvGrpSpPr>
            <p:grpSpPr>
              <a:xfrm>
                <a:off x="944461" y="4917111"/>
                <a:ext cx="310800" cy="310800"/>
                <a:chOff x="953425" y="5468107"/>
                <a:chExt cx="310800" cy="310800"/>
              </a:xfrm>
            </p:grpSpPr>
            <p:sp>
              <p:nvSpPr>
                <p:cNvPr id="443" name="Google Shape;443;p30"/>
                <p:cNvSpPr/>
                <p:nvPr/>
              </p:nvSpPr>
              <p:spPr>
                <a:xfrm>
                  <a:off x="953425"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44" name="Google Shape;444;p30"/>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445" name="Google Shape;445;p30"/>
              <p:cNvGrpSpPr/>
              <p:nvPr/>
            </p:nvGrpSpPr>
            <p:grpSpPr>
              <a:xfrm>
                <a:off x="2346862" y="4891945"/>
                <a:ext cx="365700" cy="365700"/>
                <a:chOff x="2355826" y="5442941"/>
                <a:chExt cx="365700" cy="365700"/>
              </a:xfrm>
            </p:grpSpPr>
            <p:sp>
              <p:nvSpPr>
                <p:cNvPr id="446" name="Google Shape;446;p30"/>
                <p:cNvSpPr/>
                <p:nvPr/>
              </p:nvSpPr>
              <p:spPr>
                <a:xfrm>
                  <a:off x="2380993"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47" name="Google Shape;447;p30"/>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448" name="Google Shape;448;p30"/>
              <p:cNvGrpSpPr/>
              <p:nvPr/>
            </p:nvGrpSpPr>
            <p:grpSpPr>
              <a:xfrm>
                <a:off x="5227166" y="4917111"/>
                <a:ext cx="310800" cy="310800"/>
                <a:chOff x="5236130" y="5468107"/>
                <a:chExt cx="310800" cy="310800"/>
              </a:xfrm>
            </p:grpSpPr>
            <p:sp>
              <p:nvSpPr>
                <p:cNvPr id="449" name="Google Shape;449;p30"/>
                <p:cNvSpPr/>
                <p:nvPr/>
              </p:nvSpPr>
              <p:spPr>
                <a:xfrm>
                  <a:off x="5236130" y="5468107"/>
                  <a:ext cx="310800" cy="310800"/>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0" name="Google Shape;450;p30"/>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451" name="Google Shape;451;p30"/>
              <p:cNvGrpSpPr/>
              <p:nvPr/>
            </p:nvGrpSpPr>
            <p:grpSpPr>
              <a:xfrm>
                <a:off x="4514373" y="4917111"/>
                <a:ext cx="310800" cy="310800"/>
                <a:chOff x="4523337" y="5468107"/>
                <a:chExt cx="310800" cy="310800"/>
              </a:xfrm>
            </p:grpSpPr>
            <p:sp>
              <p:nvSpPr>
                <p:cNvPr id="452" name="Google Shape;452;p30"/>
                <p:cNvSpPr/>
                <p:nvPr/>
              </p:nvSpPr>
              <p:spPr>
                <a:xfrm>
                  <a:off x="4523337" y="5468107"/>
                  <a:ext cx="310800" cy="310800"/>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3" name="Google Shape;453;p30"/>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454" name="Google Shape;454;p30"/>
              <p:cNvGrpSpPr/>
              <p:nvPr/>
            </p:nvGrpSpPr>
            <p:grpSpPr>
              <a:xfrm>
                <a:off x="4870768" y="4917111"/>
                <a:ext cx="310800" cy="310800"/>
                <a:chOff x="4879732" y="5468107"/>
                <a:chExt cx="310800" cy="310800"/>
              </a:xfrm>
            </p:grpSpPr>
            <p:sp>
              <p:nvSpPr>
                <p:cNvPr id="455" name="Google Shape;455;p30"/>
                <p:cNvSpPr/>
                <p:nvPr/>
              </p:nvSpPr>
              <p:spPr>
                <a:xfrm>
                  <a:off x="4879732" y="5468107"/>
                  <a:ext cx="310800" cy="310800"/>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6" name="Google Shape;456;p30"/>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457" name="Google Shape;457;p30"/>
              <p:cNvGrpSpPr/>
              <p:nvPr/>
            </p:nvGrpSpPr>
            <p:grpSpPr>
              <a:xfrm>
                <a:off x="5940950" y="4917111"/>
                <a:ext cx="310800" cy="310800"/>
                <a:chOff x="5949914" y="5468107"/>
                <a:chExt cx="310800" cy="310800"/>
              </a:xfrm>
            </p:grpSpPr>
            <p:sp>
              <p:nvSpPr>
                <p:cNvPr id="458" name="Google Shape;458;p30"/>
                <p:cNvSpPr/>
                <p:nvPr/>
              </p:nvSpPr>
              <p:spPr>
                <a:xfrm>
                  <a:off x="5949914" y="5468107"/>
                  <a:ext cx="310800" cy="310800"/>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459" name="Google Shape;459;p30"/>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pic>
          <p:nvPicPr>
            <p:cNvPr id="460" name="Google Shape;460;p30"/>
            <p:cNvPicPr preferRelativeResize="0"/>
            <p:nvPr/>
          </p:nvPicPr>
          <p:blipFill rotWithShape="1">
            <a:blip r:embed="rId21">
              <a:alphaModFix/>
            </a:blip>
            <a:srcRect b="0" l="0" r="0" t="0"/>
            <a:stretch/>
          </p:blipFill>
          <p:spPr>
            <a:xfrm>
              <a:off x="2590464" y="1993410"/>
              <a:ext cx="6991500" cy="2247900"/>
            </a:xfrm>
            <a:prstGeom prst="rect">
              <a:avLst/>
            </a:prstGeom>
            <a:noFill/>
            <a:ln>
              <a:noFill/>
            </a:ln>
          </p:spPr>
        </p:pic>
      </p:grpSp>
      <p:grpSp>
        <p:nvGrpSpPr>
          <p:cNvPr id="461" name="Google Shape;461;p30"/>
          <p:cNvGrpSpPr/>
          <p:nvPr/>
        </p:nvGrpSpPr>
        <p:grpSpPr>
          <a:xfrm>
            <a:off x="23305725" y="5240634"/>
            <a:ext cx="1078285" cy="3234744"/>
            <a:chOff x="7662806" y="2648691"/>
            <a:chExt cx="2871600" cy="8614500"/>
          </a:xfrm>
        </p:grpSpPr>
        <p:sp>
          <p:nvSpPr>
            <p:cNvPr id="462" name="Google Shape;462;p30"/>
            <p:cNvSpPr/>
            <p:nvPr/>
          </p:nvSpPr>
          <p:spPr>
            <a:xfrm>
              <a:off x="7662806" y="2648691"/>
              <a:ext cx="2871600"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63" name="Google Shape;463;p30"/>
            <p:cNvPicPr preferRelativeResize="0"/>
            <p:nvPr/>
          </p:nvPicPr>
          <p:blipFill rotWithShape="1">
            <a:blip r:embed="rId2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464" name="Shape 464"/>
        <p:cNvGrpSpPr/>
        <p:nvPr/>
      </p:nvGrpSpPr>
      <p:grpSpPr>
        <a:xfrm>
          <a:off x="0" y="0"/>
          <a:ext cx="0" cy="0"/>
          <a:chOff x="0" y="0"/>
          <a:chExt cx="0" cy="0"/>
        </a:xfrm>
      </p:grpSpPr>
      <p:pic>
        <p:nvPicPr>
          <p:cNvPr id="465" name="Google Shape;465;p3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66" name="Google Shape;466;p31"/>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67" name="Google Shape;467;p31"/>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468" name="Google Shape;468;p31"/>
          <p:cNvGrpSpPr/>
          <p:nvPr/>
        </p:nvGrpSpPr>
        <p:grpSpPr>
          <a:xfrm>
            <a:off x="23613738" y="10618172"/>
            <a:ext cx="773609" cy="2320746"/>
            <a:chOff x="7662806" y="2648691"/>
            <a:chExt cx="2871600" cy="8614500"/>
          </a:xfrm>
        </p:grpSpPr>
        <p:sp>
          <p:nvSpPr>
            <p:cNvPr id="469" name="Google Shape;469;p31"/>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70" name="Google Shape;470;p3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70" name="Shape 70"/>
        <p:cNvGrpSpPr/>
        <p:nvPr/>
      </p:nvGrpSpPr>
      <p:grpSpPr>
        <a:xfrm>
          <a:off x="0" y="0"/>
          <a:ext cx="0" cy="0"/>
          <a:chOff x="0" y="0"/>
          <a:chExt cx="0" cy="0"/>
        </a:xfrm>
      </p:grpSpPr>
      <p:sp>
        <p:nvSpPr>
          <p:cNvPr id="71" name="Google Shape;71;p4"/>
          <p:cNvSpPr/>
          <p:nvPr/>
        </p:nvSpPr>
        <p:spPr>
          <a:xfrm>
            <a:off x="773541" y="777241"/>
            <a:ext cx="22840091" cy="12145010"/>
          </a:xfrm>
          <a:prstGeom prst="rect">
            <a:avLst/>
          </a:prstGeom>
          <a:noFill/>
          <a:ln cap="sq" cmpd="sng" w="38100">
            <a:solidFill>
              <a:srgbClr val="91D8E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2" name="Google Shape;72;p4"/>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400"/>
              <a:buFont typeface="Helvetica Neue"/>
              <a:buNone/>
            </a:pPr>
            <a:r>
              <a:rPr b="1" i="0" lang="en-US" sz="14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3" name="Google Shape;73;p4"/>
          <p:cNvSpPr txBox="1"/>
          <p:nvPr>
            <p:ph type="title"/>
          </p:nvPr>
        </p:nvSpPr>
        <p:spPr>
          <a:xfrm>
            <a:off x="2587906" y="5603812"/>
            <a:ext cx="19199821" cy="2508378"/>
          </a:xfrm>
          <a:prstGeom prst="rect">
            <a:avLst/>
          </a:prstGeom>
          <a:noFill/>
          <a:ln>
            <a:noFill/>
          </a:ln>
        </p:spPr>
        <p:txBody>
          <a:bodyPr anchorCtr="1" anchor="ctr" bIns="91425" lIns="91425" spcFirstLastPara="1" rIns="91425" wrap="square" tIns="91425"/>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74" name="Google Shape;74;p4"/>
          <p:cNvGrpSpPr/>
          <p:nvPr/>
        </p:nvGrpSpPr>
        <p:grpSpPr>
          <a:xfrm>
            <a:off x="23613633" y="10618136"/>
            <a:ext cx="773542" cy="2320623"/>
            <a:chOff x="7662806" y="2648692"/>
            <a:chExt cx="2871498" cy="8614487"/>
          </a:xfrm>
        </p:grpSpPr>
        <p:sp>
          <p:nvSpPr>
            <p:cNvPr id="75" name="Google Shape;75;p4"/>
            <p:cNvSpPr/>
            <p:nvPr/>
          </p:nvSpPr>
          <p:spPr>
            <a:xfrm>
              <a:off x="7662806" y="2648692"/>
              <a:ext cx="2871498" cy="8614487"/>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76" name="Google Shape;76;p4"/>
            <p:cNvPicPr preferRelativeResize="0"/>
            <p:nvPr/>
          </p:nvPicPr>
          <p:blipFill rotWithShape="1">
            <a:blip r:embed="rId2">
              <a:alphaModFix/>
            </a:blip>
            <a:srcRect b="0" l="0" r="0" t="0"/>
            <a:stretch/>
          </p:blipFill>
          <p:spPr>
            <a:xfrm>
              <a:off x="8204093" y="2998258"/>
              <a:ext cx="1788922" cy="7620579"/>
            </a:xfrm>
            <a:prstGeom prst="rect">
              <a:avLst/>
            </a:prstGeom>
            <a:noFill/>
            <a:ln>
              <a:noFill/>
            </a:ln>
          </p:spPr>
        </p:pic>
      </p:gr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471" name="Shape 471"/>
        <p:cNvGrpSpPr/>
        <p:nvPr/>
      </p:nvGrpSpPr>
      <p:grpSpPr>
        <a:xfrm>
          <a:off x="0" y="0"/>
          <a:ext cx="0" cy="0"/>
          <a:chOff x="0" y="0"/>
          <a:chExt cx="0" cy="0"/>
        </a:xfrm>
      </p:grpSpPr>
      <p:pic>
        <p:nvPicPr>
          <p:cNvPr id="472" name="Google Shape;472;p3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73" name="Google Shape;473;p32"/>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74" name="Google Shape;474;p32"/>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475" name="Google Shape;475;p3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76" name="Google Shape;476;p32"/>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477" name="Google Shape;477;p32"/>
          <p:cNvSpPr txBox="1"/>
          <p:nvPr>
            <p:ph idx="2" type="body"/>
          </p:nvPr>
        </p:nvSpPr>
        <p:spPr>
          <a:xfrm>
            <a:off x="1554516" y="3745964"/>
            <a:ext cx="212451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478" name="Google Shape;478;p32"/>
          <p:cNvGrpSpPr/>
          <p:nvPr/>
        </p:nvGrpSpPr>
        <p:grpSpPr>
          <a:xfrm>
            <a:off x="23613738" y="10618172"/>
            <a:ext cx="773609" cy="2320746"/>
            <a:chOff x="7662806" y="2648691"/>
            <a:chExt cx="2871600" cy="8614500"/>
          </a:xfrm>
        </p:grpSpPr>
        <p:sp>
          <p:nvSpPr>
            <p:cNvPr id="479" name="Google Shape;479;p32"/>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80" name="Google Shape;480;p3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481" name="Google Shape;481;p32"/>
          <p:cNvGrpSpPr/>
          <p:nvPr/>
        </p:nvGrpSpPr>
        <p:grpSpPr>
          <a:xfrm>
            <a:off x="503950" y="1460216"/>
            <a:ext cx="530400" cy="530400"/>
            <a:chOff x="523675" y="4157225"/>
            <a:chExt cx="530400" cy="530400"/>
          </a:xfrm>
        </p:grpSpPr>
        <p:sp>
          <p:nvSpPr>
            <p:cNvPr id="482" name="Google Shape;482;p3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3" name="Google Shape;483;p3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484" name="Shape 484"/>
        <p:cNvGrpSpPr/>
        <p:nvPr/>
      </p:nvGrpSpPr>
      <p:grpSpPr>
        <a:xfrm>
          <a:off x="0" y="0"/>
          <a:ext cx="0" cy="0"/>
          <a:chOff x="0" y="0"/>
          <a:chExt cx="0" cy="0"/>
        </a:xfrm>
      </p:grpSpPr>
      <p:pic>
        <p:nvPicPr>
          <p:cNvPr id="485" name="Google Shape;485;p3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486" name="Google Shape;486;p33"/>
          <p:cNvSpPr/>
          <p:nvPr/>
        </p:nvSpPr>
        <p:spPr>
          <a:xfrm>
            <a:off x="773541" y="777239"/>
            <a:ext cx="22840200" cy="121614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487" name="Google Shape;487;p33"/>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488" name="Google Shape;488;p3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489" name="Google Shape;489;p33"/>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490" name="Google Shape;490;p33"/>
          <p:cNvSpPr txBox="1"/>
          <p:nvPr>
            <p:ph idx="2" type="body"/>
          </p:nvPr>
        </p:nvSpPr>
        <p:spPr>
          <a:xfrm>
            <a:off x="1554516" y="3745964"/>
            <a:ext cx="98604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491" name="Google Shape;491;p33"/>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492" name="Google Shape;492;p33"/>
          <p:cNvGrpSpPr/>
          <p:nvPr/>
        </p:nvGrpSpPr>
        <p:grpSpPr>
          <a:xfrm>
            <a:off x="503950" y="1460216"/>
            <a:ext cx="530400" cy="530400"/>
            <a:chOff x="523675" y="4157225"/>
            <a:chExt cx="530400" cy="530400"/>
          </a:xfrm>
        </p:grpSpPr>
        <p:sp>
          <p:nvSpPr>
            <p:cNvPr id="493" name="Google Shape;493;p3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4" name="Google Shape;494;p3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495" name="Google Shape;495;p33"/>
          <p:cNvGrpSpPr/>
          <p:nvPr/>
        </p:nvGrpSpPr>
        <p:grpSpPr>
          <a:xfrm>
            <a:off x="23613738" y="10618172"/>
            <a:ext cx="773609" cy="2320746"/>
            <a:chOff x="7662806" y="2648691"/>
            <a:chExt cx="2871600" cy="8614500"/>
          </a:xfrm>
        </p:grpSpPr>
        <p:sp>
          <p:nvSpPr>
            <p:cNvPr id="496" name="Google Shape;496;p33"/>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497" name="Google Shape;497;p3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498" name="Shape 498"/>
        <p:cNvGrpSpPr/>
        <p:nvPr/>
      </p:nvGrpSpPr>
      <p:grpSpPr>
        <a:xfrm>
          <a:off x="0" y="0"/>
          <a:ext cx="0" cy="0"/>
          <a:chOff x="0" y="0"/>
          <a:chExt cx="0" cy="0"/>
        </a:xfrm>
      </p:grpSpPr>
      <p:pic>
        <p:nvPicPr>
          <p:cNvPr id="499" name="Google Shape;499;p3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00" name="Google Shape;500;p34"/>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01" name="Google Shape;501;p34"/>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02" name="Google Shape;502;p3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03" name="Google Shape;503;p34"/>
          <p:cNvSpPr txBox="1"/>
          <p:nvPr>
            <p:ph idx="1" type="body"/>
          </p:nvPr>
        </p:nvSpPr>
        <p:spPr>
          <a:xfrm>
            <a:off x="1554516" y="2188905"/>
            <a:ext cx="21245100" cy="7203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04" name="Google Shape;504;p34"/>
          <p:cNvSpPr txBox="1"/>
          <p:nvPr>
            <p:ph idx="2" type="body"/>
          </p:nvPr>
        </p:nvSpPr>
        <p:spPr>
          <a:xfrm>
            <a:off x="1554516" y="3745964"/>
            <a:ext cx="9860400"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05" name="Google Shape;505;p34"/>
          <p:cNvSpPr txBox="1"/>
          <p:nvPr>
            <p:ph idx="3" type="body"/>
          </p:nvPr>
        </p:nvSpPr>
        <p:spPr>
          <a:xfrm>
            <a:off x="12955721" y="3745964"/>
            <a:ext cx="9860399" cy="85941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506" name="Google Shape;506;p34"/>
          <p:cNvGrpSpPr/>
          <p:nvPr/>
        </p:nvGrpSpPr>
        <p:grpSpPr>
          <a:xfrm>
            <a:off x="503950" y="1460216"/>
            <a:ext cx="530400" cy="530400"/>
            <a:chOff x="523675" y="4157225"/>
            <a:chExt cx="530400" cy="530400"/>
          </a:xfrm>
        </p:grpSpPr>
        <p:sp>
          <p:nvSpPr>
            <p:cNvPr id="507" name="Google Shape;507;p3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8" name="Google Shape;508;p3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09" name="Google Shape;509;p34"/>
          <p:cNvGrpSpPr/>
          <p:nvPr/>
        </p:nvGrpSpPr>
        <p:grpSpPr>
          <a:xfrm>
            <a:off x="23613738" y="10618172"/>
            <a:ext cx="773609" cy="2320746"/>
            <a:chOff x="7662806" y="2648691"/>
            <a:chExt cx="2871600" cy="8614500"/>
          </a:xfrm>
        </p:grpSpPr>
        <p:sp>
          <p:nvSpPr>
            <p:cNvPr id="510" name="Google Shape;510;p34"/>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11" name="Google Shape;511;p3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512" name="Shape 512"/>
        <p:cNvGrpSpPr/>
        <p:nvPr/>
      </p:nvGrpSpPr>
      <p:grpSpPr>
        <a:xfrm>
          <a:off x="0" y="0"/>
          <a:ext cx="0" cy="0"/>
          <a:chOff x="0" y="0"/>
          <a:chExt cx="0" cy="0"/>
        </a:xfrm>
      </p:grpSpPr>
      <p:pic>
        <p:nvPicPr>
          <p:cNvPr id="513" name="Google Shape;513;p3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14" name="Google Shape;514;p35"/>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15" name="Google Shape;515;p35"/>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16" name="Google Shape;516;p3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17" name="Google Shape;517;p35"/>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518" name="Google Shape;518;p35"/>
          <p:cNvGrpSpPr/>
          <p:nvPr/>
        </p:nvGrpSpPr>
        <p:grpSpPr>
          <a:xfrm>
            <a:off x="503950" y="1460216"/>
            <a:ext cx="530400" cy="530400"/>
            <a:chOff x="523675" y="4157225"/>
            <a:chExt cx="530400" cy="530400"/>
          </a:xfrm>
        </p:grpSpPr>
        <p:sp>
          <p:nvSpPr>
            <p:cNvPr id="519" name="Google Shape;519;p3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0" name="Google Shape;520;p3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21" name="Google Shape;521;p35"/>
          <p:cNvGrpSpPr/>
          <p:nvPr/>
        </p:nvGrpSpPr>
        <p:grpSpPr>
          <a:xfrm>
            <a:off x="23613738" y="10618172"/>
            <a:ext cx="773609" cy="2320746"/>
            <a:chOff x="7662806" y="2648691"/>
            <a:chExt cx="2871600" cy="8614500"/>
          </a:xfrm>
        </p:grpSpPr>
        <p:sp>
          <p:nvSpPr>
            <p:cNvPr id="522" name="Google Shape;522;p35"/>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23" name="Google Shape;523;p3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524" name="Shape 524"/>
        <p:cNvGrpSpPr/>
        <p:nvPr/>
      </p:nvGrpSpPr>
      <p:grpSpPr>
        <a:xfrm>
          <a:off x="0" y="0"/>
          <a:ext cx="0" cy="0"/>
          <a:chOff x="0" y="0"/>
          <a:chExt cx="0" cy="0"/>
        </a:xfrm>
      </p:grpSpPr>
      <p:pic>
        <p:nvPicPr>
          <p:cNvPr id="525" name="Google Shape;525;p3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26" name="Google Shape;526;p36"/>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27" name="Google Shape;527;p36"/>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28" name="Google Shape;528;p36"/>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29" name="Google Shape;529;p36"/>
          <p:cNvSpPr txBox="1"/>
          <p:nvPr>
            <p:ph idx="1" type="body"/>
          </p:nvPr>
        </p:nvSpPr>
        <p:spPr>
          <a:xfrm>
            <a:off x="1554516" y="2940051"/>
            <a:ext cx="9741000" cy="94002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30" name="Google Shape;530;p36"/>
          <p:cNvSpPr/>
          <p:nvPr/>
        </p:nvSpPr>
        <p:spPr>
          <a:xfrm>
            <a:off x="12272963" y="777239"/>
            <a:ext cx="11340599"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531" name="Google Shape;531;p36"/>
          <p:cNvGrpSpPr/>
          <p:nvPr/>
        </p:nvGrpSpPr>
        <p:grpSpPr>
          <a:xfrm>
            <a:off x="503950" y="1460216"/>
            <a:ext cx="530400" cy="530400"/>
            <a:chOff x="523675" y="4157225"/>
            <a:chExt cx="530400" cy="530400"/>
          </a:xfrm>
        </p:grpSpPr>
        <p:sp>
          <p:nvSpPr>
            <p:cNvPr id="532" name="Google Shape;532;p3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3" name="Google Shape;533;p3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34" name="Google Shape;534;p36"/>
          <p:cNvGrpSpPr/>
          <p:nvPr/>
        </p:nvGrpSpPr>
        <p:grpSpPr>
          <a:xfrm>
            <a:off x="23613738" y="10618172"/>
            <a:ext cx="773609" cy="2320746"/>
            <a:chOff x="7662806" y="2648691"/>
            <a:chExt cx="2871600" cy="8614500"/>
          </a:xfrm>
        </p:grpSpPr>
        <p:sp>
          <p:nvSpPr>
            <p:cNvPr id="535" name="Google Shape;535;p36"/>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36" name="Google Shape;536;p3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537" name="Shape 537"/>
        <p:cNvGrpSpPr/>
        <p:nvPr/>
      </p:nvGrpSpPr>
      <p:grpSpPr>
        <a:xfrm>
          <a:off x="0" y="0"/>
          <a:ext cx="0" cy="0"/>
          <a:chOff x="0" y="0"/>
          <a:chExt cx="0" cy="0"/>
        </a:xfrm>
      </p:grpSpPr>
      <p:pic>
        <p:nvPicPr>
          <p:cNvPr id="538" name="Google Shape;538;p3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39" name="Google Shape;539;p37"/>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0" name="Google Shape;540;p37"/>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41" name="Google Shape;541;p3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800" u="none" cap="none" strike="noStrike">
                <a:solidFill>
                  <a:schemeClr val="lt1"/>
                </a:solidFill>
                <a:latin typeface="Arial"/>
                <a:ea typeface="Arial"/>
                <a:cs typeface="Arial"/>
                <a:sym typeface="Arial"/>
              </a:defRPr>
            </a:lvl9pPr>
          </a:lstStyle>
          <a:p/>
        </p:txBody>
      </p:sp>
      <p:sp>
        <p:nvSpPr>
          <p:cNvPr id="542" name="Google Shape;542;p37"/>
          <p:cNvSpPr txBox="1"/>
          <p:nvPr>
            <p:ph idx="1" type="body"/>
          </p:nvPr>
        </p:nvSpPr>
        <p:spPr>
          <a:xfrm>
            <a:off x="770366" y="3475578"/>
            <a:ext cx="76164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3" name="Google Shape;543;p37"/>
          <p:cNvSpPr txBox="1"/>
          <p:nvPr>
            <p:ph idx="2" type="body"/>
          </p:nvPr>
        </p:nvSpPr>
        <p:spPr>
          <a:xfrm>
            <a:off x="8386903" y="3475578"/>
            <a:ext cx="7613399"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4" name="Google Shape;544;p37"/>
          <p:cNvSpPr txBox="1"/>
          <p:nvPr>
            <p:ph idx="3" type="body"/>
          </p:nvPr>
        </p:nvSpPr>
        <p:spPr>
          <a:xfrm>
            <a:off x="16000269" y="3475578"/>
            <a:ext cx="7605300" cy="5562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chemeClr val="lt1"/>
              </a:buClr>
              <a:buSzPts val="1400"/>
              <a:buFont typeface="Arial"/>
              <a:buNone/>
              <a:defRPr b="0" i="0" sz="57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545" name="Google Shape;545;p37"/>
          <p:cNvSpPr/>
          <p:nvPr/>
        </p:nvSpPr>
        <p:spPr>
          <a:xfrm>
            <a:off x="788835" y="4420378"/>
            <a:ext cx="75948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6" name="Google Shape;546;p37"/>
          <p:cNvSpPr/>
          <p:nvPr/>
        </p:nvSpPr>
        <p:spPr>
          <a:xfrm>
            <a:off x="8379674" y="4420378"/>
            <a:ext cx="7617299"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47" name="Google Shape;547;p37"/>
          <p:cNvSpPr/>
          <p:nvPr/>
        </p:nvSpPr>
        <p:spPr>
          <a:xfrm>
            <a:off x="16004150" y="4420378"/>
            <a:ext cx="7609500" cy="85185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548" name="Google Shape;548;p37"/>
          <p:cNvGrpSpPr/>
          <p:nvPr/>
        </p:nvGrpSpPr>
        <p:grpSpPr>
          <a:xfrm>
            <a:off x="503950" y="1460216"/>
            <a:ext cx="530400" cy="530400"/>
            <a:chOff x="523675" y="4157225"/>
            <a:chExt cx="530400" cy="530400"/>
          </a:xfrm>
        </p:grpSpPr>
        <p:sp>
          <p:nvSpPr>
            <p:cNvPr id="549" name="Google Shape;549;p3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0" name="Google Shape;550;p3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51" name="Google Shape;551;p37"/>
          <p:cNvGrpSpPr/>
          <p:nvPr/>
        </p:nvGrpSpPr>
        <p:grpSpPr>
          <a:xfrm>
            <a:off x="23613738" y="10618172"/>
            <a:ext cx="773609" cy="2320746"/>
            <a:chOff x="7662806" y="2648691"/>
            <a:chExt cx="2871600" cy="8614500"/>
          </a:xfrm>
        </p:grpSpPr>
        <p:sp>
          <p:nvSpPr>
            <p:cNvPr id="552" name="Google Shape;552;p37"/>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53" name="Google Shape;553;p3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554" name="Shape 554"/>
        <p:cNvGrpSpPr/>
        <p:nvPr/>
      </p:nvGrpSpPr>
      <p:grpSpPr>
        <a:xfrm>
          <a:off x="0" y="0"/>
          <a:ext cx="0" cy="0"/>
          <a:chOff x="0" y="0"/>
          <a:chExt cx="0" cy="0"/>
        </a:xfrm>
      </p:grpSpPr>
      <p:pic>
        <p:nvPicPr>
          <p:cNvPr id="555" name="Google Shape;555;p3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56" name="Google Shape;556;p38"/>
          <p:cNvSpPr/>
          <p:nvPr/>
        </p:nvSpPr>
        <p:spPr>
          <a:xfrm>
            <a:off x="773541" y="777239"/>
            <a:ext cx="22840200" cy="121614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57" name="Google Shape;557;p38"/>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558" name="Google Shape;558;p38"/>
          <p:cNvGrpSpPr/>
          <p:nvPr/>
        </p:nvGrpSpPr>
        <p:grpSpPr>
          <a:xfrm>
            <a:off x="23613738" y="10618172"/>
            <a:ext cx="773609" cy="2320746"/>
            <a:chOff x="7662806" y="2648691"/>
            <a:chExt cx="2871600" cy="8614500"/>
          </a:xfrm>
        </p:grpSpPr>
        <p:sp>
          <p:nvSpPr>
            <p:cNvPr id="559" name="Google Shape;559;p38"/>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60" name="Google Shape;560;p3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561" name="Shape 561"/>
        <p:cNvGrpSpPr/>
        <p:nvPr/>
      </p:nvGrpSpPr>
      <p:grpSpPr>
        <a:xfrm>
          <a:off x="0" y="0"/>
          <a:ext cx="0" cy="0"/>
          <a:chOff x="0" y="0"/>
          <a:chExt cx="0" cy="0"/>
        </a:xfrm>
      </p:grpSpPr>
      <p:sp>
        <p:nvSpPr>
          <p:cNvPr id="562" name="Google Shape;562;p39"/>
          <p:cNvSpPr/>
          <p:nvPr/>
        </p:nvSpPr>
        <p:spPr>
          <a:xfrm>
            <a:off x="0" y="0"/>
            <a:ext cx="24387300" cy="1371600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63" name="Google Shape;563;p39"/>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564" name="Shape 564"/>
        <p:cNvGrpSpPr/>
        <p:nvPr/>
      </p:nvGrpSpPr>
      <p:grpSpPr>
        <a:xfrm>
          <a:off x="0" y="0"/>
          <a:ext cx="0" cy="0"/>
          <a:chOff x="0" y="0"/>
          <a:chExt cx="0" cy="0"/>
        </a:xfrm>
      </p:grpSpPr>
      <p:pic>
        <p:nvPicPr>
          <p:cNvPr id="565" name="Google Shape;565;p4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66" name="Google Shape;566;p40"/>
          <p:cNvSpPr/>
          <p:nvPr/>
        </p:nvSpPr>
        <p:spPr>
          <a:xfrm>
            <a:off x="773541" y="777239"/>
            <a:ext cx="22840200" cy="121614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67" name="Google Shape;567;p40"/>
          <p:cNvSpPr/>
          <p:nvPr/>
        </p:nvSpPr>
        <p:spPr>
          <a:xfrm>
            <a:off x="762000" y="13066714"/>
            <a:ext cx="7162800" cy="4571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568" name="Google Shape;568;p40"/>
          <p:cNvGrpSpPr/>
          <p:nvPr/>
        </p:nvGrpSpPr>
        <p:grpSpPr>
          <a:xfrm>
            <a:off x="23613738" y="10618172"/>
            <a:ext cx="773609" cy="2320746"/>
            <a:chOff x="7662806" y="2648691"/>
            <a:chExt cx="2871600" cy="8614500"/>
          </a:xfrm>
        </p:grpSpPr>
        <p:sp>
          <p:nvSpPr>
            <p:cNvPr id="569" name="Google Shape;569;p40"/>
            <p:cNvSpPr/>
            <p:nvPr/>
          </p:nvSpPr>
          <p:spPr>
            <a:xfrm>
              <a:off x="7662806" y="2648691"/>
              <a:ext cx="2871600"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70" name="Google Shape;570;p4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572" name="Shape 572"/>
        <p:cNvGrpSpPr/>
        <p:nvPr/>
      </p:nvGrpSpPr>
      <p:grpSpPr>
        <a:xfrm>
          <a:off x="0" y="0"/>
          <a:ext cx="0" cy="0"/>
          <a:chOff x="0" y="0"/>
          <a:chExt cx="0" cy="0"/>
        </a:xfrm>
      </p:grpSpPr>
      <p:pic>
        <p:nvPicPr>
          <p:cNvPr id="573" name="Google Shape;573;p4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74" name="Google Shape;574;p42"/>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575" name="Google Shape;575;p42"/>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76" name="Google Shape;576;p4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577" name="Google Shape;577;p42"/>
          <p:cNvSpPr txBox="1"/>
          <p:nvPr>
            <p:ph idx="1" type="body"/>
          </p:nvPr>
        </p:nvSpPr>
        <p:spPr>
          <a:xfrm>
            <a:off x="1554516" y="2940051"/>
            <a:ext cx="212451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578" name="Google Shape;578;p42"/>
          <p:cNvGrpSpPr/>
          <p:nvPr/>
        </p:nvGrpSpPr>
        <p:grpSpPr>
          <a:xfrm>
            <a:off x="504002" y="1460216"/>
            <a:ext cx="530453" cy="530400"/>
            <a:chOff x="523675" y="4157225"/>
            <a:chExt cx="530400" cy="530400"/>
          </a:xfrm>
        </p:grpSpPr>
        <p:sp>
          <p:nvSpPr>
            <p:cNvPr id="579" name="Google Shape;579;p4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580" name="Google Shape;580;p4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581" name="Google Shape;581;p42"/>
          <p:cNvGrpSpPr/>
          <p:nvPr/>
        </p:nvGrpSpPr>
        <p:grpSpPr>
          <a:xfrm>
            <a:off x="23613738" y="10617907"/>
            <a:ext cx="773609" cy="2319884"/>
            <a:chOff x="7662806" y="2648691"/>
            <a:chExt cx="2871600" cy="8614500"/>
          </a:xfrm>
        </p:grpSpPr>
        <p:sp>
          <p:nvSpPr>
            <p:cNvPr id="582" name="Google Shape;582;p4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583" name="Google Shape;583;p4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77" name="Shape 77"/>
        <p:cNvGrpSpPr/>
        <p:nvPr/>
      </p:nvGrpSpPr>
      <p:grpSpPr>
        <a:xfrm>
          <a:off x="0" y="0"/>
          <a:ext cx="0" cy="0"/>
          <a:chOff x="0" y="0"/>
          <a:chExt cx="0" cy="0"/>
        </a:xfrm>
      </p:grpSpPr>
      <p:pic>
        <p:nvPicPr>
          <p:cNvPr id="78" name="Google Shape;78;p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9" name="Google Shape;79;p5"/>
          <p:cNvSpPr/>
          <p:nvPr/>
        </p:nvSpPr>
        <p:spPr>
          <a:xfrm>
            <a:off x="773541" y="777239"/>
            <a:ext cx="22840091"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0" name="Google Shape;80;p5"/>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1" name="Google Shape;81;p5"/>
          <p:cNvSpPr txBox="1"/>
          <p:nvPr>
            <p:ph type="title"/>
          </p:nvPr>
        </p:nvSpPr>
        <p:spPr>
          <a:xfrm>
            <a:off x="2587906" y="5603812"/>
            <a:ext cx="19199821" cy="2508378"/>
          </a:xfrm>
          <a:prstGeom prst="rect">
            <a:avLst/>
          </a:prstGeom>
          <a:solidFill>
            <a:srgbClr val="4AC0E0">
              <a:alpha val="76078"/>
            </a:srgbClr>
          </a:solidFill>
          <a:ln>
            <a:noFill/>
          </a:ln>
        </p:spPr>
        <p:txBody>
          <a:bodyPr anchorCtr="1" anchor="ctr" bIns="91425" lIns="91425" spcFirstLastPara="1" rIns="91425" wrap="square" tIns="91425"/>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grpSp>
        <p:nvGrpSpPr>
          <p:cNvPr id="82" name="Google Shape;82;p5"/>
          <p:cNvGrpSpPr/>
          <p:nvPr/>
        </p:nvGrpSpPr>
        <p:grpSpPr>
          <a:xfrm>
            <a:off x="23613633" y="10618136"/>
            <a:ext cx="773542" cy="2320623"/>
            <a:chOff x="7662806" y="2648692"/>
            <a:chExt cx="2871498" cy="8614487"/>
          </a:xfrm>
        </p:grpSpPr>
        <p:sp>
          <p:nvSpPr>
            <p:cNvPr id="83" name="Google Shape;83;p5"/>
            <p:cNvSpPr/>
            <p:nvPr/>
          </p:nvSpPr>
          <p:spPr>
            <a:xfrm>
              <a:off x="7662806" y="2648692"/>
              <a:ext cx="2871498" cy="8614487"/>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84" name="Google Shape;84;p5"/>
            <p:cNvPicPr preferRelativeResize="0"/>
            <p:nvPr/>
          </p:nvPicPr>
          <p:blipFill rotWithShape="1">
            <a:blip r:embed="rId3">
              <a:alphaModFix/>
            </a:blip>
            <a:srcRect b="0" l="0" r="0" t="0"/>
            <a:stretch/>
          </p:blipFill>
          <p:spPr>
            <a:xfrm>
              <a:off x="8204093" y="2998258"/>
              <a:ext cx="1788922" cy="7620579"/>
            </a:xfrm>
            <a:prstGeom prst="rect">
              <a:avLst/>
            </a:prstGeom>
            <a:noFill/>
            <a:ln>
              <a:noFill/>
            </a:ln>
          </p:spPr>
        </p:pic>
      </p:gr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584" name="Shape 584"/>
        <p:cNvGrpSpPr/>
        <p:nvPr/>
      </p:nvGrpSpPr>
      <p:grpSpPr>
        <a:xfrm>
          <a:off x="0" y="0"/>
          <a:ext cx="0" cy="0"/>
          <a:chOff x="0" y="0"/>
          <a:chExt cx="0" cy="0"/>
        </a:xfrm>
      </p:grpSpPr>
      <p:pic>
        <p:nvPicPr>
          <p:cNvPr id="585" name="Google Shape;585;p4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586" name="Google Shape;586;p43"/>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587" name="Google Shape;587;p43"/>
          <p:cNvSpPr txBox="1"/>
          <p:nvPr>
            <p:ph type="title"/>
          </p:nvPr>
        </p:nvSpPr>
        <p:spPr>
          <a:xfrm>
            <a:off x="762000" y="4283701"/>
            <a:ext cx="12195899" cy="27350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588" name="Google Shape;588;p43"/>
          <p:cNvSpPr txBox="1"/>
          <p:nvPr>
            <p:ph idx="1" type="body"/>
          </p:nvPr>
        </p:nvSpPr>
        <p:spPr>
          <a:xfrm>
            <a:off x="762000" y="7492364"/>
            <a:ext cx="8991600" cy="685500"/>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110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0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84200" lvl="2" marL="1371600" marR="0" rtl="0" algn="l">
              <a:lnSpc>
                <a:spcPct val="90000"/>
              </a:lnSpc>
              <a:spcBef>
                <a:spcPts val="1100"/>
              </a:spcBef>
              <a:spcAft>
                <a:spcPts val="0"/>
              </a:spcAft>
              <a:buClr>
                <a:schemeClr val="lt2"/>
              </a:buClr>
              <a:buSzPts val="5600"/>
              <a:buFont typeface="Arial"/>
              <a:buChar char="•"/>
              <a:defRPr b="1" i="0" sz="56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589" name="Google Shape;589;p43"/>
          <p:cNvSpPr txBox="1"/>
          <p:nvPr>
            <p:ph idx="2" type="body"/>
          </p:nvPr>
        </p:nvSpPr>
        <p:spPr>
          <a:xfrm>
            <a:off x="762000" y="8483132"/>
            <a:ext cx="8991600" cy="6096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50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590" name="Google Shape;590;p43"/>
          <p:cNvGrpSpPr/>
          <p:nvPr/>
        </p:nvGrpSpPr>
        <p:grpSpPr>
          <a:xfrm>
            <a:off x="761983" y="9316618"/>
            <a:ext cx="12349123" cy="707885"/>
            <a:chOff x="596039" y="5442941"/>
            <a:chExt cx="6379668" cy="365700"/>
          </a:xfrm>
        </p:grpSpPr>
        <p:pic>
          <p:nvPicPr>
            <p:cNvPr id="591" name="Google Shape;591;p43"/>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592" name="Google Shape;592;p43"/>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593" name="Google Shape;593;p43"/>
            <p:cNvPicPr preferRelativeResize="0"/>
            <p:nvPr/>
          </p:nvPicPr>
          <p:blipFill rotWithShape="1">
            <a:blip r:embed="rId5">
              <a:alphaModFix/>
            </a:blip>
            <a:srcRect b="0" l="0" r="0" t="0"/>
            <a:stretch/>
          </p:blipFill>
          <p:spPr>
            <a:xfrm>
              <a:off x="1667209" y="5468107"/>
              <a:ext cx="312000" cy="312000"/>
            </a:xfrm>
            <a:prstGeom prst="rect">
              <a:avLst/>
            </a:prstGeom>
            <a:noFill/>
            <a:ln>
              <a:noFill/>
            </a:ln>
          </p:spPr>
        </p:pic>
        <p:pic>
          <p:nvPicPr>
            <p:cNvPr id="594" name="Google Shape;594;p43"/>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595" name="Google Shape;595;p43"/>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596" name="Google Shape;596;p43"/>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597" name="Google Shape;597;p43"/>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598" name="Google Shape;598;p43"/>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pic>
          <p:nvPicPr>
            <p:cNvPr id="599" name="Google Shape;599;p43"/>
            <p:cNvPicPr preferRelativeResize="0"/>
            <p:nvPr/>
          </p:nvPicPr>
          <p:blipFill rotWithShape="1">
            <a:blip r:embed="rId11">
              <a:alphaModFix/>
            </a:blip>
            <a:srcRect b="0" l="0" r="0" t="0"/>
            <a:stretch/>
          </p:blipFill>
          <p:spPr>
            <a:xfrm>
              <a:off x="6306312" y="5468107"/>
              <a:ext cx="311999" cy="312000"/>
            </a:xfrm>
            <a:prstGeom prst="rect">
              <a:avLst/>
            </a:prstGeom>
            <a:noFill/>
            <a:ln>
              <a:noFill/>
            </a:ln>
          </p:spPr>
        </p:pic>
        <p:pic>
          <p:nvPicPr>
            <p:cNvPr id="600" name="Google Shape;600;p43"/>
            <p:cNvPicPr preferRelativeResize="0"/>
            <p:nvPr/>
          </p:nvPicPr>
          <p:blipFill rotWithShape="1">
            <a:blip r:embed="rId12">
              <a:alphaModFix/>
            </a:blip>
            <a:srcRect b="0" l="0" r="0" t="0"/>
            <a:stretch/>
          </p:blipFill>
          <p:spPr>
            <a:xfrm>
              <a:off x="6663707" y="5468107"/>
              <a:ext cx="312000" cy="312000"/>
            </a:xfrm>
            <a:prstGeom prst="rect">
              <a:avLst/>
            </a:prstGeom>
            <a:noFill/>
            <a:ln>
              <a:noFill/>
            </a:ln>
          </p:spPr>
        </p:pic>
        <p:grpSp>
          <p:nvGrpSpPr>
            <p:cNvPr id="601" name="Google Shape;601;p43"/>
            <p:cNvGrpSpPr/>
            <p:nvPr/>
          </p:nvGrpSpPr>
          <p:grpSpPr>
            <a:xfrm>
              <a:off x="2024598" y="5468107"/>
              <a:ext cx="310800" cy="310800"/>
              <a:chOff x="2024598" y="5468107"/>
              <a:chExt cx="310800" cy="310800"/>
            </a:xfrm>
          </p:grpSpPr>
          <p:sp>
            <p:nvSpPr>
              <p:cNvPr id="602" name="Google Shape;602;p43"/>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03" name="Google Shape;603;p43"/>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604" name="Google Shape;604;p43"/>
            <p:cNvGrpSpPr/>
            <p:nvPr/>
          </p:nvGrpSpPr>
          <p:grpSpPr>
            <a:xfrm>
              <a:off x="3094777" y="5468107"/>
              <a:ext cx="310799" cy="310800"/>
              <a:chOff x="3094777" y="5468107"/>
              <a:chExt cx="310799" cy="310800"/>
            </a:xfrm>
          </p:grpSpPr>
          <p:sp>
            <p:nvSpPr>
              <p:cNvPr id="605" name="Google Shape;605;p43"/>
              <p:cNvSpPr/>
              <p:nvPr/>
            </p:nvSpPr>
            <p:spPr>
              <a:xfrm>
                <a:off x="3094777"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06" name="Google Shape;606;p43"/>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607" name="Google Shape;607;p43"/>
            <p:cNvGrpSpPr/>
            <p:nvPr/>
          </p:nvGrpSpPr>
          <p:grpSpPr>
            <a:xfrm>
              <a:off x="953425" y="5468107"/>
              <a:ext cx="310800" cy="310800"/>
              <a:chOff x="953425" y="5468107"/>
              <a:chExt cx="310800" cy="310800"/>
            </a:xfrm>
          </p:grpSpPr>
          <p:sp>
            <p:nvSpPr>
              <p:cNvPr id="608" name="Google Shape;608;p43"/>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09" name="Google Shape;609;p43"/>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610" name="Google Shape;610;p43"/>
            <p:cNvGrpSpPr/>
            <p:nvPr/>
          </p:nvGrpSpPr>
          <p:grpSpPr>
            <a:xfrm>
              <a:off x="2355826" y="5442941"/>
              <a:ext cx="365700" cy="365700"/>
              <a:chOff x="2355826" y="5442941"/>
              <a:chExt cx="365700" cy="365700"/>
            </a:xfrm>
          </p:grpSpPr>
          <p:sp>
            <p:nvSpPr>
              <p:cNvPr id="611" name="Google Shape;611;p43"/>
              <p:cNvSpPr/>
              <p:nvPr/>
            </p:nvSpPr>
            <p:spPr>
              <a:xfrm>
                <a:off x="2380993"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12" name="Google Shape;612;p43"/>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613" name="Google Shape;613;p43"/>
            <p:cNvGrpSpPr/>
            <p:nvPr/>
          </p:nvGrpSpPr>
          <p:grpSpPr>
            <a:xfrm>
              <a:off x="5236130" y="5468107"/>
              <a:ext cx="310800" cy="310800"/>
              <a:chOff x="5236130" y="5468107"/>
              <a:chExt cx="310800" cy="310800"/>
            </a:xfrm>
          </p:grpSpPr>
          <p:sp>
            <p:nvSpPr>
              <p:cNvPr id="614" name="Google Shape;614;p43"/>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15" name="Google Shape;615;p43"/>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616" name="Google Shape;616;p43"/>
            <p:cNvGrpSpPr/>
            <p:nvPr/>
          </p:nvGrpSpPr>
          <p:grpSpPr>
            <a:xfrm>
              <a:off x="4523337" y="5468107"/>
              <a:ext cx="310800" cy="310800"/>
              <a:chOff x="4523337" y="5468107"/>
              <a:chExt cx="310800" cy="310800"/>
            </a:xfrm>
          </p:grpSpPr>
          <p:sp>
            <p:nvSpPr>
              <p:cNvPr id="617" name="Google Shape;617;p43"/>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18" name="Google Shape;618;p43"/>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619" name="Google Shape;619;p43"/>
            <p:cNvGrpSpPr/>
            <p:nvPr/>
          </p:nvGrpSpPr>
          <p:grpSpPr>
            <a:xfrm>
              <a:off x="4879732" y="5468107"/>
              <a:ext cx="310800" cy="310800"/>
              <a:chOff x="4879732" y="5468107"/>
              <a:chExt cx="310800" cy="310800"/>
            </a:xfrm>
          </p:grpSpPr>
          <p:sp>
            <p:nvSpPr>
              <p:cNvPr id="620" name="Google Shape;620;p43"/>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21" name="Google Shape;621;p43"/>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622" name="Google Shape;622;p43"/>
            <p:cNvGrpSpPr/>
            <p:nvPr/>
          </p:nvGrpSpPr>
          <p:grpSpPr>
            <a:xfrm>
              <a:off x="5949914" y="5468107"/>
              <a:ext cx="310800" cy="310800"/>
              <a:chOff x="5949914" y="5468107"/>
              <a:chExt cx="310800" cy="310800"/>
            </a:xfrm>
          </p:grpSpPr>
          <p:sp>
            <p:nvSpPr>
              <p:cNvPr id="623" name="Google Shape;623;p43"/>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624" name="Google Shape;624;p43"/>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grpSp>
        <p:nvGrpSpPr>
          <p:cNvPr id="625" name="Google Shape;625;p43"/>
          <p:cNvGrpSpPr/>
          <p:nvPr/>
        </p:nvGrpSpPr>
        <p:grpSpPr>
          <a:xfrm>
            <a:off x="761947" y="8257265"/>
            <a:ext cx="21693399" cy="222368"/>
            <a:chOff x="548639" y="4557712"/>
            <a:chExt cx="10419000" cy="106800"/>
          </a:xfrm>
        </p:grpSpPr>
        <p:sp>
          <p:nvSpPr>
            <p:cNvPr id="626" name="Google Shape;626;p43"/>
            <p:cNvSpPr/>
            <p:nvPr/>
          </p:nvSpPr>
          <p:spPr>
            <a:xfrm>
              <a:off x="548639" y="4557712"/>
              <a:ext cx="1097699" cy="106800"/>
            </a:xfrm>
            <a:prstGeom prst="rect">
              <a:avLst/>
            </a:prstGeom>
            <a:solidFill>
              <a:schemeClr val="accen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627" name="Google Shape;627;p43"/>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628" name="Google Shape;628;p43"/>
          <p:cNvGrpSpPr/>
          <p:nvPr/>
        </p:nvGrpSpPr>
        <p:grpSpPr>
          <a:xfrm>
            <a:off x="23305725" y="5240634"/>
            <a:ext cx="1078285" cy="3234744"/>
            <a:chOff x="7662806" y="2648691"/>
            <a:chExt cx="2871600" cy="8614500"/>
          </a:xfrm>
        </p:grpSpPr>
        <p:sp>
          <p:nvSpPr>
            <p:cNvPr id="629" name="Google Shape;629;p43"/>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30" name="Google Shape;630;p43"/>
            <p:cNvPicPr preferRelativeResize="0"/>
            <p:nvPr/>
          </p:nvPicPr>
          <p:blipFill rotWithShape="1">
            <a:blip r:embed="rId21">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631" name="Shape 631"/>
        <p:cNvGrpSpPr/>
        <p:nvPr/>
      </p:nvGrpSpPr>
      <p:grpSpPr>
        <a:xfrm>
          <a:off x="0" y="0"/>
          <a:ext cx="0" cy="0"/>
          <a:chOff x="0" y="0"/>
          <a:chExt cx="0" cy="0"/>
        </a:xfrm>
      </p:grpSpPr>
      <p:pic>
        <p:nvPicPr>
          <p:cNvPr id="632" name="Google Shape;632;p4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33" name="Google Shape;633;p44"/>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34" name="Google Shape;634;p44"/>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35" name="Google Shape;635;p4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636" name="Google Shape;636;p44"/>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37" name="Google Shape;637;p44"/>
          <p:cNvSpPr txBox="1"/>
          <p:nvPr>
            <p:ph idx="2" type="body"/>
          </p:nvPr>
        </p:nvSpPr>
        <p:spPr>
          <a:xfrm>
            <a:off x="1554516" y="3745964"/>
            <a:ext cx="212451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638" name="Google Shape;638;p44"/>
          <p:cNvGrpSpPr/>
          <p:nvPr/>
        </p:nvGrpSpPr>
        <p:grpSpPr>
          <a:xfrm>
            <a:off x="504002" y="1460216"/>
            <a:ext cx="530453" cy="530400"/>
            <a:chOff x="523675" y="4157225"/>
            <a:chExt cx="530400" cy="530400"/>
          </a:xfrm>
        </p:grpSpPr>
        <p:sp>
          <p:nvSpPr>
            <p:cNvPr id="639" name="Google Shape;639;p4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640" name="Google Shape;640;p4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41" name="Google Shape;641;p44"/>
          <p:cNvGrpSpPr/>
          <p:nvPr/>
        </p:nvGrpSpPr>
        <p:grpSpPr>
          <a:xfrm>
            <a:off x="23613738" y="10617907"/>
            <a:ext cx="773609" cy="2319884"/>
            <a:chOff x="7662806" y="2648691"/>
            <a:chExt cx="2871600" cy="8614500"/>
          </a:xfrm>
        </p:grpSpPr>
        <p:sp>
          <p:nvSpPr>
            <p:cNvPr id="642" name="Google Shape;642;p44"/>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43" name="Google Shape;643;p4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644" name="Shape 644"/>
        <p:cNvGrpSpPr/>
        <p:nvPr/>
      </p:nvGrpSpPr>
      <p:grpSpPr>
        <a:xfrm>
          <a:off x="0" y="0"/>
          <a:ext cx="0" cy="0"/>
          <a:chOff x="0" y="0"/>
          <a:chExt cx="0" cy="0"/>
        </a:xfrm>
      </p:grpSpPr>
      <p:sp>
        <p:nvSpPr>
          <p:cNvPr id="645" name="Google Shape;645;p45"/>
          <p:cNvSpPr/>
          <p:nvPr/>
        </p:nvSpPr>
        <p:spPr>
          <a:xfrm>
            <a:off x="773541" y="777241"/>
            <a:ext cx="22839900" cy="12144899"/>
          </a:xfrm>
          <a:prstGeom prst="rect">
            <a:avLst/>
          </a:prstGeom>
          <a:noFill/>
          <a:ln cap="sq" cmpd="sng" w="38100">
            <a:solidFill>
              <a:srgbClr val="91D8EC"/>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46" name="Google Shape;646;p45"/>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300"/>
              <a:buFont typeface="Helvetica Neue"/>
              <a:buNone/>
            </a:pPr>
            <a:r>
              <a:rPr b="1" i="0" lang="en-US" sz="13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47" name="Google Shape;647;p45"/>
          <p:cNvSpPr txBox="1"/>
          <p:nvPr>
            <p:ph type="title"/>
          </p:nvPr>
        </p:nvSpPr>
        <p:spPr>
          <a:xfrm>
            <a:off x="2587906" y="5603812"/>
            <a:ext cx="19200000" cy="2508000"/>
          </a:xfrm>
          <a:prstGeom prst="rect">
            <a:avLst/>
          </a:prstGeom>
          <a:noFill/>
          <a:ln>
            <a:noFill/>
          </a:ln>
        </p:spPr>
        <p:txBody>
          <a:bodyPr anchorCtr="1" anchor="ctr" bIns="91425" lIns="91425" spcFirstLastPara="1" rIns="91425" wrap="square" tIns="91425"/>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grpSp>
        <p:nvGrpSpPr>
          <p:cNvPr id="648" name="Google Shape;648;p45"/>
          <p:cNvGrpSpPr/>
          <p:nvPr/>
        </p:nvGrpSpPr>
        <p:grpSpPr>
          <a:xfrm>
            <a:off x="23613738" y="10617907"/>
            <a:ext cx="773609" cy="2319884"/>
            <a:chOff x="7662806" y="2648691"/>
            <a:chExt cx="2871600" cy="8614500"/>
          </a:xfrm>
        </p:grpSpPr>
        <p:sp>
          <p:nvSpPr>
            <p:cNvPr id="649" name="Google Shape;649;p45"/>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50" name="Google Shape;650;p45"/>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651" name="Shape 651"/>
        <p:cNvGrpSpPr/>
        <p:nvPr/>
      </p:nvGrpSpPr>
      <p:grpSpPr>
        <a:xfrm>
          <a:off x="0" y="0"/>
          <a:ext cx="0" cy="0"/>
          <a:chOff x="0" y="0"/>
          <a:chExt cx="0" cy="0"/>
        </a:xfrm>
      </p:grpSpPr>
      <p:pic>
        <p:nvPicPr>
          <p:cNvPr id="652" name="Google Shape;652;p4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53" name="Google Shape;653;p46"/>
          <p:cNvSpPr/>
          <p:nvPr/>
        </p:nvSpPr>
        <p:spPr>
          <a:xfrm>
            <a:off x="773541" y="777239"/>
            <a:ext cx="228399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54" name="Google Shape;654;p46"/>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55" name="Google Shape;655;p46"/>
          <p:cNvSpPr txBox="1"/>
          <p:nvPr>
            <p:ph type="title"/>
          </p:nvPr>
        </p:nvSpPr>
        <p:spPr>
          <a:xfrm>
            <a:off x="2587906" y="5603812"/>
            <a:ext cx="19200000" cy="2508000"/>
          </a:xfrm>
          <a:prstGeom prst="rect">
            <a:avLst/>
          </a:prstGeom>
          <a:solidFill>
            <a:srgbClr val="4AC0E0">
              <a:alpha val="75686"/>
            </a:srgbClr>
          </a:solidFill>
          <a:ln>
            <a:noFill/>
          </a:ln>
        </p:spPr>
        <p:txBody>
          <a:bodyPr anchorCtr="1" anchor="ctr" bIns="91425" lIns="91425" spcFirstLastPara="1" rIns="91425" wrap="square" tIns="91425"/>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grpSp>
        <p:nvGrpSpPr>
          <p:cNvPr id="656" name="Google Shape;656;p46"/>
          <p:cNvGrpSpPr/>
          <p:nvPr/>
        </p:nvGrpSpPr>
        <p:grpSpPr>
          <a:xfrm>
            <a:off x="23613738" y="10617907"/>
            <a:ext cx="773609" cy="2319884"/>
            <a:chOff x="7662806" y="2648691"/>
            <a:chExt cx="2871600" cy="8614500"/>
          </a:xfrm>
        </p:grpSpPr>
        <p:sp>
          <p:nvSpPr>
            <p:cNvPr id="657" name="Google Shape;657;p4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58" name="Google Shape;658;p4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659" name="Shape 659"/>
        <p:cNvGrpSpPr/>
        <p:nvPr/>
      </p:nvGrpSpPr>
      <p:grpSpPr>
        <a:xfrm>
          <a:off x="0" y="0"/>
          <a:ext cx="0" cy="0"/>
          <a:chOff x="0" y="0"/>
          <a:chExt cx="0" cy="0"/>
        </a:xfrm>
      </p:grpSpPr>
      <p:pic>
        <p:nvPicPr>
          <p:cNvPr id="660" name="Google Shape;660;p4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61" name="Google Shape;661;p47"/>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62" name="Google Shape;662;p47"/>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63" name="Google Shape;663;p47"/>
          <p:cNvSpPr txBox="1"/>
          <p:nvPr>
            <p:ph type="title"/>
          </p:nvPr>
        </p:nvSpPr>
        <p:spPr>
          <a:xfrm>
            <a:off x="1554516" y="1055036"/>
            <a:ext cx="97413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664" name="Google Shape;664;p47"/>
          <p:cNvSpPr txBox="1"/>
          <p:nvPr>
            <p:ph idx="1" type="body"/>
          </p:nvPr>
        </p:nvSpPr>
        <p:spPr>
          <a:xfrm>
            <a:off x="1554516" y="2940051"/>
            <a:ext cx="97413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65" name="Google Shape;665;p47"/>
          <p:cNvSpPr/>
          <p:nvPr/>
        </p:nvSpPr>
        <p:spPr>
          <a:xfrm>
            <a:off x="12272963" y="777239"/>
            <a:ext cx="113406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666" name="Google Shape;666;p47"/>
          <p:cNvGrpSpPr/>
          <p:nvPr/>
        </p:nvGrpSpPr>
        <p:grpSpPr>
          <a:xfrm>
            <a:off x="504002" y="1460216"/>
            <a:ext cx="530453" cy="530400"/>
            <a:chOff x="523675" y="4157225"/>
            <a:chExt cx="530400" cy="530400"/>
          </a:xfrm>
        </p:grpSpPr>
        <p:sp>
          <p:nvSpPr>
            <p:cNvPr id="667" name="Google Shape;667;p4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668" name="Google Shape;668;p4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69" name="Google Shape;669;p47"/>
          <p:cNvGrpSpPr/>
          <p:nvPr/>
        </p:nvGrpSpPr>
        <p:grpSpPr>
          <a:xfrm>
            <a:off x="23613738" y="10617907"/>
            <a:ext cx="773609" cy="2319884"/>
            <a:chOff x="7662806" y="2648691"/>
            <a:chExt cx="2871600" cy="8614500"/>
          </a:xfrm>
        </p:grpSpPr>
        <p:sp>
          <p:nvSpPr>
            <p:cNvPr id="670" name="Google Shape;670;p47"/>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71" name="Google Shape;671;p4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672" name="Shape 672"/>
        <p:cNvGrpSpPr/>
        <p:nvPr/>
      </p:nvGrpSpPr>
      <p:grpSpPr>
        <a:xfrm>
          <a:off x="0" y="0"/>
          <a:ext cx="0" cy="0"/>
          <a:chOff x="0" y="0"/>
          <a:chExt cx="0" cy="0"/>
        </a:xfrm>
      </p:grpSpPr>
      <p:pic>
        <p:nvPicPr>
          <p:cNvPr id="673" name="Google Shape;673;p4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74" name="Google Shape;674;p48"/>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75" name="Google Shape;675;p48"/>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676" name="Google Shape;676;p4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677" name="Google Shape;677;p48"/>
          <p:cNvSpPr txBox="1"/>
          <p:nvPr>
            <p:ph idx="1" type="body"/>
          </p:nvPr>
        </p:nvSpPr>
        <p:spPr>
          <a:xfrm>
            <a:off x="770366" y="3475578"/>
            <a:ext cx="76161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78" name="Google Shape;678;p48"/>
          <p:cNvSpPr txBox="1"/>
          <p:nvPr>
            <p:ph idx="2" type="body"/>
          </p:nvPr>
        </p:nvSpPr>
        <p:spPr>
          <a:xfrm>
            <a:off x="8386903" y="3475578"/>
            <a:ext cx="76131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79" name="Google Shape;679;p48"/>
          <p:cNvSpPr txBox="1"/>
          <p:nvPr>
            <p:ph idx="3" type="body"/>
          </p:nvPr>
        </p:nvSpPr>
        <p:spPr>
          <a:xfrm>
            <a:off x="16000269" y="3475578"/>
            <a:ext cx="76059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680" name="Google Shape;680;p48"/>
          <p:cNvSpPr/>
          <p:nvPr/>
        </p:nvSpPr>
        <p:spPr>
          <a:xfrm>
            <a:off x="788835" y="4420378"/>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1" name="Google Shape;681;p48"/>
          <p:cNvSpPr/>
          <p:nvPr/>
        </p:nvSpPr>
        <p:spPr>
          <a:xfrm>
            <a:off x="8379674" y="4420378"/>
            <a:ext cx="76179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682" name="Google Shape;682;p48"/>
          <p:cNvSpPr/>
          <p:nvPr/>
        </p:nvSpPr>
        <p:spPr>
          <a:xfrm>
            <a:off x="16004150" y="4420378"/>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683" name="Google Shape;683;p48"/>
          <p:cNvGrpSpPr/>
          <p:nvPr/>
        </p:nvGrpSpPr>
        <p:grpSpPr>
          <a:xfrm>
            <a:off x="504002" y="1460216"/>
            <a:ext cx="530453" cy="530400"/>
            <a:chOff x="523675" y="4157225"/>
            <a:chExt cx="530400" cy="530400"/>
          </a:xfrm>
        </p:grpSpPr>
        <p:sp>
          <p:nvSpPr>
            <p:cNvPr id="684" name="Google Shape;684;p4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685" name="Google Shape;685;p4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686" name="Google Shape;686;p48"/>
          <p:cNvGrpSpPr/>
          <p:nvPr/>
        </p:nvGrpSpPr>
        <p:grpSpPr>
          <a:xfrm>
            <a:off x="23613738" y="10617907"/>
            <a:ext cx="773609" cy="2319884"/>
            <a:chOff x="7662806" y="2648691"/>
            <a:chExt cx="2871600" cy="8614500"/>
          </a:xfrm>
        </p:grpSpPr>
        <p:sp>
          <p:nvSpPr>
            <p:cNvPr id="687" name="Google Shape;687;p4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88" name="Google Shape;688;p4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689" name="Shape 689"/>
        <p:cNvGrpSpPr/>
        <p:nvPr/>
      </p:nvGrpSpPr>
      <p:grpSpPr>
        <a:xfrm>
          <a:off x="0" y="0"/>
          <a:ext cx="0" cy="0"/>
          <a:chOff x="0" y="0"/>
          <a:chExt cx="0" cy="0"/>
        </a:xfrm>
      </p:grpSpPr>
      <p:pic>
        <p:nvPicPr>
          <p:cNvPr id="690" name="Google Shape;690;p4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91" name="Google Shape;691;p49"/>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692" name="Google Shape;692;p49"/>
          <p:cNvGrpSpPr/>
          <p:nvPr/>
        </p:nvGrpSpPr>
        <p:grpSpPr>
          <a:xfrm>
            <a:off x="23305725" y="5240634"/>
            <a:ext cx="1078285" cy="3234744"/>
            <a:chOff x="7662806" y="2648691"/>
            <a:chExt cx="2871600" cy="8614500"/>
          </a:xfrm>
        </p:grpSpPr>
        <p:sp>
          <p:nvSpPr>
            <p:cNvPr id="693" name="Google Shape;693;p49"/>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694" name="Google Shape;694;p4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695" name="Google Shape;695;p49"/>
          <p:cNvSpPr txBox="1"/>
          <p:nvPr/>
        </p:nvSpPr>
        <p:spPr>
          <a:xfrm>
            <a:off x="5394449" y="4670950"/>
            <a:ext cx="13598700" cy="3000000"/>
          </a:xfrm>
          <a:prstGeom prst="rect">
            <a:avLst/>
          </a:prstGeom>
          <a:noFill/>
          <a:ln>
            <a:noFill/>
          </a:ln>
        </p:spPr>
        <p:txBody>
          <a:bodyPr anchorCtr="0" anchor="ctr" bIns="91400" lIns="91400" spcFirstLastPara="1" rIns="91400" wrap="square" tIns="91400">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696" name="Shape 696"/>
        <p:cNvGrpSpPr/>
        <p:nvPr/>
      </p:nvGrpSpPr>
      <p:grpSpPr>
        <a:xfrm>
          <a:off x="0" y="0"/>
          <a:ext cx="0" cy="0"/>
          <a:chOff x="0" y="0"/>
          <a:chExt cx="0" cy="0"/>
        </a:xfrm>
      </p:grpSpPr>
      <p:pic>
        <p:nvPicPr>
          <p:cNvPr id="697" name="Google Shape;697;p5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698" name="Google Shape;698;p50"/>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699" name="Google Shape;699;p50"/>
          <p:cNvGrpSpPr/>
          <p:nvPr/>
        </p:nvGrpSpPr>
        <p:grpSpPr>
          <a:xfrm>
            <a:off x="4915908" y="2934969"/>
            <a:ext cx="14555760" cy="7846143"/>
            <a:chOff x="1828168" y="1260545"/>
            <a:chExt cx="8535600" cy="4601034"/>
          </a:xfrm>
        </p:grpSpPr>
        <p:grpSp>
          <p:nvGrpSpPr>
            <p:cNvPr id="700" name="Google Shape;700;p50"/>
            <p:cNvGrpSpPr/>
            <p:nvPr/>
          </p:nvGrpSpPr>
          <p:grpSpPr>
            <a:xfrm>
              <a:off x="1828168" y="1519963"/>
              <a:ext cx="8535600" cy="4341616"/>
              <a:chOff x="1828168" y="1258957"/>
              <a:chExt cx="8535600" cy="4341616"/>
            </a:xfrm>
          </p:grpSpPr>
          <p:sp>
            <p:nvSpPr>
              <p:cNvPr id="701" name="Google Shape;701;p50"/>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02" name="Google Shape;702;p50"/>
              <p:cNvSpPr/>
              <p:nvPr/>
            </p:nvSpPr>
            <p:spPr>
              <a:xfrm>
                <a:off x="1828168" y="1258957"/>
                <a:ext cx="8535600" cy="3893100"/>
              </a:xfrm>
              <a:prstGeom prst="roundRect">
                <a:avLst>
                  <a:gd fmla="val 5437" name="adj"/>
                </a:avLst>
              </a:prstGeom>
              <a:solidFill>
                <a:srgbClr val="D8D8D8"/>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703" name="Google Shape;703;p50"/>
            <p:cNvGrpSpPr/>
            <p:nvPr/>
          </p:nvGrpSpPr>
          <p:grpSpPr>
            <a:xfrm>
              <a:off x="5853432" y="1260545"/>
              <a:ext cx="485100" cy="485100"/>
              <a:chOff x="5853432" y="734066"/>
              <a:chExt cx="485100" cy="485100"/>
            </a:xfrm>
          </p:grpSpPr>
          <p:sp>
            <p:nvSpPr>
              <p:cNvPr id="704" name="Google Shape;704;p50"/>
              <p:cNvSpPr/>
              <p:nvPr/>
            </p:nvSpPr>
            <p:spPr>
              <a:xfrm>
                <a:off x="5886450" y="767633"/>
                <a:ext cx="419100" cy="4191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705" name="Google Shape;705;p50"/>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06" name="Google Shape;706;p50"/>
            <p:cNvGrpSpPr/>
            <p:nvPr/>
          </p:nvGrpSpPr>
          <p:grpSpPr>
            <a:xfrm>
              <a:off x="3619936" y="4738463"/>
              <a:ext cx="4952535" cy="283892"/>
              <a:chOff x="587075" y="4891945"/>
              <a:chExt cx="6379667" cy="365700"/>
            </a:xfrm>
          </p:grpSpPr>
          <p:pic>
            <p:nvPicPr>
              <p:cNvPr id="707" name="Google Shape;707;p50"/>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708" name="Google Shape;708;p50"/>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709" name="Google Shape;709;p50"/>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710" name="Google Shape;710;p50"/>
              <p:cNvPicPr preferRelativeResize="0"/>
              <p:nvPr/>
            </p:nvPicPr>
            <p:blipFill rotWithShape="1">
              <a:blip r:embed="rId6">
                <a:alphaModFix/>
              </a:blip>
              <a:srcRect b="0" l="0" r="0" t="0"/>
              <a:stretch/>
            </p:blipFill>
            <p:spPr>
              <a:xfrm>
                <a:off x="2728426" y="4917112"/>
                <a:ext cx="312000" cy="312000"/>
              </a:xfrm>
              <a:prstGeom prst="rect">
                <a:avLst/>
              </a:prstGeom>
              <a:noFill/>
              <a:ln>
                <a:noFill/>
              </a:ln>
            </p:spPr>
          </p:pic>
          <p:pic>
            <p:nvPicPr>
              <p:cNvPr id="711" name="Google Shape;711;p50"/>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712" name="Google Shape;712;p50"/>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713" name="Google Shape;713;p50"/>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714" name="Google Shape;714;p50"/>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pic>
            <p:nvPicPr>
              <p:cNvPr id="715" name="Google Shape;715;p50"/>
              <p:cNvPicPr preferRelativeResize="0"/>
              <p:nvPr/>
            </p:nvPicPr>
            <p:blipFill rotWithShape="1">
              <a:blip r:embed="rId11">
                <a:alphaModFix/>
              </a:blip>
              <a:srcRect b="0" l="0" r="0" t="0"/>
              <a:stretch/>
            </p:blipFill>
            <p:spPr>
              <a:xfrm>
                <a:off x="6297348" y="4917112"/>
                <a:ext cx="311999" cy="312000"/>
              </a:xfrm>
              <a:prstGeom prst="rect">
                <a:avLst/>
              </a:prstGeom>
              <a:noFill/>
              <a:ln>
                <a:noFill/>
              </a:ln>
            </p:spPr>
          </p:pic>
          <p:pic>
            <p:nvPicPr>
              <p:cNvPr id="716" name="Google Shape;716;p50"/>
              <p:cNvPicPr preferRelativeResize="0"/>
              <p:nvPr/>
            </p:nvPicPr>
            <p:blipFill rotWithShape="1">
              <a:blip r:embed="rId12">
                <a:alphaModFix/>
              </a:blip>
              <a:srcRect b="0" l="0" r="0" t="0"/>
              <a:stretch/>
            </p:blipFill>
            <p:spPr>
              <a:xfrm>
                <a:off x="6654742" y="4917112"/>
                <a:ext cx="312000" cy="312000"/>
              </a:xfrm>
              <a:prstGeom prst="rect">
                <a:avLst/>
              </a:prstGeom>
              <a:noFill/>
              <a:ln>
                <a:noFill/>
              </a:ln>
            </p:spPr>
          </p:pic>
          <p:grpSp>
            <p:nvGrpSpPr>
              <p:cNvPr id="717" name="Google Shape;717;p50"/>
              <p:cNvGrpSpPr/>
              <p:nvPr/>
            </p:nvGrpSpPr>
            <p:grpSpPr>
              <a:xfrm>
                <a:off x="2015634" y="4917111"/>
                <a:ext cx="310800" cy="310800"/>
                <a:chOff x="2024598" y="5468107"/>
                <a:chExt cx="310800" cy="310800"/>
              </a:xfrm>
            </p:grpSpPr>
            <p:sp>
              <p:nvSpPr>
                <p:cNvPr id="718" name="Google Shape;718;p50"/>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19" name="Google Shape;719;p50"/>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720" name="Google Shape;720;p50"/>
              <p:cNvGrpSpPr/>
              <p:nvPr/>
            </p:nvGrpSpPr>
            <p:grpSpPr>
              <a:xfrm>
                <a:off x="3085813" y="4917111"/>
                <a:ext cx="310799" cy="310800"/>
                <a:chOff x="3094777" y="5468107"/>
                <a:chExt cx="310799" cy="310800"/>
              </a:xfrm>
            </p:grpSpPr>
            <p:sp>
              <p:nvSpPr>
                <p:cNvPr id="721" name="Google Shape;721;p50"/>
                <p:cNvSpPr/>
                <p:nvPr/>
              </p:nvSpPr>
              <p:spPr>
                <a:xfrm>
                  <a:off x="3094777"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22" name="Google Shape;722;p50"/>
                <p:cNvPicPr preferRelativeResize="0"/>
                <p:nvPr/>
              </p:nvPicPr>
              <p:blipFill rotWithShape="1">
                <a:blip r:embed="rId14">
                  <a:alphaModFix/>
                </a:blip>
                <a:srcRect b="0" l="0" r="0" t="0"/>
                <a:stretch/>
              </p:blipFill>
              <p:spPr>
                <a:xfrm>
                  <a:off x="3094777" y="5468107"/>
                  <a:ext cx="310799" cy="310800"/>
                </a:xfrm>
                <a:prstGeom prst="rect">
                  <a:avLst/>
                </a:prstGeom>
                <a:noFill/>
                <a:ln>
                  <a:noFill/>
                </a:ln>
              </p:spPr>
            </p:pic>
          </p:grpSp>
          <p:grpSp>
            <p:nvGrpSpPr>
              <p:cNvPr id="723" name="Google Shape;723;p50"/>
              <p:cNvGrpSpPr/>
              <p:nvPr/>
            </p:nvGrpSpPr>
            <p:grpSpPr>
              <a:xfrm>
                <a:off x="944461" y="4917111"/>
                <a:ext cx="310800" cy="310800"/>
                <a:chOff x="953425" y="5468107"/>
                <a:chExt cx="310800" cy="310800"/>
              </a:xfrm>
            </p:grpSpPr>
            <p:sp>
              <p:nvSpPr>
                <p:cNvPr id="724" name="Google Shape;724;p50"/>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25" name="Google Shape;725;p50"/>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726" name="Google Shape;726;p50"/>
              <p:cNvGrpSpPr/>
              <p:nvPr/>
            </p:nvGrpSpPr>
            <p:grpSpPr>
              <a:xfrm>
                <a:off x="2346862" y="4891945"/>
                <a:ext cx="365700" cy="365700"/>
                <a:chOff x="2355826" y="5442941"/>
                <a:chExt cx="365700" cy="365700"/>
              </a:xfrm>
            </p:grpSpPr>
            <p:sp>
              <p:nvSpPr>
                <p:cNvPr id="727" name="Google Shape;727;p50"/>
                <p:cNvSpPr/>
                <p:nvPr/>
              </p:nvSpPr>
              <p:spPr>
                <a:xfrm>
                  <a:off x="2380993"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28" name="Google Shape;728;p50"/>
                <p:cNvPicPr preferRelativeResize="0"/>
                <p:nvPr/>
              </p:nvPicPr>
              <p:blipFill rotWithShape="1">
                <a:blip r:embed="rId16">
                  <a:alphaModFix/>
                </a:blip>
                <a:srcRect b="0" l="0" r="0" t="0"/>
                <a:stretch/>
              </p:blipFill>
              <p:spPr>
                <a:xfrm>
                  <a:off x="2355826" y="5442941"/>
                  <a:ext cx="365700" cy="365700"/>
                </a:xfrm>
                <a:prstGeom prst="rect">
                  <a:avLst/>
                </a:prstGeom>
                <a:noFill/>
                <a:ln>
                  <a:noFill/>
                </a:ln>
              </p:spPr>
            </p:pic>
          </p:grpSp>
          <p:grpSp>
            <p:nvGrpSpPr>
              <p:cNvPr id="729" name="Google Shape;729;p50"/>
              <p:cNvGrpSpPr/>
              <p:nvPr/>
            </p:nvGrpSpPr>
            <p:grpSpPr>
              <a:xfrm>
                <a:off x="5227166" y="4917111"/>
                <a:ext cx="310800" cy="310800"/>
                <a:chOff x="5236130" y="5468107"/>
                <a:chExt cx="310800" cy="310800"/>
              </a:xfrm>
            </p:grpSpPr>
            <p:sp>
              <p:nvSpPr>
                <p:cNvPr id="730" name="Google Shape;730;p50"/>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31" name="Google Shape;731;p50"/>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732" name="Google Shape;732;p50"/>
              <p:cNvGrpSpPr/>
              <p:nvPr/>
            </p:nvGrpSpPr>
            <p:grpSpPr>
              <a:xfrm>
                <a:off x="4514373" y="4917111"/>
                <a:ext cx="310800" cy="310800"/>
                <a:chOff x="4523337" y="5468107"/>
                <a:chExt cx="310800" cy="310800"/>
              </a:xfrm>
            </p:grpSpPr>
            <p:sp>
              <p:nvSpPr>
                <p:cNvPr id="733" name="Google Shape;733;p50"/>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34" name="Google Shape;734;p50"/>
                <p:cNvPicPr preferRelativeResize="0"/>
                <p:nvPr/>
              </p:nvPicPr>
              <p:blipFill rotWithShape="1">
                <a:blip r:embed="rId18">
                  <a:alphaModFix/>
                </a:blip>
                <a:srcRect b="0" l="0" r="0" t="0"/>
                <a:stretch/>
              </p:blipFill>
              <p:spPr>
                <a:xfrm>
                  <a:off x="4523337" y="5468107"/>
                  <a:ext cx="310800" cy="310800"/>
                </a:xfrm>
                <a:prstGeom prst="rect">
                  <a:avLst/>
                </a:prstGeom>
                <a:noFill/>
                <a:ln>
                  <a:noFill/>
                </a:ln>
              </p:spPr>
            </p:pic>
          </p:grpSp>
          <p:grpSp>
            <p:nvGrpSpPr>
              <p:cNvPr id="735" name="Google Shape;735;p50"/>
              <p:cNvGrpSpPr/>
              <p:nvPr/>
            </p:nvGrpSpPr>
            <p:grpSpPr>
              <a:xfrm>
                <a:off x="4870768" y="4917111"/>
                <a:ext cx="310800" cy="310800"/>
                <a:chOff x="4879732" y="5468107"/>
                <a:chExt cx="310800" cy="310800"/>
              </a:xfrm>
            </p:grpSpPr>
            <p:sp>
              <p:nvSpPr>
                <p:cNvPr id="736" name="Google Shape;736;p50"/>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37" name="Google Shape;737;p50"/>
                <p:cNvPicPr preferRelativeResize="0"/>
                <p:nvPr/>
              </p:nvPicPr>
              <p:blipFill rotWithShape="1">
                <a:blip r:embed="rId19">
                  <a:alphaModFix/>
                </a:blip>
                <a:srcRect b="0" l="0" r="0" t="0"/>
                <a:stretch/>
              </p:blipFill>
              <p:spPr>
                <a:xfrm>
                  <a:off x="4879732" y="5468107"/>
                  <a:ext cx="310800" cy="310800"/>
                </a:xfrm>
                <a:prstGeom prst="rect">
                  <a:avLst/>
                </a:prstGeom>
                <a:noFill/>
                <a:ln>
                  <a:noFill/>
                </a:ln>
              </p:spPr>
            </p:pic>
          </p:grpSp>
          <p:grpSp>
            <p:nvGrpSpPr>
              <p:cNvPr id="738" name="Google Shape;738;p50"/>
              <p:cNvGrpSpPr/>
              <p:nvPr/>
            </p:nvGrpSpPr>
            <p:grpSpPr>
              <a:xfrm>
                <a:off x="5940950" y="4917111"/>
                <a:ext cx="310800" cy="310800"/>
                <a:chOff x="5949914" y="5468107"/>
                <a:chExt cx="310800" cy="310800"/>
              </a:xfrm>
            </p:grpSpPr>
            <p:sp>
              <p:nvSpPr>
                <p:cNvPr id="739" name="Google Shape;739;p50"/>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740" name="Google Shape;740;p50"/>
                <p:cNvPicPr preferRelativeResize="0"/>
                <p:nvPr/>
              </p:nvPicPr>
              <p:blipFill rotWithShape="1">
                <a:blip r:embed="rId20">
                  <a:alphaModFix/>
                </a:blip>
                <a:srcRect b="0" l="0" r="0" t="0"/>
                <a:stretch/>
              </p:blipFill>
              <p:spPr>
                <a:xfrm>
                  <a:off x="5949914" y="5468107"/>
                  <a:ext cx="310800" cy="310800"/>
                </a:xfrm>
                <a:prstGeom prst="rect">
                  <a:avLst/>
                </a:prstGeom>
                <a:noFill/>
                <a:ln>
                  <a:noFill/>
                </a:ln>
              </p:spPr>
            </p:pic>
          </p:grpSp>
        </p:grpSp>
        <p:pic>
          <p:nvPicPr>
            <p:cNvPr id="741" name="Google Shape;741;p50"/>
            <p:cNvPicPr preferRelativeResize="0"/>
            <p:nvPr/>
          </p:nvPicPr>
          <p:blipFill rotWithShape="1">
            <a:blip r:embed="rId21">
              <a:alphaModFix/>
            </a:blip>
            <a:srcRect b="0" l="0" r="0" t="0"/>
            <a:stretch/>
          </p:blipFill>
          <p:spPr>
            <a:xfrm>
              <a:off x="2590464" y="1993410"/>
              <a:ext cx="6991500" cy="2247900"/>
            </a:xfrm>
            <a:prstGeom prst="rect">
              <a:avLst/>
            </a:prstGeom>
            <a:noFill/>
            <a:ln>
              <a:noFill/>
            </a:ln>
          </p:spPr>
        </p:pic>
      </p:grpSp>
      <p:grpSp>
        <p:nvGrpSpPr>
          <p:cNvPr id="742" name="Google Shape;742;p50"/>
          <p:cNvGrpSpPr/>
          <p:nvPr/>
        </p:nvGrpSpPr>
        <p:grpSpPr>
          <a:xfrm>
            <a:off x="23305725" y="5240634"/>
            <a:ext cx="1078285" cy="3234744"/>
            <a:chOff x="7662806" y="2648691"/>
            <a:chExt cx="2871600" cy="8614500"/>
          </a:xfrm>
        </p:grpSpPr>
        <p:sp>
          <p:nvSpPr>
            <p:cNvPr id="743" name="Google Shape;743;p50"/>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44" name="Google Shape;744;p50"/>
            <p:cNvPicPr preferRelativeResize="0"/>
            <p:nvPr/>
          </p:nvPicPr>
          <p:blipFill rotWithShape="1">
            <a:blip r:embed="rId2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745" name="Shape 745"/>
        <p:cNvGrpSpPr/>
        <p:nvPr/>
      </p:nvGrpSpPr>
      <p:grpSpPr>
        <a:xfrm>
          <a:off x="0" y="0"/>
          <a:ext cx="0" cy="0"/>
          <a:chOff x="0" y="0"/>
          <a:chExt cx="0" cy="0"/>
        </a:xfrm>
      </p:grpSpPr>
      <p:pic>
        <p:nvPicPr>
          <p:cNvPr id="746" name="Google Shape;746;p5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47" name="Google Shape;747;p51"/>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48" name="Google Shape;748;p51"/>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749" name="Google Shape;749;p51"/>
          <p:cNvGrpSpPr/>
          <p:nvPr/>
        </p:nvGrpSpPr>
        <p:grpSpPr>
          <a:xfrm>
            <a:off x="23613738" y="10617907"/>
            <a:ext cx="773609" cy="2319884"/>
            <a:chOff x="7662806" y="2648691"/>
            <a:chExt cx="2871600" cy="8614500"/>
          </a:xfrm>
        </p:grpSpPr>
        <p:sp>
          <p:nvSpPr>
            <p:cNvPr id="750" name="Google Shape;750;p51"/>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51" name="Google Shape;751;p51"/>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752" name="Shape 752"/>
        <p:cNvGrpSpPr/>
        <p:nvPr/>
      </p:nvGrpSpPr>
      <p:grpSpPr>
        <a:xfrm>
          <a:off x="0" y="0"/>
          <a:ext cx="0" cy="0"/>
          <a:chOff x="0" y="0"/>
          <a:chExt cx="0" cy="0"/>
        </a:xfrm>
      </p:grpSpPr>
      <p:pic>
        <p:nvPicPr>
          <p:cNvPr id="753" name="Google Shape;753;p5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54" name="Google Shape;754;p52"/>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55" name="Google Shape;755;p52"/>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56" name="Google Shape;756;p5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757" name="Google Shape;757;p52"/>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58" name="Google Shape;758;p52"/>
          <p:cNvSpPr txBox="1"/>
          <p:nvPr>
            <p:ph idx="2" type="body"/>
          </p:nvPr>
        </p:nvSpPr>
        <p:spPr>
          <a:xfrm>
            <a:off x="1554516" y="3745964"/>
            <a:ext cx="212451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59" name="Google Shape;759;p52"/>
          <p:cNvGrpSpPr/>
          <p:nvPr/>
        </p:nvGrpSpPr>
        <p:grpSpPr>
          <a:xfrm>
            <a:off x="23613738" y="10617907"/>
            <a:ext cx="773609" cy="2319884"/>
            <a:chOff x="7662806" y="2648691"/>
            <a:chExt cx="2871600" cy="8614500"/>
          </a:xfrm>
        </p:grpSpPr>
        <p:sp>
          <p:nvSpPr>
            <p:cNvPr id="760" name="Google Shape;760;p5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61" name="Google Shape;761;p5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762" name="Google Shape;762;p52"/>
          <p:cNvGrpSpPr/>
          <p:nvPr/>
        </p:nvGrpSpPr>
        <p:grpSpPr>
          <a:xfrm>
            <a:off x="504002" y="1460216"/>
            <a:ext cx="530453" cy="530400"/>
            <a:chOff x="523675" y="4157225"/>
            <a:chExt cx="530400" cy="530400"/>
          </a:xfrm>
        </p:grpSpPr>
        <p:sp>
          <p:nvSpPr>
            <p:cNvPr id="763" name="Google Shape;763;p5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764" name="Google Shape;764;p5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85" name="Shape 85"/>
        <p:cNvGrpSpPr/>
        <p:nvPr/>
      </p:nvGrpSpPr>
      <p:grpSpPr>
        <a:xfrm>
          <a:off x="0" y="0"/>
          <a:ext cx="0" cy="0"/>
          <a:chOff x="0" y="0"/>
          <a:chExt cx="0" cy="0"/>
        </a:xfrm>
      </p:grpSpPr>
      <p:pic>
        <p:nvPicPr>
          <p:cNvPr id="86" name="Google Shape;86;p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7" name="Google Shape;87;p6"/>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8" name="Google Shape;88;p6"/>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9" name="Google Shape;89;p6"/>
          <p:cNvSpPr txBox="1"/>
          <p:nvPr>
            <p:ph type="title"/>
          </p:nvPr>
        </p:nvSpPr>
        <p:spPr>
          <a:xfrm>
            <a:off x="1554516" y="1055036"/>
            <a:ext cx="9741012" cy="1107776"/>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90" name="Google Shape;90;p6"/>
          <p:cNvSpPr txBox="1"/>
          <p:nvPr>
            <p:ph idx="1" type="body"/>
          </p:nvPr>
        </p:nvSpPr>
        <p:spPr>
          <a:xfrm>
            <a:off x="1554516" y="2940052"/>
            <a:ext cx="9741010" cy="9400114"/>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1" name="Google Shape;91;p6"/>
          <p:cNvSpPr/>
          <p:nvPr/>
        </p:nvSpPr>
        <p:spPr>
          <a:xfrm>
            <a:off x="12272963" y="777239"/>
            <a:ext cx="11340670" cy="12161520"/>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92" name="Google Shape;92;p6"/>
          <p:cNvGrpSpPr/>
          <p:nvPr/>
        </p:nvGrpSpPr>
        <p:grpSpPr>
          <a:xfrm>
            <a:off x="503950" y="1460216"/>
            <a:ext cx="530399" cy="530399"/>
            <a:chOff x="523675" y="4157225"/>
            <a:chExt cx="530399" cy="530399"/>
          </a:xfrm>
        </p:grpSpPr>
        <p:sp>
          <p:nvSpPr>
            <p:cNvPr id="93" name="Google Shape;93;p6"/>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 name="Google Shape;94;p6"/>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5" name="Google Shape;95;p6"/>
          <p:cNvGrpSpPr/>
          <p:nvPr/>
        </p:nvGrpSpPr>
        <p:grpSpPr>
          <a:xfrm>
            <a:off x="23613739" y="10618172"/>
            <a:ext cx="773609" cy="2320746"/>
            <a:chOff x="7662806" y="2648692"/>
            <a:chExt cx="2871599" cy="8614500"/>
          </a:xfrm>
        </p:grpSpPr>
        <p:sp>
          <p:nvSpPr>
            <p:cNvPr id="96" name="Google Shape;96;p6"/>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97" name="Google Shape;97;p6"/>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765" name="Shape 765"/>
        <p:cNvGrpSpPr/>
        <p:nvPr/>
      </p:nvGrpSpPr>
      <p:grpSpPr>
        <a:xfrm>
          <a:off x="0" y="0"/>
          <a:ext cx="0" cy="0"/>
          <a:chOff x="0" y="0"/>
          <a:chExt cx="0" cy="0"/>
        </a:xfrm>
      </p:grpSpPr>
      <p:pic>
        <p:nvPicPr>
          <p:cNvPr id="766" name="Google Shape;766;p5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67" name="Google Shape;767;p53"/>
          <p:cNvSpPr/>
          <p:nvPr/>
        </p:nvSpPr>
        <p:spPr>
          <a:xfrm>
            <a:off x="773541" y="777239"/>
            <a:ext cx="228399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68" name="Google Shape;768;p53"/>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69" name="Google Shape;769;p5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770" name="Google Shape;770;p53"/>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771" name="Google Shape;771;p53"/>
          <p:cNvSpPr txBox="1"/>
          <p:nvPr>
            <p:ph idx="2" type="body"/>
          </p:nvPr>
        </p:nvSpPr>
        <p:spPr>
          <a:xfrm>
            <a:off x="1554516" y="3745964"/>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772" name="Google Shape;772;p53"/>
          <p:cNvSpPr txBox="1"/>
          <p:nvPr>
            <p:ph idx="3" type="body"/>
          </p:nvPr>
        </p:nvSpPr>
        <p:spPr>
          <a:xfrm>
            <a:off x="12955721" y="3745964"/>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773" name="Google Shape;773;p53"/>
          <p:cNvGrpSpPr/>
          <p:nvPr/>
        </p:nvGrpSpPr>
        <p:grpSpPr>
          <a:xfrm>
            <a:off x="504002" y="1460216"/>
            <a:ext cx="530453" cy="530400"/>
            <a:chOff x="523675" y="4157225"/>
            <a:chExt cx="530400" cy="530400"/>
          </a:xfrm>
        </p:grpSpPr>
        <p:sp>
          <p:nvSpPr>
            <p:cNvPr id="774" name="Google Shape;774;p5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775" name="Google Shape;775;p5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76" name="Google Shape;776;p53"/>
          <p:cNvGrpSpPr/>
          <p:nvPr/>
        </p:nvGrpSpPr>
        <p:grpSpPr>
          <a:xfrm>
            <a:off x="23613738" y="10617907"/>
            <a:ext cx="773609" cy="2319884"/>
            <a:chOff x="7662806" y="2648691"/>
            <a:chExt cx="2871600" cy="8614500"/>
          </a:xfrm>
        </p:grpSpPr>
        <p:sp>
          <p:nvSpPr>
            <p:cNvPr id="777" name="Google Shape;777;p53"/>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78" name="Google Shape;778;p5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779" name="Shape 779"/>
        <p:cNvGrpSpPr/>
        <p:nvPr/>
      </p:nvGrpSpPr>
      <p:grpSpPr>
        <a:xfrm>
          <a:off x="0" y="0"/>
          <a:ext cx="0" cy="0"/>
          <a:chOff x="0" y="0"/>
          <a:chExt cx="0" cy="0"/>
        </a:xfrm>
      </p:grpSpPr>
      <p:pic>
        <p:nvPicPr>
          <p:cNvPr id="780" name="Google Shape;780;p5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81" name="Google Shape;781;p54"/>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82" name="Google Shape;782;p54"/>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83" name="Google Shape;783;p5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784" name="Google Shape;784;p54"/>
          <p:cNvSpPr txBox="1"/>
          <p:nvPr>
            <p:ph idx="1" type="body"/>
          </p:nvPr>
        </p:nvSpPr>
        <p:spPr>
          <a:xfrm>
            <a:off x="1554516" y="2188905"/>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85" name="Google Shape;785;p54"/>
          <p:cNvSpPr txBox="1"/>
          <p:nvPr>
            <p:ph idx="2" type="body"/>
          </p:nvPr>
        </p:nvSpPr>
        <p:spPr>
          <a:xfrm>
            <a:off x="1554516" y="3745964"/>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786" name="Google Shape;786;p54"/>
          <p:cNvSpPr txBox="1"/>
          <p:nvPr>
            <p:ph idx="3" type="body"/>
          </p:nvPr>
        </p:nvSpPr>
        <p:spPr>
          <a:xfrm>
            <a:off x="12955721" y="3745964"/>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87" name="Google Shape;787;p54"/>
          <p:cNvGrpSpPr/>
          <p:nvPr/>
        </p:nvGrpSpPr>
        <p:grpSpPr>
          <a:xfrm>
            <a:off x="504002" y="1460216"/>
            <a:ext cx="530453" cy="530400"/>
            <a:chOff x="523675" y="4157225"/>
            <a:chExt cx="530400" cy="530400"/>
          </a:xfrm>
        </p:grpSpPr>
        <p:sp>
          <p:nvSpPr>
            <p:cNvPr id="788" name="Google Shape;788;p5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789" name="Google Shape;789;p5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790" name="Google Shape;790;p54"/>
          <p:cNvGrpSpPr/>
          <p:nvPr/>
        </p:nvGrpSpPr>
        <p:grpSpPr>
          <a:xfrm>
            <a:off x="23613738" y="10617907"/>
            <a:ext cx="773609" cy="2319884"/>
            <a:chOff x="7662806" y="2648691"/>
            <a:chExt cx="2871600" cy="8614500"/>
          </a:xfrm>
        </p:grpSpPr>
        <p:sp>
          <p:nvSpPr>
            <p:cNvPr id="791" name="Google Shape;791;p54"/>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792" name="Google Shape;792;p5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793" name="Shape 793"/>
        <p:cNvGrpSpPr/>
        <p:nvPr/>
      </p:nvGrpSpPr>
      <p:grpSpPr>
        <a:xfrm>
          <a:off x="0" y="0"/>
          <a:ext cx="0" cy="0"/>
          <a:chOff x="0" y="0"/>
          <a:chExt cx="0" cy="0"/>
        </a:xfrm>
      </p:grpSpPr>
      <p:pic>
        <p:nvPicPr>
          <p:cNvPr id="794" name="Google Shape;794;p5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795" name="Google Shape;795;p55"/>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796" name="Google Shape;796;p55"/>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797" name="Google Shape;797;p5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798" name="Google Shape;798;p55"/>
          <p:cNvSpPr txBox="1"/>
          <p:nvPr>
            <p:ph idx="1" type="body"/>
          </p:nvPr>
        </p:nvSpPr>
        <p:spPr>
          <a:xfrm>
            <a:off x="1554516" y="2940051"/>
            <a:ext cx="212451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799" name="Google Shape;799;p55"/>
          <p:cNvGrpSpPr/>
          <p:nvPr/>
        </p:nvGrpSpPr>
        <p:grpSpPr>
          <a:xfrm>
            <a:off x="504002" y="1460216"/>
            <a:ext cx="530453" cy="530400"/>
            <a:chOff x="523675" y="4157225"/>
            <a:chExt cx="530400" cy="530400"/>
          </a:xfrm>
        </p:grpSpPr>
        <p:sp>
          <p:nvSpPr>
            <p:cNvPr id="800" name="Google Shape;800;p5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801" name="Google Shape;801;p5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02" name="Google Shape;802;p55"/>
          <p:cNvGrpSpPr/>
          <p:nvPr/>
        </p:nvGrpSpPr>
        <p:grpSpPr>
          <a:xfrm>
            <a:off x="23613738" y="10617907"/>
            <a:ext cx="773609" cy="2319884"/>
            <a:chOff x="7662806" y="2648691"/>
            <a:chExt cx="2871600" cy="8614500"/>
          </a:xfrm>
        </p:grpSpPr>
        <p:sp>
          <p:nvSpPr>
            <p:cNvPr id="803" name="Google Shape;803;p55"/>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04" name="Google Shape;804;p5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805" name="Shape 805"/>
        <p:cNvGrpSpPr/>
        <p:nvPr/>
      </p:nvGrpSpPr>
      <p:grpSpPr>
        <a:xfrm>
          <a:off x="0" y="0"/>
          <a:ext cx="0" cy="0"/>
          <a:chOff x="0" y="0"/>
          <a:chExt cx="0" cy="0"/>
        </a:xfrm>
      </p:grpSpPr>
      <p:pic>
        <p:nvPicPr>
          <p:cNvPr id="806" name="Google Shape;806;p5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07" name="Google Shape;807;p56"/>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08" name="Google Shape;808;p56"/>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09" name="Google Shape;809;p56"/>
          <p:cNvSpPr txBox="1"/>
          <p:nvPr>
            <p:ph type="title"/>
          </p:nvPr>
        </p:nvSpPr>
        <p:spPr>
          <a:xfrm>
            <a:off x="1554516" y="1055036"/>
            <a:ext cx="97413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810" name="Google Shape;810;p56"/>
          <p:cNvSpPr txBox="1"/>
          <p:nvPr>
            <p:ph idx="1" type="body"/>
          </p:nvPr>
        </p:nvSpPr>
        <p:spPr>
          <a:xfrm>
            <a:off x="1554516" y="2940051"/>
            <a:ext cx="97413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11" name="Google Shape;811;p56"/>
          <p:cNvSpPr/>
          <p:nvPr/>
        </p:nvSpPr>
        <p:spPr>
          <a:xfrm>
            <a:off x="12272963" y="777239"/>
            <a:ext cx="113406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812" name="Google Shape;812;p56"/>
          <p:cNvGrpSpPr/>
          <p:nvPr/>
        </p:nvGrpSpPr>
        <p:grpSpPr>
          <a:xfrm>
            <a:off x="504002" y="1460216"/>
            <a:ext cx="530453" cy="530400"/>
            <a:chOff x="523675" y="4157225"/>
            <a:chExt cx="530400" cy="530400"/>
          </a:xfrm>
        </p:grpSpPr>
        <p:sp>
          <p:nvSpPr>
            <p:cNvPr id="813" name="Google Shape;813;p5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814" name="Google Shape;814;p5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15" name="Google Shape;815;p56"/>
          <p:cNvGrpSpPr/>
          <p:nvPr/>
        </p:nvGrpSpPr>
        <p:grpSpPr>
          <a:xfrm>
            <a:off x="23613738" y="10617907"/>
            <a:ext cx="773609" cy="2319884"/>
            <a:chOff x="7662806" y="2648691"/>
            <a:chExt cx="2871600" cy="8614500"/>
          </a:xfrm>
        </p:grpSpPr>
        <p:sp>
          <p:nvSpPr>
            <p:cNvPr id="816" name="Google Shape;816;p5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17" name="Google Shape;817;p5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818" name="Shape 818"/>
        <p:cNvGrpSpPr/>
        <p:nvPr/>
      </p:nvGrpSpPr>
      <p:grpSpPr>
        <a:xfrm>
          <a:off x="0" y="0"/>
          <a:ext cx="0" cy="0"/>
          <a:chOff x="0" y="0"/>
          <a:chExt cx="0" cy="0"/>
        </a:xfrm>
      </p:grpSpPr>
      <p:pic>
        <p:nvPicPr>
          <p:cNvPr id="819" name="Google Shape;819;p5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20" name="Google Shape;820;p57"/>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1" name="Google Shape;821;p57"/>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22" name="Google Shape;822;p5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823" name="Google Shape;823;p57"/>
          <p:cNvSpPr txBox="1"/>
          <p:nvPr>
            <p:ph idx="1" type="body"/>
          </p:nvPr>
        </p:nvSpPr>
        <p:spPr>
          <a:xfrm>
            <a:off x="770366" y="3475578"/>
            <a:ext cx="76161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4" name="Google Shape;824;p57"/>
          <p:cNvSpPr txBox="1"/>
          <p:nvPr>
            <p:ph idx="2" type="body"/>
          </p:nvPr>
        </p:nvSpPr>
        <p:spPr>
          <a:xfrm>
            <a:off x="8386903" y="3475578"/>
            <a:ext cx="76137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5" name="Google Shape;825;p57"/>
          <p:cNvSpPr txBox="1"/>
          <p:nvPr>
            <p:ph idx="3" type="body"/>
          </p:nvPr>
        </p:nvSpPr>
        <p:spPr>
          <a:xfrm>
            <a:off x="16000269" y="3475578"/>
            <a:ext cx="76050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826" name="Google Shape;826;p57"/>
          <p:cNvSpPr/>
          <p:nvPr/>
        </p:nvSpPr>
        <p:spPr>
          <a:xfrm>
            <a:off x="788835" y="4420378"/>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7" name="Google Shape;827;p57"/>
          <p:cNvSpPr/>
          <p:nvPr/>
        </p:nvSpPr>
        <p:spPr>
          <a:xfrm>
            <a:off x="8379674" y="4420378"/>
            <a:ext cx="76170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28" name="Google Shape;828;p57"/>
          <p:cNvSpPr/>
          <p:nvPr/>
        </p:nvSpPr>
        <p:spPr>
          <a:xfrm>
            <a:off x="16004150" y="4420378"/>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829" name="Google Shape;829;p57"/>
          <p:cNvGrpSpPr/>
          <p:nvPr/>
        </p:nvGrpSpPr>
        <p:grpSpPr>
          <a:xfrm>
            <a:off x="504002" y="1460216"/>
            <a:ext cx="530453" cy="530400"/>
            <a:chOff x="523675" y="4157225"/>
            <a:chExt cx="530400" cy="530400"/>
          </a:xfrm>
        </p:grpSpPr>
        <p:sp>
          <p:nvSpPr>
            <p:cNvPr id="830" name="Google Shape;830;p5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831" name="Google Shape;831;p5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32" name="Google Shape;832;p57"/>
          <p:cNvGrpSpPr/>
          <p:nvPr/>
        </p:nvGrpSpPr>
        <p:grpSpPr>
          <a:xfrm>
            <a:off x="23613738" y="10617907"/>
            <a:ext cx="773609" cy="2319884"/>
            <a:chOff x="7662806" y="2648691"/>
            <a:chExt cx="2871600" cy="8614500"/>
          </a:xfrm>
        </p:grpSpPr>
        <p:sp>
          <p:nvSpPr>
            <p:cNvPr id="833" name="Google Shape;833;p57"/>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34" name="Google Shape;834;p5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835" name="Shape 835"/>
        <p:cNvGrpSpPr/>
        <p:nvPr/>
      </p:nvGrpSpPr>
      <p:grpSpPr>
        <a:xfrm>
          <a:off x="0" y="0"/>
          <a:ext cx="0" cy="0"/>
          <a:chOff x="0" y="0"/>
          <a:chExt cx="0" cy="0"/>
        </a:xfrm>
      </p:grpSpPr>
      <p:pic>
        <p:nvPicPr>
          <p:cNvPr id="836" name="Google Shape;836;p5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37" name="Google Shape;837;p58"/>
          <p:cNvSpPr/>
          <p:nvPr/>
        </p:nvSpPr>
        <p:spPr>
          <a:xfrm>
            <a:off x="773541" y="777239"/>
            <a:ext cx="228399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38" name="Google Shape;838;p58"/>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839" name="Google Shape;839;p58"/>
          <p:cNvGrpSpPr/>
          <p:nvPr/>
        </p:nvGrpSpPr>
        <p:grpSpPr>
          <a:xfrm>
            <a:off x="23613738" y="10617907"/>
            <a:ext cx="773609" cy="2319884"/>
            <a:chOff x="7662806" y="2648691"/>
            <a:chExt cx="2871600" cy="8614500"/>
          </a:xfrm>
        </p:grpSpPr>
        <p:sp>
          <p:nvSpPr>
            <p:cNvPr id="840" name="Google Shape;840;p5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41" name="Google Shape;841;p5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842" name="Shape 842"/>
        <p:cNvGrpSpPr/>
        <p:nvPr/>
      </p:nvGrpSpPr>
      <p:grpSpPr>
        <a:xfrm>
          <a:off x="0" y="0"/>
          <a:ext cx="0" cy="0"/>
          <a:chOff x="0" y="0"/>
          <a:chExt cx="0" cy="0"/>
        </a:xfrm>
      </p:grpSpPr>
      <p:sp>
        <p:nvSpPr>
          <p:cNvPr id="843" name="Google Shape;843;p59"/>
          <p:cNvSpPr/>
          <p:nvPr/>
        </p:nvSpPr>
        <p:spPr>
          <a:xfrm>
            <a:off x="0" y="0"/>
            <a:ext cx="24387300" cy="137160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44" name="Google Shape;844;p59"/>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845" name="Shape 845"/>
        <p:cNvGrpSpPr/>
        <p:nvPr/>
      </p:nvGrpSpPr>
      <p:grpSpPr>
        <a:xfrm>
          <a:off x="0" y="0"/>
          <a:ext cx="0" cy="0"/>
          <a:chOff x="0" y="0"/>
          <a:chExt cx="0" cy="0"/>
        </a:xfrm>
      </p:grpSpPr>
      <p:pic>
        <p:nvPicPr>
          <p:cNvPr id="846" name="Google Shape;846;p6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47" name="Google Shape;847;p60"/>
          <p:cNvSpPr/>
          <p:nvPr/>
        </p:nvSpPr>
        <p:spPr>
          <a:xfrm>
            <a:off x="773541" y="777239"/>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48" name="Google Shape;848;p60"/>
          <p:cNvSpPr/>
          <p:nvPr/>
        </p:nvSpPr>
        <p:spPr>
          <a:xfrm>
            <a:off x="762000" y="13066714"/>
            <a:ext cx="7162500" cy="4575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849" name="Google Shape;849;p60"/>
          <p:cNvGrpSpPr/>
          <p:nvPr/>
        </p:nvGrpSpPr>
        <p:grpSpPr>
          <a:xfrm>
            <a:off x="23613738" y="10617907"/>
            <a:ext cx="773609" cy="2319884"/>
            <a:chOff x="7662806" y="2648691"/>
            <a:chExt cx="2871600" cy="8614500"/>
          </a:xfrm>
        </p:grpSpPr>
        <p:sp>
          <p:nvSpPr>
            <p:cNvPr id="850" name="Google Shape;850;p60"/>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51" name="Google Shape;851;p6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bg>
      <p:bgPr>
        <a:solidFill>
          <a:schemeClr val="lt1"/>
        </a:solidFill>
      </p:bgPr>
    </p:bg>
    <p:spTree>
      <p:nvGrpSpPr>
        <p:cNvPr id="853" name="Shape 853"/>
        <p:cNvGrpSpPr/>
        <p:nvPr/>
      </p:nvGrpSpPr>
      <p:grpSpPr>
        <a:xfrm>
          <a:off x="0" y="0"/>
          <a:ext cx="0" cy="0"/>
          <a:chOff x="0" y="0"/>
          <a:chExt cx="0" cy="0"/>
        </a:xfrm>
      </p:grpSpPr>
      <p:pic>
        <p:nvPicPr>
          <p:cNvPr id="854" name="Google Shape;854;p6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55" name="Google Shape;855;p62"/>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56" name="Google Shape;856;p62"/>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857" name="Google Shape;857;p62"/>
          <p:cNvGrpSpPr/>
          <p:nvPr/>
        </p:nvGrpSpPr>
        <p:grpSpPr>
          <a:xfrm>
            <a:off x="23613743" y="10617907"/>
            <a:ext cx="773609" cy="2319884"/>
            <a:chOff x="7662806" y="2648691"/>
            <a:chExt cx="2871600" cy="8614500"/>
          </a:xfrm>
        </p:grpSpPr>
        <p:sp>
          <p:nvSpPr>
            <p:cNvPr id="858" name="Google Shape;858;p6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59" name="Google Shape;859;p6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860" name="Shape 860"/>
        <p:cNvGrpSpPr/>
        <p:nvPr/>
      </p:nvGrpSpPr>
      <p:grpSpPr>
        <a:xfrm>
          <a:off x="0" y="0"/>
          <a:ext cx="0" cy="0"/>
          <a:chOff x="0" y="0"/>
          <a:chExt cx="0" cy="0"/>
        </a:xfrm>
      </p:grpSpPr>
      <p:pic>
        <p:nvPicPr>
          <p:cNvPr id="861" name="Google Shape;861;p6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62" name="Google Shape;862;p63"/>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863" name="Google Shape;863;p63"/>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64" name="Google Shape;864;p63"/>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865" name="Google Shape;865;p63"/>
          <p:cNvSpPr txBox="1"/>
          <p:nvPr>
            <p:ph idx="1" type="body"/>
          </p:nvPr>
        </p:nvSpPr>
        <p:spPr>
          <a:xfrm>
            <a:off x="1554514" y="2940050"/>
            <a:ext cx="212451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866" name="Google Shape;866;p63"/>
          <p:cNvGrpSpPr/>
          <p:nvPr/>
        </p:nvGrpSpPr>
        <p:grpSpPr>
          <a:xfrm>
            <a:off x="504001" y="1460215"/>
            <a:ext cx="530453" cy="530400"/>
            <a:chOff x="523675" y="4157225"/>
            <a:chExt cx="530400" cy="530400"/>
          </a:xfrm>
        </p:grpSpPr>
        <p:sp>
          <p:nvSpPr>
            <p:cNvPr id="867" name="Google Shape;867;p6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868" name="Google Shape;868;p6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869" name="Google Shape;869;p63"/>
          <p:cNvGrpSpPr/>
          <p:nvPr/>
        </p:nvGrpSpPr>
        <p:grpSpPr>
          <a:xfrm>
            <a:off x="23613743" y="10617907"/>
            <a:ext cx="773609" cy="2319884"/>
            <a:chOff x="7662806" y="2648691"/>
            <a:chExt cx="2871600" cy="8614500"/>
          </a:xfrm>
        </p:grpSpPr>
        <p:sp>
          <p:nvSpPr>
            <p:cNvPr id="870" name="Google Shape;870;p63"/>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871" name="Google Shape;871;p6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98" name="Shape 98"/>
        <p:cNvGrpSpPr/>
        <p:nvPr/>
      </p:nvGrpSpPr>
      <p:grpSpPr>
        <a:xfrm>
          <a:off x="0" y="0"/>
          <a:ext cx="0" cy="0"/>
          <a:chOff x="0" y="0"/>
          <a:chExt cx="0" cy="0"/>
        </a:xfrm>
      </p:grpSpPr>
      <p:pic>
        <p:nvPicPr>
          <p:cNvPr id="99" name="Google Shape;99;p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0" name="Google Shape;100;p7"/>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1" name="Google Shape;101;p7"/>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2" name="Google Shape;102;p7"/>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3" name="Google Shape;103;p7"/>
          <p:cNvSpPr txBox="1"/>
          <p:nvPr>
            <p:ph idx="1" type="body"/>
          </p:nvPr>
        </p:nvSpPr>
        <p:spPr>
          <a:xfrm>
            <a:off x="770366" y="3475578"/>
            <a:ext cx="7616538" cy="556182"/>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4" name="Google Shape;104;p7"/>
          <p:cNvSpPr txBox="1"/>
          <p:nvPr>
            <p:ph idx="2" type="body"/>
          </p:nvPr>
        </p:nvSpPr>
        <p:spPr>
          <a:xfrm>
            <a:off x="8386904" y="3475578"/>
            <a:ext cx="7613363" cy="556182"/>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5" name="Google Shape;105;p7"/>
          <p:cNvSpPr txBox="1"/>
          <p:nvPr>
            <p:ph idx="3" type="body"/>
          </p:nvPr>
        </p:nvSpPr>
        <p:spPr>
          <a:xfrm>
            <a:off x="16000269" y="3475578"/>
            <a:ext cx="7605427" cy="556182"/>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6" name="Google Shape;106;p7"/>
          <p:cNvSpPr/>
          <p:nvPr/>
        </p:nvSpPr>
        <p:spPr>
          <a:xfrm>
            <a:off x="788835" y="4420378"/>
            <a:ext cx="7594895"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7" name="Google Shape;107;p7"/>
          <p:cNvSpPr/>
          <p:nvPr/>
        </p:nvSpPr>
        <p:spPr>
          <a:xfrm>
            <a:off x="8379674" y="4420378"/>
            <a:ext cx="7617419"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8" name="Google Shape;108;p7"/>
          <p:cNvSpPr/>
          <p:nvPr/>
        </p:nvSpPr>
        <p:spPr>
          <a:xfrm>
            <a:off x="16004150" y="4420378"/>
            <a:ext cx="7609482" cy="8518379"/>
          </a:xfrm>
          <a:prstGeom prst="rect">
            <a:avLst/>
          </a:prstGeom>
          <a:solidFill>
            <a:srgbClr val="F2F2F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09" name="Google Shape;109;p7"/>
          <p:cNvGrpSpPr/>
          <p:nvPr/>
        </p:nvGrpSpPr>
        <p:grpSpPr>
          <a:xfrm>
            <a:off x="503950" y="1460216"/>
            <a:ext cx="530399" cy="530399"/>
            <a:chOff x="523675" y="4157225"/>
            <a:chExt cx="530399" cy="530399"/>
          </a:xfrm>
        </p:grpSpPr>
        <p:sp>
          <p:nvSpPr>
            <p:cNvPr id="110" name="Google Shape;110;p7"/>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1" name="Google Shape;111;p7"/>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12" name="Google Shape;112;p7"/>
          <p:cNvGrpSpPr/>
          <p:nvPr/>
        </p:nvGrpSpPr>
        <p:grpSpPr>
          <a:xfrm>
            <a:off x="23613739" y="10618172"/>
            <a:ext cx="773609" cy="2320746"/>
            <a:chOff x="7662806" y="2648692"/>
            <a:chExt cx="2871599" cy="8614500"/>
          </a:xfrm>
        </p:grpSpPr>
        <p:sp>
          <p:nvSpPr>
            <p:cNvPr id="113" name="Google Shape;113;p7"/>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14" name="Google Shape;114;p7"/>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ver">
  <p:cSld name="Cover">
    <p:bg>
      <p:bgPr>
        <a:solidFill>
          <a:schemeClr val="lt1"/>
        </a:solidFill>
      </p:bgPr>
    </p:bg>
    <p:spTree>
      <p:nvGrpSpPr>
        <p:cNvPr id="872" name="Shape 872"/>
        <p:cNvGrpSpPr/>
        <p:nvPr/>
      </p:nvGrpSpPr>
      <p:grpSpPr>
        <a:xfrm>
          <a:off x="0" y="0"/>
          <a:ext cx="0" cy="0"/>
          <a:chOff x="0" y="0"/>
          <a:chExt cx="0" cy="0"/>
        </a:xfrm>
      </p:grpSpPr>
      <p:pic>
        <p:nvPicPr>
          <p:cNvPr id="873" name="Google Shape;873;p6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874" name="Google Shape;874;p64"/>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875" name="Google Shape;875;p64"/>
          <p:cNvSpPr txBox="1"/>
          <p:nvPr>
            <p:ph type="title"/>
          </p:nvPr>
        </p:nvSpPr>
        <p:spPr>
          <a:xfrm>
            <a:off x="761997" y="4283698"/>
            <a:ext cx="12195899" cy="27344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96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876" name="Google Shape;876;p64"/>
          <p:cNvSpPr txBox="1"/>
          <p:nvPr>
            <p:ph idx="1" type="body"/>
          </p:nvPr>
        </p:nvSpPr>
        <p:spPr>
          <a:xfrm>
            <a:off x="761997" y="7492362"/>
            <a:ext cx="8991600" cy="685500"/>
          </a:xfrm>
          <a:prstGeom prst="rect">
            <a:avLst/>
          </a:prstGeom>
          <a:noFill/>
          <a:ln>
            <a:noFill/>
          </a:ln>
        </p:spPr>
        <p:txBody>
          <a:bodyPr anchorCtr="0" anchor="b" bIns="91425" lIns="91425" spcFirstLastPara="1" rIns="91425" wrap="square" tIns="91425"/>
          <a:lstStyle>
            <a:lvl1pPr indent="-228600" lvl="0" marL="457200" marR="0" rtl="0" algn="l">
              <a:lnSpc>
                <a:spcPct val="90000"/>
              </a:lnSpc>
              <a:spcBef>
                <a:spcPts val="1100"/>
              </a:spcBef>
              <a:spcAft>
                <a:spcPts val="0"/>
              </a:spcAft>
              <a:buClr>
                <a:schemeClr val="dk2"/>
              </a:buClr>
              <a:buSzPts val="1400"/>
              <a:buFont typeface="Arial"/>
              <a:buNone/>
              <a:defRPr b="1" i="0" sz="4800" u="none" cap="none" strike="noStrike">
                <a:solidFill>
                  <a:schemeClr val="dk2"/>
                </a:solidFill>
                <a:latin typeface="Helvetica Neue"/>
                <a:ea typeface="Helvetica Neue"/>
                <a:cs typeface="Helvetica Neue"/>
                <a:sym typeface="Helvetica Neue"/>
              </a:defRPr>
            </a:lvl1pPr>
            <a:lvl2pPr indent="-654050" lvl="1" marL="914400" marR="0" rtl="0" algn="l">
              <a:lnSpc>
                <a:spcPct val="90000"/>
              </a:lnSpc>
              <a:spcBef>
                <a:spcPts val="1300"/>
              </a:spcBef>
              <a:spcAft>
                <a:spcPts val="0"/>
              </a:spcAft>
              <a:buClr>
                <a:schemeClr val="lt2"/>
              </a:buClr>
              <a:buSzPts val="6700"/>
              <a:buFont typeface="Arial"/>
              <a:buChar char="–"/>
              <a:defRPr b="1" i="0" sz="6700" u="none" cap="none" strike="noStrike">
                <a:solidFill>
                  <a:schemeClr val="lt2"/>
                </a:solidFill>
                <a:latin typeface="Helvetica Neue"/>
                <a:ea typeface="Helvetica Neue"/>
                <a:cs typeface="Helvetica Neue"/>
                <a:sym typeface="Helvetica Neue"/>
              </a:defRPr>
            </a:lvl2pPr>
            <a:lvl3pPr indent="-584200" lvl="2" marL="1371600" marR="0" rtl="0" algn="l">
              <a:lnSpc>
                <a:spcPct val="90000"/>
              </a:lnSpc>
              <a:spcBef>
                <a:spcPts val="1100"/>
              </a:spcBef>
              <a:spcAft>
                <a:spcPts val="0"/>
              </a:spcAft>
              <a:buClr>
                <a:schemeClr val="lt2"/>
              </a:buClr>
              <a:buSzPts val="5600"/>
              <a:buFont typeface="Arial"/>
              <a:buChar char="•"/>
              <a:defRPr b="1" i="0" sz="5600" u="none" cap="none" strike="noStrike">
                <a:solidFill>
                  <a:schemeClr val="lt2"/>
                </a:solidFill>
                <a:latin typeface="Helvetica Neue"/>
                <a:ea typeface="Helvetica Neue"/>
                <a:cs typeface="Helvetica Neue"/>
                <a:sym typeface="Helvetica Neue"/>
              </a:defRPr>
            </a:lvl3pPr>
            <a:lvl4pPr indent="-533400" lvl="3" marL="18288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4pPr>
            <a:lvl5pPr indent="-533400" lvl="4" marL="2286000" marR="0" rtl="0" algn="l">
              <a:lnSpc>
                <a:spcPct val="90000"/>
              </a:lnSpc>
              <a:spcBef>
                <a:spcPts val="1100"/>
              </a:spcBef>
              <a:spcAft>
                <a:spcPts val="0"/>
              </a:spcAft>
              <a:buClr>
                <a:schemeClr val="lt2"/>
              </a:buClr>
              <a:buSzPts val="4800"/>
              <a:buFont typeface="Arial"/>
              <a:buChar char="»"/>
              <a:defRPr b="1" i="0" sz="4800" u="none" cap="none" strike="noStrike">
                <a:solidFill>
                  <a:schemeClr val="lt2"/>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877" name="Google Shape;877;p64"/>
          <p:cNvSpPr txBox="1"/>
          <p:nvPr>
            <p:ph idx="2" type="body"/>
          </p:nvPr>
        </p:nvSpPr>
        <p:spPr>
          <a:xfrm>
            <a:off x="761997" y="8483130"/>
            <a:ext cx="8991600" cy="609600"/>
          </a:xfrm>
          <a:prstGeom prst="rect">
            <a:avLst/>
          </a:prstGeom>
          <a:noFill/>
          <a:ln>
            <a:noFill/>
          </a:ln>
        </p:spPr>
        <p:txBody>
          <a:bodyPr anchorCtr="0" anchor="ctr" bIns="91425" lIns="91425" spcFirstLastPara="1" rIns="91425" wrap="square" tIns="91425"/>
          <a:lstStyle>
            <a:lvl1pPr indent="-228600" lvl="0" marL="457200" marR="0" rtl="0" algn="l">
              <a:lnSpc>
                <a:spcPct val="100000"/>
              </a:lnSpc>
              <a:spcBef>
                <a:spcPts val="500"/>
              </a:spcBef>
              <a:spcAft>
                <a:spcPts val="0"/>
              </a:spcAft>
              <a:buClr>
                <a:schemeClr val="dk2"/>
              </a:buClr>
              <a:buSzPts val="1400"/>
              <a:buFont typeface="Arial"/>
              <a:buNone/>
              <a:defRPr b="1" i="0" sz="2400" u="none" cap="none" strike="noStrike">
                <a:solidFill>
                  <a:schemeClr val="dk2"/>
                </a:solidFill>
                <a:latin typeface="Helvetica Neue"/>
                <a:ea typeface="Helvetica Neue"/>
                <a:cs typeface="Helvetica Neue"/>
                <a:sym typeface="Helvetica Neue"/>
              </a:defRPr>
            </a:lvl1pPr>
            <a:lvl2pPr indent="-431800" lvl="1" marL="9144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2pPr>
            <a:lvl3pPr indent="-431800" lvl="2" marL="13716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3pPr>
            <a:lvl4pPr indent="-431800" lvl="3" marL="18288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4pPr>
            <a:lvl5pPr indent="-431800" lvl="4" marL="2286000" marR="0" rtl="0" algn="l">
              <a:lnSpc>
                <a:spcPct val="100000"/>
              </a:lnSpc>
              <a:spcBef>
                <a:spcPts val="500"/>
              </a:spcBef>
              <a:spcAft>
                <a:spcPts val="0"/>
              </a:spcAft>
              <a:buClr>
                <a:schemeClr val="dk1"/>
              </a:buClr>
              <a:buSzPts val="3200"/>
              <a:buFont typeface="Arial"/>
              <a:buChar char="»"/>
              <a:defRPr b="0" i="0" sz="3200" u="none" cap="none" strike="noStrike">
                <a:solidFill>
                  <a:schemeClr val="dk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878" name="Google Shape;878;p64"/>
          <p:cNvGrpSpPr/>
          <p:nvPr/>
        </p:nvGrpSpPr>
        <p:grpSpPr>
          <a:xfrm>
            <a:off x="761981" y="9316643"/>
            <a:ext cx="12349123" cy="707885"/>
            <a:chOff x="596039" y="5442941"/>
            <a:chExt cx="6379668" cy="365700"/>
          </a:xfrm>
        </p:grpSpPr>
        <p:pic>
          <p:nvPicPr>
            <p:cNvPr id="879" name="Google Shape;879;p64"/>
            <p:cNvPicPr preferRelativeResize="0"/>
            <p:nvPr/>
          </p:nvPicPr>
          <p:blipFill rotWithShape="1">
            <a:blip r:embed="rId3">
              <a:alphaModFix/>
            </a:blip>
            <a:srcRect b="0" l="0" r="0" t="0"/>
            <a:stretch/>
          </p:blipFill>
          <p:spPr>
            <a:xfrm>
              <a:off x="596039" y="5468107"/>
              <a:ext cx="312000" cy="312000"/>
            </a:xfrm>
            <a:prstGeom prst="rect">
              <a:avLst/>
            </a:prstGeom>
            <a:noFill/>
            <a:ln>
              <a:noFill/>
            </a:ln>
          </p:spPr>
        </p:pic>
        <p:pic>
          <p:nvPicPr>
            <p:cNvPr id="880" name="Google Shape;880;p64"/>
            <p:cNvPicPr preferRelativeResize="0"/>
            <p:nvPr/>
          </p:nvPicPr>
          <p:blipFill rotWithShape="1">
            <a:blip r:embed="rId4">
              <a:alphaModFix/>
            </a:blip>
            <a:srcRect b="0" l="0" r="0" t="0"/>
            <a:stretch/>
          </p:blipFill>
          <p:spPr>
            <a:xfrm>
              <a:off x="1309824" y="5468107"/>
              <a:ext cx="312000" cy="312000"/>
            </a:xfrm>
            <a:prstGeom prst="rect">
              <a:avLst/>
            </a:prstGeom>
            <a:noFill/>
            <a:ln>
              <a:noFill/>
            </a:ln>
          </p:spPr>
        </p:pic>
        <p:pic>
          <p:nvPicPr>
            <p:cNvPr id="881" name="Google Shape;881;p64"/>
            <p:cNvPicPr preferRelativeResize="0"/>
            <p:nvPr/>
          </p:nvPicPr>
          <p:blipFill rotWithShape="1">
            <a:blip r:embed="rId5">
              <a:alphaModFix/>
            </a:blip>
            <a:srcRect b="0" l="0" r="0" t="0"/>
            <a:stretch/>
          </p:blipFill>
          <p:spPr>
            <a:xfrm>
              <a:off x="1667208" y="5468107"/>
              <a:ext cx="312000" cy="312000"/>
            </a:xfrm>
            <a:prstGeom prst="rect">
              <a:avLst/>
            </a:prstGeom>
            <a:noFill/>
            <a:ln>
              <a:noFill/>
            </a:ln>
          </p:spPr>
        </p:pic>
        <p:pic>
          <p:nvPicPr>
            <p:cNvPr id="882" name="Google Shape;882;p64"/>
            <p:cNvPicPr preferRelativeResize="0"/>
            <p:nvPr/>
          </p:nvPicPr>
          <p:blipFill rotWithShape="1">
            <a:blip r:embed="rId6">
              <a:alphaModFix/>
            </a:blip>
            <a:srcRect b="0" l="0" r="0" t="0"/>
            <a:stretch/>
          </p:blipFill>
          <p:spPr>
            <a:xfrm>
              <a:off x="2737391" y="5468107"/>
              <a:ext cx="312000" cy="312000"/>
            </a:xfrm>
            <a:prstGeom prst="rect">
              <a:avLst/>
            </a:prstGeom>
            <a:noFill/>
            <a:ln>
              <a:noFill/>
            </a:ln>
          </p:spPr>
        </p:pic>
        <p:pic>
          <p:nvPicPr>
            <p:cNvPr id="883" name="Google Shape;883;p64"/>
            <p:cNvPicPr preferRelativeResize="0"/>
            <p:nvPr/>
          </p:nvPicPr>
          <p:blipFill rotWithShape="1">
            <a:blip r:embed="rId7">
              <a:alphaModFix/>
            </a:blip>
            <a:srcRect b="0" l="0" r="0" t="0"/>
            <a:stretch/>
          </p:blipFill>
          <p:spPr>
            <a:xfrm>
              <a:off x="3451176" y="5468107"/>
              <a:ext cx="312000" cy="312000"/>
            </a:xfrm>
            <a:prstGeom prst="rect">
              <a:avLst/>
            </a:prstGeom>
            <a:noFill/>
            <a:ln>
              <a:noFill/>
            </a:ln>
          </p:spPr>
        </p:pic>
        <p:pic>
          <p:nvPicPr>
            <p:cNvPr id="884" name="Google Shape;884;p64"/>
            <p:cNvPicPr preferRelativeResize="0"/>
            <p:nvPr/>
          </p:nvPicPr>
          <p:blipFill rotWithShape="1">
            <a:blip r:embed="rId8">
              <a:alphaModFix/>
            </a:blip>
            <a:srcRect b="0" l="0" r="0" t="0"/>
            <a:stretch/>
          </p:blipFill>
          <p:spPr>
            <a:xfrm>
              <a:off x="3808562" y="5468107"/>
              <a:ext cx="312000" cy="312000"/>
            </a:xfrm>
            <a:prstGeom prst="rect">
              <a:avLst/>
            </a:prstGeom>
            <a:noFill/>
            <a:ln>
              <a:noFill/>
            </a:ln>
          </p:spPr>
        </p:pic>
        <p:pic>
          <p:nvPicPr>
            <p:cNvPr id="885" name="Google Shape;885;p64"/>
            <p:cNvPicPr preferRelativeResize="0"/>
            <p:nvPr/>
          </p:nvPicPr>
          <p:blipFill rotWithShape="1">
            <a:blip r:embed="rId9">
              <a:alphaModFix/>
            </a:blip>
            <a:srcRect b="0" l="0" r="0" t="0"/>
            <a:stretch/>
          </p:blipFill>
          <p:spPr>
            <a:xfrm>
              <a:off x="4165950" y="5468107"/>
              <a:ext cx="312000" cy="312000"/>
            </a:xfrm>
            <a:prstGeom prst="rect">
              <a:avLst/>
            </a:prstGeom>
            <a:noFill/>
            <a:ln>
              <a:noFill/>
            </a:ln>
          </p:spPr>
        </p:pic>
        <p:pic>
          <p:nvPicPr>
            <p:cNvPr id="886" name="Google Shape;886;p64"/>
            <p:cNvPicPr preferRelativeResize="0"/>
            <p:nvPr/>
          </p:nvPicPr>
          <p:blipFill rotWithShape="1">
            <a:blip r:embed="rId10">
              <a:alphaModFix/>
            </a:blip>
            <a:srcRect b="0" l="0" r="0" t="0"/>
            <a:stretch/>
          </p:blipFill>
          <p:spPr>
            <a:xfrm>
              <a:off x="5592528" y="5468107"/>
              <a:ext cx="312000" cy="312000"/>
            </a:xfrm>
            <a:prstGeom prst="rect">
              <a:avLst/>
            </a:prstGeom>
            <a:noFill/>
            <a:ln>
              <a:noFill/>
            </a:ln>
          </p:spPr>
        </p:pic>
        <p:pic>
          <p:nvPicPr>
            <p:cNvPr id="887" name="Google Shape;887;p64"/>
            <p:cNvPicPr preferRelativeResize="0"/>
            <p:nvPr/>
          </p:nvPicPr>
          <p:blipFill rotWithShape="1">
            <a:blip r:embed="rId11">
              <a:alphaModFix/>
            </a:blip>
            <a:srcRect b="0" l="0" r="0" t="0"/>
            <a:stretch/>
          </p:blipFill>
          <p:spPr>
            <a:xfrm>
              <a:off x="6306312" y="5468107"/>
              <a:ext cx="311999" cy="312000"/>
            </a:xfrm>
            <a:prstGeom prst="rect">
              <a:avLst/>
            </a:prstGeom>
            <a:noFill/>
            <a:ln>
              <a:noFill/>
            </a:ln>
          </p:spPr>
        </p:pic>
        <p:pic>
          <p:nvPicPr>
            <p:cNvPr id="888" name="Google Shape;888;p64"/>
            <p:cNvPicPr preferRelativeResize="0"/>
            <p:nvPr/>
          </p:nvPicPr>
          <p:blipFill rotWithShape="1">
            <a:blip r:embed="rId12">
              <a:alphaModFix/>
            </a:blip>
            <a:srcRect b="0" l="0" r="0" t="0"/>
            <a:stretch/>
          </p:blipFill>
          <p:spPr>
            <a:xfrm>
              <a:off x="6663707" y="5468107"/>
              <a:ext cx="312000" cy="312000"/>
            </a:xfrm>
            <a:prstGeom prst="rect">
              <a:avLst/>
            </a:prstGeom>
            <a:noFill/>
            <a:ln>
              <a:noFill/>
            </a:ln>
          </p:spPr>
        </p:pic>
        <p:grpSp>
          <p:nvGrpSpPr>
            <p:cNvPr id="889" name="Google Shape;889;p64"/>
            <p:cNvGrpSpPr/>
            <p:nvPr/>
          </p:nvGrpSpPr>
          <p:grpSpPr>
            <a:xfrm>
              <a:off x="2024598" y="5468107"/>
              <a:ext cx="310800" cy="310800"/>
              <a:chOff x="2024598" y="5468107"/>
              <a:chExt cx="310800" cy="310800"/>
            </a:xfrm>
          </p:grpSpPr>
          <p:sp>
            <p:nvSpPr>
              <p:cNvPr id="890" name="Google Shape;890;p64"/>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891" name="Google Shape;891;p64"/>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892" name="Google Shape;892;p64"/>
            <p:cNvGrpSpPr/>
            <p:nvPr/>
          </p:nvGrpSpPr>
          <p:grpSpPr>
            <a:xfrm>
              <a:off x="3094776" y="5468107"/>
              <a:ext cx="310799" cy="310800"/>
              <a:chOff x="3094776" y="5468107"/>
              <a:chExt cx="310799" cy="310800"/>
            </a:xfrm>
          </p:grpSpPr>
          <p:sp>
            <p:nvSpPr>
              <p:cNvPr id="893" name="Google Shape;893;p64"/>
              <p:cNvSpPr/>
              <p:nvPr/>
            </p:nvSpPr>
            <p:spPr>
              <a:xfrm>
                <a:off x="3094776"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894" name="Google Shape;894;p64"/>
              <p:cNvPicPr preferRelativeResize="0"/>
              <p:nvPr/>
            </p:nvPicPr>
            <p:blipFill rotWithShape="1">
              <a:blip r:embed="rId14">
                <a:alphaModFix/>
              </a:blip>
              <a:srcRect b="0" l="0" r="0" t="0"/>
              <a:stretch/>
            </p:blipFill>
            <p:spPr>
              <a:xfrm>
                <a:off x="3094776" y="5468107"/>
                <a:ext cx="310799" cy="310800"/>
              </a:xfrm>
              <a:prstGeom prst="rect">
                <a:avLst/>
              </a:prstGeom>
              <a:noFill/>
              <a:ln>
                <a:noFill/>
              </a:ln>
            </p:spPr>
          </p:pic>
        </p:grpSp>
        <p:grpSp>
          <p:nvGrpSpPr>
            <p:cNvPr id="895" name="Google Shape;895;p64"/>
            <p:cNvGrpSpPr/>
            <p:nvPr/>
          </p:nvGrpSpPr>
          <p:grpSpPr>
            <a:xfrm>
              <a:off x="953425" y="5468107"/>
              <a:ext cx="310800" cy="310800"/>
              <a:chOff x="953425" y="5468107"/>
              <a:chExt cx="310800" cy="310800"/>
            </a:xfrm>
          </p:grpSpPr>
          <p:sp>
            <p:nvSpPr>
              <p:cNvPr id="896" name="Google Shape;896;p64"/>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897" name="Google Shape;897;p64"/>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898" name="Google Shape;898;p64"/>
            <p:cNvGrpSpPr/>
            <p:nvPr/>
          </p:nvGrpSpPr>
          <p:grpSpPr>
            <a:xfrm>
              <a:off x="2355825" y="5442941"/>
              <a:ext cx="365700" cy="365700"/>
              <a:chOff x="2355825" y="5442941"/>
              <a:chExt cx="365700" cy="365700"/>
            </a:xfrm>
          </p:grpSpPr>
          <p:sp>
            <p:nvSpPr>
              <p:cNvPr id="899" name="Google Shape;899;p64"/>
              <p:cNvSpPr/>
              <p:nvPr/>
            </p:nvSpPr>
            <p:spPr>
              <a:xfrm>
                <a:off x="2380992"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00" name="Google Shape;900;p64"/>
              <p:cNvPicPr preferRelativeResize="0"/>
              <p:nvPr/>
            </p:nvPicPr>
            <p:blipFill rotWithShape="1">
              <a:blip r:embed="rId16">
                <a:alphaModFix/>
              </a:blip>
              <a:srcRect b="0" l="0" r="0" t="0"/>
              <a:stretch/>
            </p:blipFill>
            <p:spPr>
              <a:xfrm>
                <a:off x="2355825" y="5442941"/>
                <a:ext cx="365700" cy="365700"/>
              </a:xfrm>
              <a:prstGeom prst="rect">
                <a:avLst/>
              </a:prstGeom>
              <a:noFill/>
              <a:ln>
                <a:noFill/>
              </a:ln>
            </p:spPr>
          </p:pic>
        </p:grpSp>
        <p:grpSp>
          <p:nvGrpSpPr>
            <p:cNvPr id="901" name="Google Shape;901;p64"/>
            <p:cNvGrpSpPr/>
            <p:nvPr/>
          </p:nvGrpSpPr>
          <p:grpSpPr>
            <a:xfrm>
              <a:off x="5236130" y="5468107"/>
              <a:ext cx="310800" cy="310800"/>
              <a:chOff x="5236130" y="5468107"/>
              <a:chExt cx="310800" cy="310800"/>
            </a:xfrm>
          </p:grpSpPr>
          <p:sp>
            <p:nvSpPr>
              <p:cNvPr id="902" name="Google Shape;902;p64"/>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03" name="Google Shape;903;p64"/>
              <p:cNvPicPr preferRelativeResize="0"/>
              <p:nvPr/>
            </p:nvPicPr>
            <p:blipFill rotWithShape="1">
              <a:blip r:embed="rId17">
                <a:alphaModFix/>
              </a:blip>
              <a:srcRect b="0" l="0" r="0" t="0"/>
              <a:stretch/>
            </p:blipFill>
            <p:spPr>
              <a:xfrm>
                <a:off x="5236130" y="5468107"/>
                <a:ext cx="310800" cy="310800"/>
              </a:xfrm>
              <a:prstGeom prst="rect">
                <a:avLst/>
              </a:prstGeom>
              <a:noFill/>
              <a:ln>
                <a:noFill/>
              </a:ln>
            </p:spPr>
          </p:pic>
        </p:grpSp>
        <p:grpSp>
          <p:nvGrpSpPr>
            <p:cNvPr id="904" name="Google Shape;904;p64"/>
            <p:cNvGrpSpPr/>
            <p:nvPr/>
          </p:nvGrpSpPr>
          <p:grpSpPr>
            <a:xfrm>
              <a:off x="4523337" y="5468107"/>
              <a:ext cx="310800" cy="310800"/>
              <a:chOff x="4523337" y="5468107"/>
              <a:chExt cx="310800" cy="310800"/>
            </a:xfrm>
          </p:grpSpPr>
          <p:sp>
            <p:nvSpPr>
              <p:cNvPr id="905" name="Google Shape;905;p64"/>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906" name="Google Shape;906;p64"/>
              <p:cNvSpPr/>
              <p:nvPr/>
            </p:nvSpPr>
            <p:spPr>
              <a:xfrm>
                <a:off x="4523337" y="5468107"/>
                <a:ext cx="310800" cy="310800"/>
              </a:xfrm>
              <a:prstGeom prst="rect">
                <a:avLst/>
              </a:prstGeom>
              <a:solidFill>
                <a:srgbClr val="FFFFFF"/>
              </a:solidFill>
              <a:ln>
                <a:noFill/>
              </a:ln>
            </p:spPr>
            <p:txBody>
              <a:bodyPr anchorCtr="0" anchor="ctr" bIns="243825" lIns="243825" spcFirstLastPara="1" rIns="243825" wrap="square" tIns="2438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07" name="Google Shape;907;p64"/>
            <p:cNvGrpSpPr/>
            <p:nvPr/>
          </p:nvGrpSpPr>
          <p:grpSpPr>
            <a:xfrm>
              <a:off x="4879732" y="5468107"/>
              <a:ext cx="310800" cy="310800"/>
              <a:chOff x="4879732" y="5468107"/>
              <a:chExt cx="310800" cy="310800"/>
            </a:xfrm>
          </p:grpSpPr>
          <p:sp>
            <p:nvSpPr>
              <p:cNvPr id="908" name="Google Shape;908;p64"/>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09" name="Google Shape;909;p64"/>
              <p:cNvPicPr preferRelativeResize="0"/>
              <p:nvPr/>
            </p:nvPicPr>
            <p:blipFill rotWithShape="1">
              <a:blip r:embed="rId18">
                <a:alphaModFix/>
              </a:blip>
              <a:srcRect b="0" l="0" r="0" t="0"/>
              <a:stretch/>
            </p:blipFill>
            <p:spPr>
              <a:xfrm>
                <a:off x="4879732" y="5468107"/>
                <a:ext cx="310800" cy="310800"/>
              </a:xfrm>
              <a:prstGeom prst="rect">
                <a:avLst/>
              </a:prstGeom>
              <a:noFill/>
              <a:ln>
                <a:noFill/>
              </a:ln>
            </p:spPr>
          </p:pic>
        </p:grpSp>
        <p:grpSp>
          <p:nvGrpSpPr>
            <p:cNvPr id="910" name="Google Shape;910;p64"/>
            <p:cNvGrpSpPr/>
            <p:nvPr/>
          </p:nvGrpSpPr>
          <p:grpSpPr>
            <a:xfrm>
              <a:off x="5949914" y="5468107"/>
              <a:ext cx="310800" cy="310800"/>
              <a:chOff x="5949914" y="5468107"/>
              <a:chExt cx="310800" cy="310800"/>
            </a:xfrm>
          </p:grpSpPr>
          <p:sp>
            <p:nvSpPr>
              <p:cNvPr id="911" name="Google Shape;911;p64"/>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912" name="Google Shape;912;p64"/>
              <p:cNvPicPr preferRelativeResize="0"/>
              <p:nvPr/>
            </p:nvPicPr>
            <p:blipFill rotWithShape="1">
              <a:blip r:embed="rId19">
                <a:alphaModFix/>
              </a:blip>
              <a:srcRect b="0" l="0" r="0" t="0"/>
              <a:stretch/>
            </p:blipFill>
            <p:spPr>
              <a:xfrm>
                <a:off x="5949914" y="5468107"/>
                <a:ext cx="310800" cy="310800"/>
              </a:xfrm>
              <a:prstGeom prst="rect">
                <a:avLst/>
              </a:prstGeom>
              <a:noFill/>
              <a:ln>
                <a:noFill/>
              </a:ln>
            </p:spPr>
          </p:pic>
        </p:grpSp>
      </p:grpSp>
      <p:grpSp>
        <p:nvGrpSpPr>
          <p:cNvPr id="913" name="Google Shape;913;p64"/>
          <p:cNvGrpSpPr/>
          <p:nvPr/>
        </p:nvGrpSpPr>
        <p:grpSpPr>
          <a:xfrm>
            <a:off x="761945" y="8257314"/>
            <a:ext cx="21693399" cy="222368"/>
            <a:chOff x="548639" y="4557712"/>
            <a:chExt cx="10419000" cy="106800"/>
          </a:xfrm>
        </p:grpSpPr>
        <p:sp>
          <p:nvSpPr>
            <p:cNvPr id="914" name="Google Shape;914;p64"/>
            <p:cNvSpPr/>
            <p:nvPr/>
          </p:nvSpPr>
          <p:spPr>
            <a:xfrm>
              <a:off x="548639" y="4557712"/>
              <a:ext cx="1097699" cy="106800"/>
            </a:xfrm>
            <a:prstGeom prst="rect">
              <a:avLst/>
            </a:prstGeom>
            <a:solidFill>
              <a:schemeClr val="accen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cxnSp>
          <p:nvCxnSpPr>
            <p:cNvPr id="915" name="Google Shape;915;p64"/>
            <p:cNvCxnSpPr/>
            <p:nvPr/>
          </p:nvCxnSpPr>
          <p:spPr>
            <a:xfrm>
              <a:off x="548639" y="4664439"/>
              <a:ext cx="10419000" cy="0"/>
            </a:xfrm>
            <a:prstGeom prst="straightConnector1">
              <a:avLst/>
            </a:prstGeom>
            <a:noFill/>
            <a:ln cap="flat" cmpd="sng" w="9525">
              <a:solidFill>
                <a:schemeClr val="lt2"/>
              </a:solidFill>
              <a:prstDash val="solid"/>
              <a:round/>
              <a:headEnd len="sm" w="sm" type="none"/>
              <a:tailEnd len="sm" w="sm" type="none"/>
            </a:ln>
          </p:spPr>
        </p:cxnSp>
      </p:grpSp>
      <p:grpSp>
        <p:nvGrpSpPr>
          <p:cNvPr id="916" name="Google Shape;916;p64"/>
          <p:cNvGrpSpPr/>
          <p:nvPr/>
        </p:nvGrpSpPr>
        <p:grpSpPr>
          <a:xfrm>
            <a:off x="23305729" y="5240632"/>
            <a:ext cx="1078285" cy="3234744"/>
            <a:chOff x="7662806" y="2648691"/>
            <a:chExt cx="2871600" cy="8614500"/>
          </a:xfrm>
        </p:grpSpPr>
        <p:sp>
          <p:nvSpPr>
            <p:cNvPr id="917" name="Google Shape;917;p64"/>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18" name="Google Shape;918;p64"/>
            <p:cNvPicPr preferRelativeResize="0"/>
            <p:nvPr/>
          </p:nvPicPr>
          <p:blipFill rotWithShape="1">
            <a:blip r:embed="rId20">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p:cSld name="Content">
    <p:bg>
      <p:bgPr>
        <a:solidFill>
          <a:schemeClr val="lt1"/>
        </a:solidFill>
      </p:bgPr>
    </p:bg>
    <p:spTree>
      <p:nvGrpSpPr>
        <p:cNvPr id="919" name="Shape 919"/>
        <p:cNvGrpSpPr/>
        <p:nvPr/>
      </p:nvGrpSpPr>
      <p:grpSpPr>
        <a:xfrm>
          <a:off x="0" y="0"/>
          <a:ext cx="0" cy="0"/>
          <a:chOff x="0" y="0"/>
          <a:chExt cx="0" cy="0"/>
        </a:xfrm>
      </p:grpSpPr>
      <p:pic>
        <p:nvPicPr>
          <p:cNvPr id="920" name="Google Shape;920;p6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21" name="Google Shape;921;p65"/>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22" name="Google Shape;922;p65"/>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923" name="Google Shape;923;p65"/>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924" name="Google Shape;924;p65"/>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25" name="Google Shape;925;p65"/>
          <p:cNvSpPr txBox="1"/>
          <p:nvPr>
            <p:ph idx="2" type="body"/>
          </p:nvPr>
        </p:nvSpPr>
        <p:spPr>
          <a:xfrm>
            <a:off x="1554514" y="3745962"/>
            <a:ext cx="212451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926" name="Google Shape;926;p65"/>
          <p:cNvGrpSpPr/>
          <p:nvPr/>
        </p:nvGrpSpPr>
        <p:grpSpPr>
          <a:xfrm>
            <a:off x="504001" y="1460215"/>
            <a:ext cx="530453" cy="530400"/>
            <a:chOff x="523675" y="4157225"/>
            <a:chExt cx="530400" cy="530400"/>
          </a:xfrm>
        </p:grpSpPr>
        <p:sp>
          <p:nvSpPr>
            <p:cNvPr id="927" name="Google Shape;927;p6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928" name="Google Shape;928;p6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29" name="Google Shape;929;p65"/>
          <p:cNvGrpSpPr/>
          <p:nvPr/>
        </p:nvGrpSpPr>
        <p:grpSpPr>
          <a:xfrm>
            <a:off x="23613743" y="10617907"/>
            <a:ext cx="773609" cy="2319884"/>
            <a:chOff x="7662806" y="2648691"/>
            <a:chExt cx="2871600" cy="8614500"/>
          </a:xfrm>
        </p:grpSpPr>
        <p:sp>
          <p:nvSpPr>
            <p:cNvPr id="930" name="Google Shape;930;p65"/>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31" name="Google Shape;931;p6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p:cSld name="Section Divider">
    <p:bg>
      <p:bgPr>
        <a:solidFill>
          <a:schemeClr val="accent5"/>
        </a:solidFill>
      </p:bgPr>
    </p:bg>
    <p:spTree>
      <p:nvGrpSpPr>
        <p:cNvPr id="932" name="Shape 932"/>
        <p:cNvGrpSpPr/>
        <p:nvPr/>
      </p:nvGrpSpPr>
      <p:grpSpPr>
        <a:xfrm>
          <a:off x="0" y="0"/>
          <a:ext cx="0" cy="0"/>
          <a:chOff x="0" y="0"/>
          <a:chExt cx="0" cy="0"/>
        </a:xfrm>
      </p:grpSpPr>
      <p:sp>
        <p:nvSpPr>
          <p:cNvPr id="933" name="Google Shape;933;p66"/>
          <p:cNvSpPr/>
          <p:nvPr/>
        </p:nvSpPr>
        <p:spPr>
          <a:xfrm>
            <a:off x="773540" y="777239"/>
            <a:ext cx="22840500" cy="12144899"/>
          </a:xfrm>
          <a:prstGeom prst="rect">
            <a:avLst/>
          </a:prstGeom>
          <a:noFill/>
          <a:ln cap="sq" cmpd="sng" w="38100">
            <a:solidFill>
              <a:srgbClr val="91D8EC"/>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34" name="Google Shape;934;p66"/>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FFFFFF"/>
              </a:buClr>
              <a:buSzPts val="1300"/>
              <a:buFont typeface="Helvetica Neue"/>
              <a:buNone/>
            </a:pPr>
            <a:r>
              <a:rPr b="1" i="0" lang="en-US" sz="1300" u="none" cap="none" strike="noStrike">
                <a:solidFill>
                  <a:srgbClr val="FFFFFF"/>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935" name="Google Shape;935;p66"/>
          <p:cNvSpPr txBox="1"/>
          <p:nvPr>
            <p:ph type="title"/>
          </p:nvPr>
        </p:nvSpPr>
        <p:spPr>
          <a:xfrm>
            <a:off x="2587904" y="5603810"/>
            <a:ext cx="19200000" cy="2508000"/>
          </a:xfrm>
          <a:prstGeom prst="rect">
            <a:avLst/>
          </a:prstGeom>
          <a:noFill/>
          <a:ln>
            <a:noFill/>
          </a:ln>
        </p:spPr>
        <p:txBody>
          <a:bodyPr anchorCtr="1" anchor="ctr" bIns="91425" lIns="91425" spcFirstLastPara="1" rIns="91425" wrap="square" tIns="91425"/>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grpSp>
        <p:nvGrpSpPr>
          <p:cNvPr id="936" name="Google Shape;936;p66"/>
          <p:cNvGrpSpPr/>
          <p:nvPr/>
        </p:nvGrpSpPr>
        <p:grpSpPr>
          <a:xfrm>
            <a:off x="23613743" y="10617907"/>
            <a:ext cx="773609" cy="2319884"/>
            <a:chOff x="7662806" y="2648691"/>
            <a:chExt cx="2871600" cy="8614500"/>
          </a:xfrm>
        </p:grpSpPr>
        <p:sp>
          <p:nvSpPr>
            <p:cNvPr id="937" name="Google Shape;937;p6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38" name="Google Shape;938;p66"/>
            <p:cNvPicPr preferRelativeResize="0"/>
            <p:nvPr/>
          </p:nvPicPr>
          <p:blipFill rotWithShape="1">
            <a:blip r:embed="rId2">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Divider + Image">
  <p:cSld name="Section Divider + Image">
    <p:bg>
      <p:bgPr>
        <a:solidFill>
          <a:schemeClr val="lt1"/>
        </a:solidFill>
      </p:bgPr>
    </p:bg>
    <p:spTree>
      <p:nvGrpSpPr>
        <p:cNvPr id="939" name="Shape 939"/>
        <p:cNvGrpSpPr/>
        <p:nvPr/>
      </p:nvGrpSpPr>
      <p:grpSpPr>
        <a:xfrm>
          <a:off x="0" y="0"/>
          <a:ext cx="0" cy="0"/>
          <a:chOff x="0" y="0"/>
          <a:chExt cx="0" cy="0"/>
        </a:xfrm>
      </p:grpSpPr>
      <p:pic>
        <p:nvPicPr>
          <p:cNvPr id="940" name="Google Shape;940;p6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41" name="Google Shape;941;p67"/>
          <p:cNvSpPr/>
          <p:nvPr/>
        </p:nvSpPr>
        <p:spPr>
          <a:xfrm>
            <a:off x="773540" y="777237"/>
            <a:ext cx="228405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42" name="Google Shape;942;p67"/>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943" name="Google Shape;943;p67"/>
          <p:cNvSpPr txBox="1"/>
          <p:nvPr>
            <p:ph type="title"/>
          </p:nvPr>
        </p:nvSpPr>
        <p:spPr>
          <a:xfrm>
            <a:off x="2587904" y="5603810"/>
            <a:ext cx="19200000" cy="2508000"/>
          </a:xfrm>
          <a:prstGeom prst="rect">
            <a:avLst/>
          </a:prstGeom>
          <a:solidFill>
            <a:srgbClr val="4AC0E0">
              <a:alpha val="75686"/>
            </a:srgbClr>
          </a:solidFill>
          <a:ln>
            <a:noFill/>
          </a:ln>
        </p:spPr>
        <p:txBody>
          <a:bodyPr anchorCtr="1" anchor="ctr" bIns="91425" lIns="91425" spcFirstLastPara="1" rIns="91425" wrap="square" tIns="91425"/>
          <a:lstStyle>
            <a:lvl1pPr lvl="0" marR="0" rtl="0" algn="ctr">
              <a:lnSpc>
                <a:spcPct val="90000"/>
              </a:lnSpc>
              <a:spcBef>
                <a:spcPts val="0"/>
              </a:spcBef>
              <a:spcAft>
                <a:spcPts val="0"/>
              </a:spcAft>
              <a:buClr>
                <a:schemeClr val="lt1"/>
              </a:buClr>
              <a:buSzPts val="1400"/>
              <a:buFont typeface="Arial"/>
              <a:buNone/>
              <a:defRPr b="1" i="0" sz="96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grpSp>
        <p:nvGrpSpPr>
          <p:cNvPr id="944" name="Google Shape;944;p67"/>
          <p:cNvGrpSpPr/>
          <p:nvPr/>
        </p:nvGrpSpPr>
        <p:grpSpPr>
          <a:xfrm>
            <a:off x="23613743" y="10617907"/>
            <a:ext cx="773609" cy="2319884"/>
            <a:chOff x="7662806" y="2648691"/>
            <a:chExt cx="2871600" cy="8614500"/>
          </a:xfrm>
        </p:grpSpPr>
        <p:sp>
          <p:nvSpPr>
            <p:cNvPr id="945" name="Google Shape;945;p67"/>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46" name="Google Shape;946;p6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p:cSld name="Content + 1 Image">
    <p:bg>
      <p:bgPr>
        <a:solidFill>
          <a:schemeClr val="lt1"/>
        </a:solidFill>
      </p:bgPr>
    </p:bg>
    <p:spTree>
      <p:nvGrpSpPr>
        <p:cNvPr id="947" name="Shape 947"/>
        <p:cNvGrpSpPr/>
        <p:nvPr/>
      </p:nvGrpSpPr>
      <p:grpSpPr>
        <a:xfrm>
          <a:off x="0" y="0"/>
          <a:ext cx="0" cy="0"/>
          <a:chOff x="0" y="0"/>
          <a:chExt cx="0" cy="0"/>
        </a:xfrm>
      </p:grpSpPr>
      <p:pic>
        <p:nvPicPr>
          <p:cNvPr id="948" name="Google Shape;948;p6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49" name="Google Shape;949;p68"/>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50" name="Google Shape;950;p68"/>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951" name="Google Shape;951;p68"/>
          <p:cNvSpPr txBox="1"/>
          <p:nvPr>
            <p:ph type="title"/>
          </p:nvPr>
        </p:nvSpPr>
        <p:spPr>
          <a:xfrm>
            <a:off x="1554514" y="1055034"/>
            <a:ext cx="9741300" cy="11078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952" name="Google Shape;952;p68"/>
          <p:cNvSpPr txBox="1"/>
          <p:nvPr>
            <p:ph idx="1" type="body"/>
          </p:nvPr>
        </p:nvSpPr>
        <p:spPr>
          <a:xfrm>
            <a:off x="1554514" y="2940050"/>
            <a:ext cx="97413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53" name="Google Shape;953;p68"/>
          <p:cNvSpPr/>
          <p:nvPr/>
        </p:nvSpPr>
        <p:spPr>
          <a:xfrm>
            <a:off x="12272963" y="777237"/>
            <a:ext cx="11340599"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954" name="Google Shape;954;p68"/>
          <p:cNvGrpSpPr/>
          <p:nvPr/>
        </p:nvGrpSpPr>
        <p:grpSpPr>
          <a:xfrm>
            <a:off x="504001" y="1460215"/>
            <a:ext cx="530453" cy="530400"/>
            <a:chOff x="523675" y="4157225"/>
            <a:chExt cx="530400" cy="530400"/>
          </a:xfrm>
        </p:grpSpPr>
        <p:sp>
          <p:nvSpPr>
            <p:cNvPr id="955" name="Google Shape;955;p68"/>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956" name="Google Shape;956;p68"/>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57" name="Google Shape;957;p68"/>
          <p:cNvGrpSpPr/>
          <p:nvPr/>
        </p:nvGrpSpPr>
        <p:grpSpPr>
          <a:xfrm>
            <a:off x="23613743" y="10617907"/>
            <a:ext cx="773609" cy="2319884"/>
            <a:chOff x="7662806" y="2648691"/>
            <a:chExt cx="2871600" cy="8614500"/>
          </a:xfrm>
        </p:grpSpPr>
        <p:sp>
          <p:nvSpPr>
            <p:cNvPr id="958" name="Google Shape;958;p6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59" name="Google Shape;959;p6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p:cSld name="Content + 3 Images">
    <p:bg>
      <p:bgPr>
        <a:solidFill>
          <a:schemeClr val="lt1"/>
        </a:solidFill>
      </p:bgPr>
    </p:bg>
    <p:spTree>
      <p:nvGrpSpPr>
        <p:cNvPr id="960" name="Shape 960"/>
        <p:cNvGrpSpPr/>
        <p:nvPr/>
      </p:nvGrpSpPr>
      <p:grpSpPr>
        <a:xfrm>
          <a:off x="0" y="0"/>
          <a:ext cx="0" cy="0"/>
          <a:chOff x="0" y="0"/>
          <a:chExt cx="0" cy="0"/>
        </a:xfrm>
      </p:grpSpPr>
      <p:pic>
        <p:nvPicPr>
          <p:cNvPr id="961" name="Google Shape;961;p6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62" name="Google Shape;962;p69"/>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63" name="Google Shape;963;p69"/>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964" name="Google Shape;964;p69"/>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965" name="Google Shape;965;p69"/>
          <p:cNvSpPr txBox="1"/>
          <p:nvPr>
            <p:ph idx="1" type="body"/>
          </p:nvPr>
        </p:nvSpPr>
        <p:spPr>
          <a:xfrm>
            <a:off x="770364" y="3475576"/>
            <a:ext cx="76161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66" name="Google Shape;966;p69"/>
          <p:cNvSpPr txBox="1"/>
          <p:nvPr>
            <p:ph idx="2" type="body"/>
          </p:nvPr>
        </p:nvSpPr>
        <p:spPr>
          <a:xfrm>
            <a:off x="8386902" y="3475576"/>
            <a:ext cx="76137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67" name="Google Shape;967;p69"/>
          <p:cNvSpPr txBox="1"/>
          <p:nvPr>
            <p:ph idx="3" type="body"/>
          </p:nvPr>
        </p:nvSpPr>
        <p:spPr>
          <a:xfrm>
            <a:off x="16000267" y="3475576"/>
            <a:ext cx="76050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968" name="Google Shape;968;p69"/>
          <p:cNvSpPr/>
          <p:nvPr/>
        </p:nvSpPr>
        <p:spPr>
          <a:xfrm>
            <a:off x="788833" y="4420376"/>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69" name="Google Shape;969;p69"/>
          <p:cNvSpPr/>
          <p:nvPr/>
        </p:nvSpPr>
        <p:spPr>
          <a:xfrm>
            <a:off x="8379672" y="4420376"/>
            <a:ext cx="7616999"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70" name="Google Shape;970;p69"/>
          <p:cNvSpPr/>
          <p:nvPr/>
        </p:nvSpPr>
        <p:spPr>
          <a:xfrm>
            <a:off x="16004147" y="4420376"/>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971" name="Google Shape;971;p69"/>
          <p:cNvGrpSpPr/>
          <p:nvPr/>
        </p:nvGrpSpPr>
        <p:grpSpPr>
          <a:xfrm>
            <a:off x="504001" y="1460215"/>
            <a:ext cx="530453" cy="530400"/>
            <a:chOff x="523675" y="4157225"/>
            <a:chExt cx="530400" cy="530400"/>
          </a:xfrm>
        </p:grpSpPr>
        <p:sp>
          <p:nvSpPr>
            <p:cNvPr id="972" name="Google Shape;972;p69"/>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973" name="Google Shape;973;p69"/>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74" name="Google Shape;974;p69"/>
          <p:cNvGrpSpPr/>
          <p:nvPr/>
        </p:nvGrpSpPr>
        <p:grpSpPr>
          <a:xfrm>
            <a:off x="23613743" y="10617907"/>
            <a:ext cx="773609" cy="2319884"/>
            <a:chOff x="7662806" y="2648691"/>
            <a:chExt cx="2871600" cy="8614500"/>
          </a:xfrm>
        </p:grpSpPr>
        <p:sp>
          <p:nvSpPr>
            <p:cNvPr id="975" name="Google Shape;975;p69"/>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76" name="Google Shape;976;p69"/>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977" name="Shape 977"/>
        <p:cNvGrpSpPr/>
        <p:nvPr/>
      </p:nvGrpSpPr>
      <p:grpSpPr>
        <a:xfrm>
          <a:off x="0" y="0"/>
          <a:ext cx="0" cy="0"/>
          <a:chOff x="0" y="0"/>
          <a:chExt cx="0" cy="0"/>
        </a:xfrm>
      </p:grpSpPr>
      <p:pic>
        <p:nvPicPr>
          <p:cNvPr id="978" name="Google Shape;978;p7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79" name="Google Shape;979;p70"/>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980" name="Google Shape;980;p70"/>
          <p:cNvGrpSpPr/>
          <p:nvPr/>
        </p:nvGrpSpPr>
        <p:grpSpPr>
          <a:xfrm>
            <a:off x="23305729" y="5240632"/>
            <a:ext cx="1078285" cy="3234744"/>
            <a:chOff x="7662806" y="2648691"/>
            <a:chExt cx="2871600" cy="8614500"/>
          </a:xfrm>
        </p:grpSpPr>
        <p:sp>
          <p:nvSpPr>
            <p:cNvPr id="981" name="Google Shape;981;p70"/>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982" name="Google Shape;982;p7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
        <p:nvSpPr>
          <p:cNvPr id="983" name="Google Shape;983;p70"/>
          <p:cNvSpPr txBox="1"/>
          <p:nvPr/>
        </p:nvSpPr>
        <p:spPr>
          <a:xfrm>
            <a:off x="5394449" y="4670949"/>
            <a:ext cx="13598700" cy="3000000"/>
          </a:xfrm>
          <a:prstGeom prst="rect">
            <a:avLst/>
          </a:prstGeom>
          <a:noFill/>
          <a:ln>
            <a:noFill/>
          </a:ln>
        </p:spPr>
        <p:txBody>
          <a:bodyPr anchorCtr="0" anchor="ctr" bIns="91400" lIns="91400" spcFirstLastPara="1" rIns="91400" wrap="square" tIns="91400">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984" name="Shape 984"/>
        <p:cNvGrpSpPr/>
        <p:nvPr/>
      </p:nvGrpSpPr>
      <p:grpSpPr>
        <a:xfrm>
          <a:off x="0" y="0"/>
          <a:ext cx="0" cy="0"/>
          <a:chOff x="0" y="0"/>
          <a:chExt cx="0" cy="0"/>
        </a:xfrm>
      </p:grpSpPr>
      <p:pic>
        <p:nvPicPr>
          <p:cNvPr id="985" name="Google Shape;985;p71"/>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986" name="Google Shape;986;p71"/>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987" name="Google Shape;987;p71"/>
          <p:cNvGrpSpPr/>
          <p:nvPr/>
        </p:nvGrpSpPr>
        <p:grpSpPr>
          <a:xfrm>
            <a:off x="4915906" y="2934968"/>
            <a:ext cx="14555760" cy="7846143"/>
            <a:chOff x="1828167" y="1260545"/>
            <a:chExt cx="8535600" cy="4601034"/>
          </a:xfrm>
        </p:grpSpPr>
        <p:grpSp>
          <p:nvGrpSpPr>
            <p:cNvPr id="988" name="Google Shape;988;p71"/>
            <p:cNvGrpSpPr/>
            <p:nvPr/>
          </p:nvGrpSpPr>
          <p:grpSpPr>
            <a:xfrm>
              <a:off x="1828167" y="1519963"/>
              <a:ext cx="8535600" cy="4341616"/>
              <a:chOff x="1828167" y="1258957"/>
              <a:chExt cx="8535600" cy="4341616"/>
            </a:xfrm>
          </p:grpSpPr>
          <p:sp>
            <p:nvSpPr>
              <p:cNvPr id="989" name="Google Shape;989;p71"/>
              <p:cNvSpPr/>
              <p:nvPr/>
            </p:nvSpPr>
            <p:spPr>
              <a:xfrm>
                <a:off x="5610226" y="4994273"/>
                <a:ext cx="974699" cy="606300"/>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990" name="Google Shape;990;p71"/>
              <p:cNvSpPr/>
              <p:nvPr/>
            </p:nvSpPr>
            <p:spPr>
              <a:xfrm>
                <a:off x="1828167" y="1258957"/>
                <a:ext cx="8535600" cy="3893100"/>
              </a:xfrm>
              <a:prstGeom prst="roundRect">
                <a:avLst>
                  <a:gd fmla="val 5437" name="adj"/>
                </a:avLst>
              </a:prstGeom>
              <a:solidFill>
                <a:srgbClr val="D8D8D8"/>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991" name="Google Shape;991;p71"/>
            <p:cNvGrpSpPr/>
            <p:nvPr/>
          </p:nvGrpSpPr>
          <p:grpSpPr>
            <a:xfrm>
              <a:off x="5853432" y="1260545"/>
              <a:ext cx="485100" cy="485100"/>
              <a:chOff x="5853432" y="734066"/>
              <a:chExt cx="485100" cy="485100"/>
            </a:xfrm>
          </p:grpSpPr>
          <p:sp>
            <p:nvSpPr>
              <p:cNvPr id="992" name="Google Shape;992;p71"/>
              <p:cNvSpPr/>
              <p:nvPr/>
            </p:nvSpPr>
            <p:spPr>
              <a:xfrm>
                <a:off x="5886450" y="767633"/>
                <a:ext cx="419100" cy="4191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993" name="Google Shape;993;p71"/>
              <p:cNvSpPr/>
              <p:nvPr/>
            </p:nvSpPr>
            <p:spPr>
              <a:xfrm>
                <a:off x="5853432" y="734066"/>
                <a:ext cx="485100" cy="485100"/>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994" name="Google Shape;994;p71"/>
            <p:cNvGrpSpPr/>
            <p:nvPr/>
          </p:nvGrpSpPr>
          <p:grpSpPr>
            <a:xfrm>
              <a:off x="3619935" y="4738475"/>
              <a:ext cx="4952535" cy="283892"/>
              <a:chOff x="587075" y="4891945"/>
              <a:chExt cx="6379667" cy="365700"/>
            </a:xfrm>
          </p:grpSpPr>
          <p:pic>
            <p:nvPicPr>
              <p:cNvPr id="995" name="Google Shape;995;p71"/>
              <p:cNvPicPr preferRelativeResize="0"/>
              <p:nvPr/>
            </p:nvPicPr>
            <p:blipFill rotWithShape="1">
              <a:blip r:embed="rId3">
                <a:alphaModFix/>
              </a:blip>
              <a:srcRect b="0" l="0" r="0" t="0"/>
              <a:stretch/>
            </p:blipFill>
            <p:spPr>
              <a:xfrm>
                <a:off x="587075" y="4917112"/>
                <a:ext cx="312000" cy="312000"/>
              </a:xfrm>
              <a:prstGeom prst="rect">
                <a:avLst/>
              </a:prstGeom>
              <a:noFill/>
              <a:ln>
                <a:noFill/>
              </a:ln>
            </p:spPr>
          </p:pic>
          <p:pic>
            <p:nvPicPr>
              <p:cNvPr id="996" name="Google Shape;996;p71"/>
              <p:cNvPicPr preferRelativeResize="0"/>
              <p:nvPr/>
            </p:nvPicPr>
            <p:blipFill rotWithShape="1">
              <a:blip r:embed="rId4">
                <a:alphaModFix/>
              </a:blip>
              <a:srcRect b="0" l="0" r="0" t="0"/>
              <a:stretch/>
            </p:blipFill>
            <p:spPr>
              <a:xfrm>
                <a:off x="1300858" y="4917112"/>
                <a:ext cx="312000" cy="312000"/>
              </a:xfrm>
              <a:prstGeom prst="rect">
                <a:avLst/>
              </a:prstGeom>
              <a:noFill/>
              <a:ln>
                <a:noFill/>
              </a:ln>
            </p:spPr>
          </p:pic>
          <p:pic>
            <p:nvPicPr>
              <p:cNvPr id="997" name="Google Shape;997;p71"/>
              <p:cNvPicPr preferRelativeResize="0"/>
              <p:nvPr/>
            </p:nvPicPr>
            <p:blipFill rotWithShape="1">
              <a:blip r:embed="rId5">
                <a:alphaModFix/>
              </a:blip>
              <a:srcRect b="0" l="0" r="0" t="0"/>
              <a:stretch/>
            </p:blipFill>
            <p:spPr>
              <a:xfrm>
                <a:off x="1658247" y="4917112"/>
                <a:ext cx="312000" cy="312000"/>
              </a:xfrm>
              <a:prstGeom prst="rect">
                <a:avLst/>
              </a:prstGeom>
              <a:noFill/>
              <a:ln>
                <a:noFill/>
              </a:ln>
            </p:spPr>
          </p:pic>
          <p:pic>
            <p:nvPicPr>
              <p:cNvPr id="998" name="Google Shape;998;p71"/>
              <p:cNvPicPr preferRelativeResize="0"/>
              <p:nvPr/>
            </p:nvPicPr>
            <p:blipFill rotWithShape="1">
              <a:blip r:embed="rId6">
                <a:alphaModFix/>
              </a:blip>
              <a:srcRect b="0" l="0" r="0" t="0"/>
              <a:stretch/>
            </p:blipFill>
            <p:spPr>
              <a:xfrm>
                <a:off x="2728425" y="4917112"/>
                <a:ext cx="312000" cy="312000"/>
              </a:xfrm>
              <a:prstGeom prst="rect">
                <a:avLst/>
              </a:prstGeom>
              <a:noFill/>
              <a:ln>
                <a:noFill/>
              </a:ln>
            </p:spPr>
          </p:pic>
          <p:pic>
            <p:nvPicPr>
              <p:cNvPr id="999" name="Google Shape;999;p71"/>
              <p:cNvPicPr preferRelativeResize="0"/>
              <p:nvPr/>
            </p:nvPicPr>
            <p:blipFill rotWithShape="1">
              <a:blip r:embed="rId7">
                <a:alphaModFix/>
              </a:blip>
              <a:srcRect b="0" l="0" r="0" t="0"/>
              <a:stretch/>
            </p:blipFill>
            <p:spPr>
              <a:xfrm>
                <a:off x="3442212" y="4917112"/>
                <a:ext cx="312000" cy="312000"/>
              </a:xfrm>
              <a:prstGeom prst="rect">
                <a:avLst/>
              </a:prstGeom>
              <a:noFill/>
              <a:ln>
                <a:noFill/>
              </a:ln>
            </p:spPr>
          </p:pic>
          <p:pic>
            <p:nvPicPr>
              <p:cNvPr id="1000" name="Google Shape;1000;p71"/>
              <p:cNvPicPr preferRelativeResize="0"/>
              <p:nvPr/>
            </p:nvPicPr>
            <p:blipFill rotWithShape="1">
              <a:blip r:embed="rId8">
                <a:alphaModFix/>
              </a:blip>
              <a:srcRect b="0" l="0" r="0" t="0"/>
              <a:stretch/>
            </p:blipFill>
            <p:spPr>
              <a:xfrm>
                <a:off x="3799598" y="4917112"/>
                <a:ext cx="312000" cy="312000"/>
              </a:xfrm>
              <a:prstGeom prst="rect">
                <a:avLst/>
              </a:prstGeom>
              <a:noFill/>
              <a:ln>
                <a:noFill/>
              </a:ln>
            </p:spPr>
          </p:pic>
          <p:pic>
            <p:nvPicPr>
              <p:cNvPr id="1001" name="Google Shape;1001;p71"/>
              <p:cNvPicPr preferRelativeResize="0"/>
              <p:nvPr/>
            </p:nvPicPr>
            <p:blipFill rotWithShape="1">
              <a:blip r:embed="rId9">
                <a:alphaModFix/>
              </a:blip>
              <a:srcRect b="0" l="0" r="0" t="0"/>
              <a:stretch/>
            </p:blipFill>
            <p:spPr>
              <a:xfrm>
                <a:off x="4156985" y="4917112"/>
                <a:ext cx="312000" cy="312000"/>
              </a:xfrm>
              <a:prstGeom prst="rect">
                <a:avLst/>
              </a:prstGeom>
              <a:noFill/>
              <a:ln>
                <a:noFill/>
              </a:ln>
            </p:spPr>
          </p:pic>
          <p:pic>
            <p:nvPicPr>
              <p:cNvPr id="1002" name="Google Shape;1002;p71"/>
              <p:cNvPicPr preferRelativeResize="0"/>
              <p:nvPr/>
            </p:nvPicPr>
            <p:blipFill rotWithShape="1">
              <a:blip r:embed="rId10">
                <a:alphaModFix/>
              </a:blip>
              <a:srcRect b="0" l="0" r="0" t="0"/>
              <a:stretch/>
            </p:blipFill>
            <p:spPr>
              <a:xfrm>
                <a:off x="5583564" y="4917112"/>
                <a:ext cx="312000" cy="312000"/>
              </a:xfrm>
              <a:prstGeom prst="rect">
                <a:avLst/>
              </a:prstGeom>
              <a:noFill/>
              <a:ln>
                <a:noFill/>
              </a:ln>
            </p:spPr>
          </p:pic>
          <p:pic>
            <p:nvPicPr>
              <p:cNvPr id="1003" name="Google Shape;1003;p71"/>
              <p:cNvPicPr preferRelativeResize="0"/>
              <p:nvPr/>
            </p:nvPicPr>
            <p:blipFill rotWithShape="1">
              <a:blip r:embed="rId11">
                <a:alphaModFix/>
              </a:blip>
              <a:srcRect b="0" l="0" r="0" t="0"/>
              <a:stretch/>
            </p:blipFill>
            <p:spPr>
              <a:xfrm>
                <a:off x="6297348" y="4917112"/>
                <a:ext cx="311999" cy="312000"/>
              </a:xfrm>
              <a:prstGeom prst="rect">
                <a:avLst/>
              </a:prstGeom>
              <a:noFill/>
              <a:ln>
                <a:noFill/>
              </a:ln>
            </p:spPr>
          </p:pic>
          <p:pic>
            <p:nvPicPr>
              <p:cNvPr id="1004" name="Google Shape;1004;p71"/>
              <p:cNvPicPr preferRelativeResize="0"/>
              <p:nvPr/>
            </p:nvPicPr>
            <p:blipFill rotWithShape="1">
              <a:blip r:embed="rId12">
                <a:alphaModFix/>
              </a:blip>
              <a:srcRect b="0" l="0" r="0" t="0"/>
              <a:stretch/>
            </p:blipFill>
            <p:spPr>
              <a:xfrm>
                <a:off x="6654742" y="4917112"/>
                <a:ext cx="312000" cy="312000"/>
              </a:xfrm>
              <a:prstGeom prst="rect">
                <a:avLst/>
              </a:prstGeom>
              <a:noFill/>
              <a:ln>
                <a:noFill/>
              </a:ln>
            </p:spPr>
          </p:pic>
          <p:grpSp>
            <p:nvGrpSpPr>
              <p:cNvPr id="1005" name="Google Shape;1005;p71"/>
              <p:cNvGrpSpPr/>
              <p:nvPr/>
            </p:nvGrpSpPr>
            <p:grpSpPr>
              <a:xfrm>
                <a:off x="2015634" y="4917111"/>
                <a:ext cx="310800" cy="310800"/>
                <a:chOff x="2024598" y="5468107"/>
                <a:chExt cx="310800" cy="310800"/>
              </a:xfrm>
            </p:grpSpPr>
            <p:sp>
              <p:nvSpPr>
                <p:cNvPr id="1006" name="Google Shape;1006;p71"/>
                <p:cNvSpPr/>
                <p:nvPr/>
              </p:nvSpPr>
              <p:spPr>
                <a:xfrm>
                  <a:off x="2024598"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07" name="Google Shape;1007;p71"/>
                <p:cNvPicPr preferRelativeResize="0"/>
                <p:nvPr/>
              </p:nvPicPr>
              <p:blipFill rotWithShape="1">
                <a:blip r:embed="rId13">
                  <a:alphaModFix/>
                </a:blip>
                <a:srcRect b="0" l="0" r="0" t="0"/>
                <a:stretch/>
              </p:blipFill>
              <p:spPr>
                <a:xfrm>
                  <a:off x="2118814" y="5509255"/>
                  <a:ext cx="122400" cy="228600"/>
                </a:xfrm>
                <a:prstGeom prst="rect">
                  <a:avLst/>
                </a:prstGeom>
                <a:noFill/>
                <a:ln>
                  <a:noFill/>
                </a:ln>
              </p:spPr>
            </p:pic>
          </p:grpSp>
          <p:grpSp>
            <p:nvGrpSpPr>
              <p:cNvPr id="1008" name="Google Shape;1008;p71"/>
              <p:cNvGrpSpPr/>
              <p:nvPr/>
            </p:nvGrpSpPr>
            <p:grpSpPr>
              <a:xfrm>
                <a:off x="3085812" y="4917111"/>
                <a:ext cx="310799" cy="310800"/>
                <a:chOff x="3094776" y="5468107"/>
                <a:chExt cx="310799" cy="310800"/>
              </a:xfrm>
            </p:grpSpPr>
            <p:sp>
              <p:nvSpPr>
                <p:cNvPr id="1009" name="Google Shape;1009;p71"/>
                <p:cNvSpPr/>
                <p:nvPr/>
              </p:nvSpPr>
              <p:spPr>
                <a:xfrm>
                  <a:off x="3094776" y="5468107"/>
                  <a:ext cx="310799" cy="310800"/>
                </a:xfrm>
                <a:prstGeom prst="ellipse">
                  <a:avLst/>
                </a:prstGeom>
                <a:solidFill>
                  <a:schemeClr val="accent5"/>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10" name="Google Shape;1010;p71"/>
                <p:cNvPicPr preferRelativeResize="0"/>
                <p:nvPr/>
              </p:nvPicPr>
              <p:blipFill rotWithShape="1">
                <a:blip r:embed="rId14">
                  <a:alphaModFix/>
                </a:blip>
                <a:srcRect b="0" l="0" r="0" t="0"/>
                <a:stretch/>
              </p:blipFill>
              <p:spPr>
                <a:xfrm>
                  <a:off x="3094776" y="5468107"/>
                  <a:ext cx="310799" cy="310800"/>
                </a:xfrm>
                <a:prstGeom prst="rect">
                  <a:avLst/>
                </a:prstGeom>
                <a:noFill/>
                <a:ln>
                  <a:noFill/>
                </a:ln>
              </p:spPr>
            </p:pic>
          </p:grpSp>
          <p:grpSp>
            <p:nvGrpSpPr>
              <p:cNvPr id="1011" name="Google Shape;1011;p71"/>
              <p:cNvGrpSpPr/>
              <p:nvPr/>
            </p:nvGrpSpPr>
            <p:grpSpPr>
              <a:xfrm>
                <a:off x="944461" y="4917111"/>
                <a:ext cx="310800" cy="310800"/>
                <a:chOff x="953425" y="5468107"/>
                <a:chExt cx="310800" cy="310800"/>
              </a:xfrm>
            </p:grpSpPr>
            <p:sp>
              <p:nvSpPr>
                <p:cNvPr id="1012" name="Google Shape;1012;p71"/>
                <p:cNvSpPr/>
                <p:nvPr/>
              </p:nvSpPr>
              <p:spPr>
                <a:xfrm>
                  <a:off x="953425"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13" name="Google Shape;1013;p71"/>
                <p:cNvPicPr preferRelativeResize="0"/>
                <p:nvPr/>
              </p:nvPicPr>
              <p:blipFill rotWithShape="1">
                <a:blip r:embed="rId15">
                  <a:alphaModFix/>
                </a:blip>
                <a:srcRect b="0" l="0" r="0" t="0"/>
                <a:stretch/>
              </p:blipFill>
              <p:spPr>
                <a:xfrm>
                  <a:off x="980858" y="5495539"/>
                  <a:ext cx="255900" cy="255900"/>
                </a:xfrm>
                <a:prstGeom prst="rect">
                  <a:avLst/>
                </a:prstGeom>
                <a:noFill/>
                <a:ln>
                  <a:noFill/>
                </a:ln>
              </p:spPr>
            </p:pic>
          </p:grpSp>
          <p:grpSp>
            <p:nvGrpSpPr>
              <p:cNvPr id="1014" name="Google Shape;1014;p71"/>
              <p:cNvGrpSpPr/>
              <p:nvPr/>
            </p:nvGrpSpPr>
            <p:grpSpPr>
              <a:xfrm>
                <a:off x="2346861" y="4891945"/>
                <a:ext cx="365700" cy="365700"/>
                <a:chOff x="2355825" y="5442941"/>
                <a:chExt cx="365700" cy="365700"/>
              </a:xfrm>
            </p:grpSpPr>
            <p:sp>
              <p:nvSpPr>
                <p:cNvPr id="1015" name="Google Shape;1015;p71"/>
                <p:cNvSpPr/>
                <p:nvPr/>
              </p:nvSpPr>
              <p:spPr>
                <a:xfrm>
                  <a:off x="2380992"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1016" name="Google Shape;1016;p71"/>
                <p:cNvSpPr/>
                <p:nvPr/>
              </p:nvSpPr>
              <p:spPr>
                <a:xfrm>
                  <a:off x="2355825" y="5442941"/>
                  <a:ext cx="365700" cy="365700"/>
                </a:xfrm>
                <a:prstGeom prst="rect">
                  <a:avLst/>
                </a:prstGeom>
                <a:solidFill>
                  <a:srgbClr val="FFFFFF"/>
                </a:solidFill>
                <a:ln>
                  <a:noFill/>
                </a:ln>
              </p:spPr>
              <p:txBody>
                <a:bodyPr anchorCtr="0" anchor="ctr" bIns="243825" lIns="243825" spcFirstLastPara="1" rIns="243825" wrap="square" tIns="2438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017" name="Google Shape;1017;p71"/>
              <p:cNvGrpSpPr/>
              <p:nvPr/>
            </p:nvGrpSpPr>
            <p:grpSpPr>
              <a:xfrm>
                <a:off x="5227166" y="4917111"/>
                <a:ext cx="310800" cy="310800"/>
                <a:chOff x="5236130" y="5468107"/>
                <a:chExt cx="310800" cy="310800"/>
              </a:xfrm>
            </p:grpSpPr>
            <p:sp>
              <p:nvSpPr>
                <p:cNvPr id="1018" name="Google Shape;1018;p71"/>
                <p:cNvSpPr/>
                <p:nvPr/>
              </p:nvSpPr>
              <p:spPr>
                <a:xfrm>
                  <a:off x="5236130" y="5468107"/>
                  <a:ext cx="310800" cy="310800"/>
                </a:xfrm>
                <a:prstGeom prst="ellipse">
                  <a:avLst/>
                </a:prstGeom>
                <a:solidFill>
                  <a:schemeClr val="accent4"/>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19" name="Google Shape;1019;p71"/>
                <p:cNvPicPr preferRelativeResize="0"/>
                <p:nvPr/>
              </p:nvPicPr>
              <p:blipFill rotWithShape="1">
                <a:blip r:embed="rId16">
                  <a:alphaModFix/>
                </a:blip>
                <a:srcRect b="0" l="0" r="0" t="0"/>
                <a:stretch/>
              </p:blipFill>
              <p:spPr>
                <a:xfrm>
                  <a:off x="5236130" y="5468107"/>
                  <a:ext cx="310800" cy="310800"/>
                </a:xfrm>
                <a:prstGeom prst="rect">
                  <a:avLst/>
                </a:prstGeom>
                <a:noFill/>
                <a:ln>
                  <a:noFill/>
                </a:ln>
              </p:spPr>
            </p:pic>
          </p:grpSp>
          <p:grpSp>
            <p:nvGrpSpPr>
              <p:cNvPr id="1020" name="Google Shape;1020;p71"/>
              <p:cNvGrpSpPr/>
              <p:nvPr/>
            </p:nvGrpSpPr>
            <p:grpSpPr>
              <a:xfrm>
                <a:off x="4514373" y="4917111"/>
                <a:ext cx="310800" cy="310800"/>
                <a:chOff x="4523337" y="5468107"/>
                <a:chExt cx="310800" cy="310800"/>
              </a:xfrm>
            </p:grpSpPr>
            <p:sp>
              <p:nvSpPr>
                <p:cNvPr id="1021" name="Google Shape;1021;p71"/>
                <p:cNvSpPr/>
                <p:nvPr/>
              </p:nvSpPr>
              <p:spPr>
                <a:xfrm>
                  <a:off x="4523337" y="5468107"/>
                  <a:ext cx="310800" cy="310800"/>
                </a:xfrm>
                <a:prstGeom prst="ellipse">
                  <a:avLst/>
                </a:prstGeom>
                <a:solidFill>
                  <a:schemeClr val="accent6"/>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22" name="Google Shape;1022;p71"/>
                <p:cNvPicPr preferRelativeResize="0"/>
                <p:nvPr/>
              </p:nvPicPr>
              <p:blipFill rotWithShape="1">
                <a:blip r:embed="rId17">
                  <a:alphaModFix/>
                </a:blip>
                <a:srcRect b="0" l="0" r="0" t="0"/>
                <a:stretch/>
              </p:blipFill>
              <p:spPr>
                <a:xfrm>
                  <a:off x="4523337" y="5468107"/>
                  <a:ext cx="310800" cy="310800"/>
                </a:xfrm>
                <a:prstGeom prst="rect">
                  <a:avLst/>
                </a:prstGeom>
                <a:noFill/>
                <a:ln>
                  <a:noFill/>
                </a:ln>
              </p:spPr>
            </p:pic>
          </p:grpSp>
          <p:grpSp>
            <p:nvGrpSpPr>
              <p:cNvPr id="1023" name="Google Shape;1023;p71"/>
              <p:cNvGrpSpPr/>
              <p:nvPr/>
            </p:nvGrpSpPr>
            <p:grpSpPr>
              <a:xfrm>
                <a:off x="4870768" y="4917111"/>
                <a:ext cx="310800" cy="310800"/>
                <a:chOff x="4879732" y="5468107"/>
                <a:chExt cx="310800" cy="310800"/>
              </a:xfrm>
            </p:grpSpPr>
            <p:sp>
              <p:nvSpPr>
                <p:cNvPr id="1024" name="Google Shape;1024;p71"/>
                <p:cNvSpPr/>
                <p:nvPr/>
              </p:nvSpPr>
              <p:spPr>
                <a:xfrm>
                  <a:off x="4879732" y="5468107"/>
                  <a:ext cx="310800" cy="310800"/>
                </a:xfrm>
                <a:prstGeom prst="ellipse">
                  <a:avLst/>
                </a:prstGeom>
                <a:solidFill>
                  <a:schemeClr val="accent2"/>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25" name="Google Shape;1025;p71"/>
                <p:cNvPicPr preferRelativeResize="0"/>
                <p:nvPr/>
              </p:nvPicPr>
              <p:blipFill rotWithShape="1">
                <a:blip r:embed="rId18">
                  <a:alphaModFix/>
                </a:blip>
                <a:srcRect b="0" l="0" r="0" t="0"/>
                <a:stretch/>
              </p:blipFill>
              <p:spPr>
                <a:xfrm>
                  <a:off x="4879732" y="5468107"/>
                  <a:ext cx="310800" cy="310800"/>
                </a:xfrm>
                <a:prstGeom prst="rect">
                  <a:avLst/>
                </a:prstGeom>
                <a:noFill/>
                <a:ln>
                  <a:noFill/>
                </a:ln>
              </p:spPr>
            </p:pic>
          </p:grpSp>
          <p:grpSp>
            <p:nvGrpSpPr>
              <p:cNvPr id="1026" name="Google Shape;1026;p71"/>
              <p:cNvGrpSpPr/>
              <p:nvPr/>
            </p:nvGrpSpPr>
            <p:grpSpPr>
              <a:xfrm>
                <a:off x="5940950" y="4917111"/>
                <a:ext cx="310800" cy="310800"/>
                <a:chOff x="5949914" y="5468107"/>
                <a:chExt cx="310800" cy="310800"/>
              </a:xfrm>
            </p:grpSpPr>
            <p:sp>
              <p:nvSpPr>
                <p:cNvPr id="1027" name="Google Shape;1027;p71"/>
                <p:cNvSpPr/>
                <p:nvPr/>
              </p:nvSpPr>
              <p:spPr>
                <a:xfrm>
                  <a:off x="5949914" y="5468107"/>
                  <a:ext cx="310800" cy="310800"/>
                </a:xfrm>
                <a:prstGeom prst="ellipse">
                  <a:avLst/>
                </a:prstGeom>
                <a:solidFill>
                  <a:schemeClr val="accent3"/>
                </a:solid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028" name="Google Shape;1028;p71"/>
                <p:cNvPicPr preferRelativeResize="0"/>
                <p:nvPr/>
              </p:nvPicPr>
              <p:blipFill rotWithShape="1">
                <a:blip r:embed="rId19">
                  <a:alphaModFix/>
                </a:blip>
                <a:srcRect b="0" l="0" r="0" t="0"/>
                <a:stretch/>
              </p:blipFill>
              <p:spPr>
                <a:xfrm>
                  <a:off x="5949914" y="5468107"/>
                  <a:ext cx="310800" cy="310800"/>
                </a:xfrm>
                <a:prstGeom prst="rect">
                  <a:avLst/>
                </a:prstGeom>
                <a:noFill/>
                <a:ln>
                  <a:noFill/>
                </a:ln>
              </p:spPr>
            </p:pic>
          </p:grpSp>
        </p:grpSp>
        <p:pic>
          <p:nvPicPr>
            <p:cNvPr id="1029" name="Google Shape;1029;p71"/>
            <p:cNvPicPr preferRelativeResize="0"/>
            <p:nvPr/>
          </p:nvPicPr>
          <p:blipFill rotWithShape="1">
            <a:blip r:embed="rId20">
              <a:alphaModFix/>
            </a:blip>
            <a:srcRect b="0" l="0" r="0" t="0"/>
            <a:stretch/>
          </p:blipFill>
          <p:spPr>
            <a:xfrm>
              <a:off x="2590464" y="1993409"/>
              <a:ext cx="6991500" cy="2247900"/>
            </a:xfrm>
            <a:prstGeom prst="rect">
              <a:avLst/>
            </a:prstGeom>
            <a:noFill/>
            <a:ln>
              <a:noFill/>
            </a:ln>
          </p:spPr>
        </p:pic>
      </p:grpSp>
      <p:grpSp>
        <p:nvGrpSpPr>
          <p:cNvPr id="1030" name="Google Shape;1030;p71"/>
          <p:cNvGrpSpPr/>
          <p:nvPr/>
        </p:nvGrpSpPr>
        <p:grpSpPr>
          <a:xfrm>
            <a:off x="23305729" y="5240632"/>
            <a:ext cx="1078285" cy="3234744"/>
            <a:chOff x="7662806" y="2648691"/>
            <a:chExt cx="2871600" cy="8614500"/>
          </a:xfrm>
        </p:grpSpPr>
        <p:sp>
          <p:nvSpPr>
            <p:cNvPr id="1031" name="Google Shape;1031;p71"/>
            <p:cNvSpPr/>
            <p:nvPr/>
          </p:nvSpPr>
          <p:spPr>
            <a:xfrm>
              <a:off x="7662806" y="2648691"/>
              <a:ext cx="2871600" cy="8614500"/>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32" name="Google Shape;1032;p71"/>
            <p:cNvPicPr preferRelativeResize="0"/>
            <p:nvPr/>
          </p:nvPicPr>
          <p:blipFill rotWithShape="1">
            <a:blip r:embed="rId21">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Dark">
  <p:cSld name="Content Dark">
    <p:bg>
      <p:bgPr>
        <a:solidFill>
          <a:schemeClr val="lt1"/>
        </a:solidFill>
      </p:bgPr>
    </p:bg>
    <p:spTree>
      <p:nvGrpSpPr>
        <p:cNvPr id="1033" name="Shape 1033"/>
        <p:cNvGrpSpPr/>
        <p:nvPr/>
      </p:nvGrpSpPr>
      <p:grpSpPr>
        <a:xfrm>
          <a:off x="0" y="0"/>
          <a:ext cx="0" cy="0"/>
          <a:chOff x="0" y="0"/>
          <a:chExt cx="0" cy="0"/>
        </a:xfrm>
      </p:grpSpPr>
      <p:pic>
        <p:nvPicPr>
          <p:cNvPr id="1034" name="Google Shape;1034;p72"/>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35" name="Google Shape;1035;p72"/>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36" name="Google Shape;1036;p72"/>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37" name="Google Shape;1037;p72"/>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1038" name="Google Shape;1038;p72"/>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39" name="Google Shape;1039;p72"/>
          <p:cNvSpPr txBox="1"/>
          <p:nvPr>
            <p:ph idx="2" type="body"/>
          </p:nvPr>
        </p:nvSpPr>
        <p:spPr>
          <a:xfrm>
            <a:off x="1554514" y="3745962"/>
            <a:ext cx="212451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040" name="Google Shape;1040;p72"/>
          <p:cNvGrpSpPr/>
          <p:nvPr/>
        </p:nvGrpSpPr>
        <p:grpSpPr>
          <a:xfrm>
            <a:off x="23613743" y="10617907"/>
            <a:ext cx="773609" cy="2319884"/>
            <a:chOff x="7662806" y="2648691"/>
            <a:chExt cx="2871600" cy="8614500"/>
          </a:xfrm>
        </p:grpSpPr>
        <p:sp>
          <p:nvSpPr>
            <p:cNvPr id="1041" name="Google Shape;1041;p72"/>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42" name="Google Shape;1042;p72"/>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grpSp>
        <p:nvGrpSpPr>
          <p:cNvPr id="1043" name="Google Shape;1043;p72"/>
          <p:cNvGrpSpPr/>
          <p:nvPr/>
        </p:nvGrpSpPr>
        <p:grpSpPr>
          <a:xfrm>
            <a:off x="504001" y="1460215"/>
            <a:ext cx="530453" cy="530400"/>
            <a:chOff x="523675" y="4157225"/>
            <a:chExt cx="530400" cy="530400"/>
          </a:xfrm>
        </p:grpSpPr>
        <p:sp>
          <p:nvSpPr>
            <p:cNvPr id="1044" name="Google Shape;1044;p72"/>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045" name="Google Shape;1045;p72"/>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p:cSld name="Content 2 Column">
    <p:bg>
      <p:bgPr>
        <a:solidFill>
          <a:schemeClr val="lt1"/>
        </a:solidFill>
      </p:bgPr>
    </p:bg>
    <p:spTree>
      <p:nvGrpSpPr>
        <p:cNvPr id="1046" name="Shape 1046"/>
        <p:cNvGrpSpPr/>
        <p:nvPr/>
      </p:nvGrpSpPr>
      <p:grpSpPr>
        <a:xfrm>
          <a:off x="0" y="0"/>
          <a:ext cx="0" cy="0"/>
          <a:chOff x="0" y="0"/>
          <a:chExt cx="0" cy="0"/>
        </a:xfrm>
      </p:grpSpPr>
      <p:pic>
        <p:nvPicPr>
          <p:cNvPr id="1047" name="Google Shape;1047;p73"/>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48" name="Google Shape;1048;p73"/>
          <p:cNvSpPr/>
          <p:nvPr/>
        </p:nvSpPr>
        <p:spPr>
          <a:xfrm>
            <a:off x="773540" y="777237"/>
            <a:ext cx="22840500" cy="12161699"/>
          </a:xfrm>
          <a:prstGeom prst="rect">
            <a:avLst/>
          </a:prstGeom>
          <a:solidFill>
            <a:schemeClr val="lt1"/>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49" name="Google Shape;1049;p73"/>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50" name="Google Shape;1050;p73"/>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900" u="none" cap="none" strike="noStrike">
                <a:solidFill>
                  <a:srgbClr val="000000"/>
                </a:solidFill>
                <a:latin typeface="Arial"/>
                <a:ea typeface="Arial"/>
                <a:cs typeface="Arial"/>
                <a:sym typeface="Arial"/>
              </a:defRPr>
            </a:lvl9pPr>
          </a:lstStyle>
          <a:p/>
        </p:txBody>
      </p:sp>
      <p:sp>
        <p:nvSpPr>
          <p:cNvPr id="1051" name="Google Shape;1051;p73"/>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dk2"/>
              </a:buClr>
              <a:buSzPts val="1400"/>
              <a:buFont typeface="Arial"/>
              <a:buNone/>
              <a:defRPr b="1" i="0" sz="40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52" name="Google Shape;1052;p73"/>
          <p:cNvSpPr txBox="1"/>
          <p:nvPr>
            <p:ph idx="2" type="body"/>
          </p:nvPr>
        </p:nvSpPr>
        <p:spPr>
          <a:xfrm>
            <a:off x="1554514" y="3745962"/>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sp>
        <p:nvSpPr>
          <p:cNvPr id="1053" name="Google Shape;1053;p73"/>
          <p:cNvSpPr txBox="1"/>
          <p:nvPr>
            <p:ph idx="3" type="body"/>
          </p:nvPr>
        </p:nvSpPr>
        <p:spPr>
          <a:xfrm>
            <a:off x="12955719" y="3745962"/>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rgbClr val="7F7F7F"/>
              </a:buClr>
              <a:buSzPts val="1400"/>
              <a:buFont typeface="Arial"/>
              <a:buNone/>
              <a:defRPr b="0" i="0" sz="56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054" name="Google Shape;1054;p73"/>
          <p:cNvGrpSpPr/>
          <p:nvPr/>
        </p:nvGrpSpPr>
        <p:grpSpPr>
          <a:xfrm>
            <a:off x="504001" y="1460215"/>
            <a:ext cx="530453" cy="530400"/>
            <a:chOff x="523675" y="4157225"/>
            <a:chExt cx="530400" cy="530400"/>
          </a:xfrm>
        </p:grpSpPr>
        <p:sp>
          <p:nvSpPr>
            <p:cNvPr id="1055" name="Google Shape;1055;p73"/>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056" name="Google Shape;1056;p73"/>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57" name="Google Shape;1057;p73"/>
          <p:cNvGrpSpPr/>
          <p:nvPr/>
        </p:nvGrpSpPr>
        <p:grpSpPr>
          <a:xfrm>
            <a:off x="23613743" y="10617907"/>
            <a:ext cx="773609" cy="2319884"/>
            <a:chOff x="7662806" y="2648691"/>
            <a:chExt cx="2871600" cy="8614500"/>
          </a:xfrm>
        </p:grpSpPr>
        <p:sp>
          <p:nvSpPr>
            <p:cNvPr id="1058" name="Google Shape;1058;p73"/>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59" name="Google Shape;1059;p73"/>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p:cSld name="Content No Subtitle">
    <p:bg>
      <p:bgPr>
        <a:solidFill>
          <a:schemeClr val="lt1"/>
        </a:solidFill>
      </p:bgPr>
    </p:bg>
    <p:spTree>
      <p:nvGrpSpPr>
        <p:cNvPr id="115" name="Shape 115"/>
        <p:cNvGrpSpPr/>
        <p:nvPr/>
      </p:nvGrpSpPr>
      <p:grpSpPr>
        <a:xfrm>
          <a:off x="0" y="0"/>
          <a:ext cx="0" cy="0"/>
          <a:chOff x="0" y="0"/>
          <a:chExt cx="0" cy="0"/>
        </a:xfrm>
      </p:grpSpPr>
      <p:pic>
        <p:nvPicPr>
          <p:cNvPr id="116" name="Google Shape;116;p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7" name="Google Shape;117;p8"/>
          <p:cNvSpPr/>
          <p:nvPr/>
        </p:nvSpPr>
        <p:spPr>
          <a:xfrm>
            <a:off x="773541" y="777239"/>
            <a:ext cx="22840091" cy="1216152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8" name="Google Shape;118;p8"/>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19" name="Google Shape;119;p8"/>
          <p:cNvSpPr txBox="1"/>
          <p:nvPr>
            <p:ph type="title"/>
          </p:nvPr>
        </p:nvSpPr>
        <p:spPr>
          <a:xfrm>
            <a:off x="1554516" y="1055036"/>
            <a:ext cx="21245210" cy="1107776"/>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dk2"/>
              </a:buClr>
              <a:buSzPts val="1400"/>
              <a:buFont typeface="Arial"/>
              <a:buNone/>
              <a:defRPr b="1" i="0" sz="7200" u="none" cap="none" strike="noStrike">
                <a:solidFill>
                  <a:schemeClr val="dk2"/>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20" name="Google Shape;120;p8"/>
          <p:cNvSpPr txBox="1"/>
          <p:nvPr>
            <p:ph idx="1" type="body"/>
          </p:nvPr>
        </p:nvSpPr>
        <p:spPr>
          <a:xfrm>
            <a:off x="1554517" y="2940052"/>
            <a:ext cx="21245208" cy="9400114"/>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480"/>
              </a:spcBef>
              <a:spcAft>
                <a:spcPts val="0"/>
              </a:spcAft>
              <a:buClr>
                <a:schemeClr val="dk2"/>
              </a:buClr>
              <a:buSzPts val="1400"/>
              <a:buFont typeface="Arial"/>
              <a:buNone/>
              <a:defRPr b="0" i="0" sz="2400" u="none" cap="none" strike="noStrike">
                <a:solidFill>
                  <a:schemeClr val="dk2"/>
                </a:solidFill>
                <a:latin typeface="Helvetica Neue"/>
                <a:ea typeface="Helvetica Neue"/>
                <a:cs typeface="Helvetica Neue"/>
                <a:sym typeface="Helvetica Neue"/>
              </a:defRPr>
            </a:lvl1pPr>
            <a:lvl2pPr indent="-228600" lvl="1" marL="914400" marR="0" rtl="0" algn="l">
              <a:lnSpc>
                <a:spcPct val="100000"/>
              </a:lnSpc>
              <a:spcBef>
                <a:spcPts val="1340"/>
              </a:spcBef>
              <a:spcAft>
                <a:spcPts val="0"/>
              </a:spcAft>
              <a:buClr>
                <a:srgbClr val="7F7F7F"/>
              </a:buClr>
              <a:buSzPts val="1400"/>
              <a:buFont typeface="Arial"/>
              <a:buNone/>
              <a:defRPr b="0" i="0" sz="6700" u="none" cap="none" strike="noStrike">
                <a:solidFill>
                  <a:srgbClr val="7F7F7F"/>
                </a:solidFill>
                <a:latin typeface="Helvetica Neue"/>
                <a:ea typeface="Helvetica Neue"/>
                <a:cs typeface="Helvetica Neue"/>
                <a:sym typeface="Helvetica Neue"/>
              </a:defRPr>
            </a:lvl2pPr>
            <a:lvl3pPr indent="-228600" lvl="2" marL="1371600" marR="0" rtl="0" algn="l">
              <a:lnSpc>
                <a:spcPct val="100000"/>
              </a:lnSpc>
              <a:spcBef>
                <a:spcPts val="1140"/>
              </a:spcBef>
              <a:spcAft>
                <a:spcPts val="0"/>
              </a:spcAft>
              <a:buClr>
                <a:srgbClr val="7F7F7F"/>
              </a:buClr>
              <a:buSzPts val="1400"/>
              <a:buFont typeface="Arial"/>
              <a:buNone/>
              <a:defRPr b="0" i="0" sz="5700" u="none" cap="none" strike="noStrike">
                <a:solidFill>
                  <a:srgbClr val="7F7F7F"/>
                </a:solidFill>
                <a:latin typeface="Helvetica Neue"/>
                <a:ea typeface="Helvetica Neue"/>
                <a:cs typeface="Helvetica Neue"/>
                <a:sym typeface="Helvetica Neue"/>
              </a:defRPr>
            </a:lvl3pPr>
            <a:lvl4pPr indent="-228600" lvl="3" marL="18288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4pPr>
            <a:lvl5pPr indent="-228600" lvl="4" marL="2286000" marR="0" rtl="0" algn="l">
              <a:lnSpc>
                <a:spcPct val="100000"/>
              </a:lnSpc>
              <a:spcBef>
                <a:spcPts val="960"/>
              </a:spcBef>
              <a:spcAft>
                <a:spcPts val="0"/>
              </a:spcAft>
              <a:buClr>
                <a:srgbClr val="7F7F7F"/>
              </a:buClr>
              <a:buSzPts val="1400"/>
              <a:buFont typeface="Arial"/>
              <a:buNone/>
              <a:defRPr b="0" i="0" sz="4800" u="none" cap="none" strike="noStrike">
                <a:solidFill>
                  <a:srgbClr val="7F7F7F"/>
                </a:solidFill>
                <a:latin typeface="Helvetica Neue"/>
                <a:ea typeface="Helvetica Neue"/>
                <a:cs typeface="Helvetica Neue"/>
                <a:sym typeface="Helvetica Neue"/>
              </a:defRPr>
            </a:lvl5pPr>
            <a:lvl6pPr indent="-533400" lvl="5" marL="27432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6pPr>
            <a:lvl7pPr indent="-533400" lvl="6" marL="32004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7pPr>
            <a:lvl8pPr indent="-533400" lvl="7" marL="36576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8pPr>
            <a:lvl9pPr indent="-533400" lvl="8" marL="4114800" marR="0" rtl="0" algn="l">
              <a:lnSpc>
                <a:spcPct val="100000"/>
              </a:lnSpc>
              <a:spcBef>
                <a:spcPts val="960"/>
              </a:spcBef>
              <a:spcAft>
                <a:spcPts val="0"/>
              </a:spcAft>
              <a:buClr>
                <a:schemeClr val="dk1"/>
              </a:buClr>
              <a:buSzPts val="4800"/>
              <a:buFont typeface="Arial"/>
              <a:buChar char="•"/>
              <a:defRPr b="0" i="0" sz="4800" u="none" cap="none" strike="noStrike">
                <a:solidFill>
                  <a:schemeClr val="dk1"/>
                </a:solidFill>
                <a:latin typeface="Helvetica Neue"/>
                <a:ea typeface="Helvetica Neue"/>
                <a:cs typeface="Helvetica Neue"/>
                <a:sym typeface="Helvetica Neue"/>
              </a:defRPr>
            </a:lvl9pPr>
          </a:lstStyle>
          <a:p/>
        </p:txBody>
      </p:sp>
      <p:grpSp>
        <p:nvGrpSpPr>
          <p:cNvPr id="121" name="Google Shape;121;p8"/>
          <p:cNvGrpSpPr/>
          <p:nvPr/>
        </p:nvGrpSpPr>
        <p:grpSpPr>
          <a:xfrm>
            <a:off x="503950" y="1460216"/>
            <a:ext cx="530399" cy="530399"/>
            <a:chOff x="523675" y="4157225"/>
            <a:chExt cx="530399" cy="530399"/>
          </a:xfrm>
        </p:grpSpPr>
        <p:sp>
          <p:nvSpPr>
            <p:cNvPr id="122" name="Google Shape;122;p8"/>
            <p:cNvSpPr/>
            <p:nvPr/>
          </p:nvSpPr>
          <p:spPr>
            <a:xfrm>
              <a:off x="523675" y="4157225"/>
              <a:ext cx="530399" cy="530399"/>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3" name="Google Shape;123;p8"/>
            <p:cNvSpPr/>
            <p:nvPr/>
          </p:nvSpPr>
          <p:spPr>
            <a:xfrm>
              <a:off x="588527" y="4222166"/>
              <a:ext cx="400499" cy="400499"/>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24" name="Google Shape;124;p8"/>
          <p:cNvGrpSpPr/>
          <p:nvPr/>
        </p:nvGrpSpPr>
        <p:grpSpPr>
          <a:xfrm>
            <a:off x="23613739" y="10618172"/>
            <a:ext cx="773609" cy="2320746"/>
            <a:chOff x="7662806" y="2648692"/>
            <a:chExt cx="2871599" cy="8614500"/>
          </a:xfrm>
        </p:grpSpPr>
        <p:sp>
          <p:nvSpPr>
            <p:cNvPr id="125" name="Google Shape;125;p8"/>
            <p:cNvSpPr/>
            <p:nvPr/>
          </p:nvSpPr>
          <p:spPr>
            <a:xfrm>
              <a:off x="7662806" y="2648692"/>
              <a:ext cx="2871599" cy="8614500"/>
            </a:xfrm>
            <a:prstGeom prst="rect">
              <a:avLst/>
            </a:prstGeom>
            <a:solidFill>
              <a:srgbClr val="91D8EC"/>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26" name="Google Shape;126;p8"/>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2 Column Dark">
  <p:cSld name="Content 2 Column Dark">
    <p:bg>
      <p:bgPr>
        <a:solidFill>
          <a:schemeClr val="lt1"/>
        </a:solidFill>
      </p:bgPr>
    </p:bg>
    <p:spTree>
      <p:nvGrpSpPr>
        <p:cNvPr id="1060" name="Shape 1060"/>
        <p:cNvGrpSpPr/>
        <p:nvPr/>
      </p:nvGrpSpPr>
      <p:grpSpPr>
        <a:xfrm>
          <a:off x="0" y="0"/>
          <a:ext cx="0" cy="0"/>
          <a:chOff x="0" y="0"/>
          <a:chExt cx="0" cy="0"/>
        </a:xfrm>
      </p:grpSpPr>
      <p:pic>
        <p:nvPicPr>
          <p:cNvPr id="1061" name="Google Shape;1061;p74"/>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62" name="Google Shape;1062;p74"/>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63" name="Google Shape;1063;p74"/>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64" name="Google Shape;1064;p74"/>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1065" name="Google Shape;1065;p74"/>
          <p:cNvSpPr txBox="1"/>
          <p:nvPr>
            <p:ph idx="1" type="body"/>
          </p:nvPr>
        </p:nvSpPr>
        <p:spPr>
          <a:xfrm>
            <a:off x="1554514" y="2188903"/>
            <a:ext cx="21245100" cy="720000"/>
          </a:xfrm>
          <a:prstGeom prst="rect">
            <a:avLst/>
          </a:prstGeom>
          <a:noFill/>
          <a:ln>
            <a:noFill/>
          </a:ln>
        </p:spPr>
        <p:txBody>
          <a:bodyPr anchorCtr="0" anchor="t" bIns="91425" lIns="91425" spcFirstLastPara="1" rIns="91425" wrap="square" tIns="91425"/>
          <a:lstStyle>
            <a:lvl1pPr indent="-228600" lvl="0" marL="457200" marR="0" rtl="0" algn="l">
              <a:lnSpc>
                <a:spcPct val="100000"/>
              </a:lnSpc>
              <a:spcBef>
                <a:spcPts val="800"/>
              </a:spcBef>
              <a:spcAft>
                <a:spcPts val="0"/>
              </a:spcAft>
              <a:buClr>
                <a:schemeClr val="lt1"/>
              </a:buClr>
              <a:buSzPts val="1400"/>
              <a:buFont typeface="Arial"/>
              <a:buNone/>
              <a:defRPr b="1" i="0" sz="40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66" name="Google Shape;1066;p74"/>
          <p:cNvSpPr txBox="1"/>
          <p:nvPr>
            <p:ph idx="2" type="body"/>
          </p:nvPr>
        </p:nvSpPr>
        <p:spPr>
          <a:xfrm>
            <a:off x="1554514" y="3745962"/>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67" name="Google Shape;1067;p74"/>
          <p:cNvSpPr txBox="1"/>
          <p:nvPr>
            <p:ph idx="3" type="body"/>
          </p:nvPr>
        </p:nvSpPr>
        <p:spPr>
          <a:xfrm>
            <a:off x="12955719" y="3745962"/>
            <a:ext cx="9860400" cy="85944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068" name="Google Shape;1068;p74"/>
          <p:cNvGrpSpPr/>
          <p:nvPr/>
        </p:nvGrpSpPr>
        <p:grpSpPr>
          <a:xfrm>
            <a:off x="504001" y="1460215"/>
            <a:ext cx="530453" cy="530400"/>
            <a:chOff x="523675" y="4157225"/>
            <a:chExt cx="530400" cy="530400"/>
          </a:xfrm>
        </p:grpSpPr>
        <p:sp>
          <p:nvSpPr>
            <p:cNvPr id="1069" name="Google Shape;1069;p74"/>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070" name="Google Shape;1070;p74"/>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71" name="Google Shape;1071;p74"/>
          <p:cNvGrpSpPr/>
          <p:nvPr/>
        </p:nvGrpSpPr>
        <p:grpSpPr>
          <a:xfrm>
            <a:off x="23613743" y="10617907"/>
            <a:ext cx="773609" cy="2319884"/>
            <a:chOff x="7662806" y="2648691"/>
            <a:chExt cx="2871600" cy="8614500"/>
          </a:xfrm>
        </p:grpSpPr>
        <p:sp>
          <p:nvSpPr>
            <p:cNvPr id="1072" name="Google Shape;1072;p74"/>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73" name="Google Shape;1073;p74"/>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No Subtitle Dark">
  <p:cSld name="Content No Subtitle Dark">
    <p:bg>
      <p:bgPr>
        <a:solidFill>
          <a:schemeClr val="lt1"/>
        </a:solidFill>
      </p:bgPr>
    </p:bg>
    <p:spTree>
      <p:nvGrpSpPr>
        <p:cNvPr id="1074" name="Shape 1074"/>
        <p:cNvGrpSpPr/>
        <p:nvPr/>
      </p:nvGrpSpPr>
      <p:grpSpPr>
        <a:xfrm>
          <a:off x="0" y="0"/>
          <a:ext cx="0" cy="0"/>
          <a:chOff x="0" y="0"/>
          <a:chExt cx="0" cy="0"/>
        </a:xfrm>
      </p:grpSpPr>
      <p:pic>
        <p:nvPicPr>
          <p:cNvPr id="1075" name="Google Shape;1075;p75"/>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76" name="Google Shape;1076;p75"/>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77" name="Google Shape;1077;p75"/>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78" name="Google Shape;1078;p75"/>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1079" name="Google Shape;1079;p75"/>
          <p:cNvSpPr txBox="1"/>
          <p:nvPr>
            <p:ph idx="1" type="body"/>
          </p:nvPr>
        </p:nvSpPr>
        <p:spPr>
          <a:xfrm>
            <a:off x="1554514" y="2940050"/>
            <a:ext cx="212451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grpSp>
        <p:nvGrpSpPr>
          <p:cNvPr id="1080" name="Google Shape;1080;p75"/>
          <p:cNvGrpSpPr/>
          <p:nvPr/>
        </p:nvGrpSpPr>
        <p:grpSpPr>
          <a:xfrm>
            <a:off x="504001" y="1460215"/>
            <a:ext cx="530453" cy="530400"/>
            <a:chOff x="523675" y="4157225"/>
            <a:chExt cx="530400" cy="530400"/>
          </a:xfrm>
        </p:grpSpPr>
        <p:sp>
          <p:nvSpPr>
            <p:cNvPr id="1081" name="Google Shape;1081;p75"/>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082" name="Google Shape;1082;p75"/>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83" name="Google Shape;1083;p75"/>
          <p:cNvGrpSpPr/>
          <p:nvPr/>
        </p:nvGrpSpPr>
        <p:grpSpPr>
          <a:xfrm>
            <a:off x="23613743" y="10617907"/>
            <a:ext cx="773609" cy="2319884"/>
            <a:chOff x="7662806" y="2648691"/>
            <a:chExt cx="2871600" cy="8614500"/>
          </a:xfrm>
        </p:grpSpPr>
        <p:sp>
          <p:nvSpPr>
            <p:cNvPr id="1084" name="Google Shape;1084;p75"/>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85" name="Google Shape;1085;p75"/>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1 Image Dark">
  <p:cSld name="Content + 1 Image Dark">
    <p:bg>
      <p:bgPr>
        <a:solidFill>
          <a:schemeClr val="lt1"/>
        </a:solidFill>
      </p:bgPr>
    </p:bg>
    <p:spTree>
      <p:nvGrpSpPr>
        <p:cNvPr id="1086" name="Shape 1086"/>
        <p:cNvGrpSpPr/>
        <p:nvPr/>
      </p:nvGrpSpPr>
      <p:grpSpPr>
        <a:xfrm>
          <a:off x="0" y="0"/>
          <a:ext cx="0" cy="0"/>
          <a:chOff x="0" y="0"/>
          <a:chExt cx="0" cy="0"/>
        </a:xfrm>
      </p:grpSpPr>
      <p:pic>
        <p:nvPicPr>
          <p:cNvPr id="1087" name="Google Shape;1087;p76"/>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088" name="Google Shape;1088;p76"/>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089" name="Google Shape;1089;p76"/>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090" name="Google Shape;1090;p76"/>
          <p:cNvSpPr txBox="1"/>
          <p:nvPr>
            <p:ph type="title"/>
          </p:nvPr>
        </p:nvSpPr>
        <p:spPr>
          <a:xfrm>
            <a:off x="1554514" y="1055034"/>
            <a:ext cx="9741300" cy="11078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1091" name="Google Shape;1091;p76"/>
          <p:cNvSpPr txBox="1"/>
          <p:nvPr>
            <p:ph idx="1" type="body"/>
          </p:nvPr>
        </p:nvSpPr>
        <p:spPr>
          <a:xfrm>
            <a:off x="1554514" y="2940050"/>
            <a:ext cx="9741300" cy="9399900"/>
          </a:xfrm>
          <a:prstGeom prst="rect">
            <a:avLst/>
          </a:prstGeom>
          <a:noFill/>
          <a:ln>
            <a:noFill/>
          </a:ln>
        </p:spPr>
        <p:txBody>
          <a:bodyPr anchorCtr="0" anchor="t" bIns="91425" lIns="91425" spcFirstLastPara="1" rIns="91425" wrap="square" tIns="91425"/>
          <a:lstStyle>
            <a:lvl1pPr indent="-228600" lvl="0" marL="457200" marR="0" rtl="0" algn="l">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092" name="Google Shape;1092;p76"/>
          <p:cNvSpPr/>
          <p:nvPr/>
        </p:nvSpPr>
        <p:spPr>
          <a:xfrm>
            <a:off x="12272963" y="777237"/>
            <a:ext cx="11340599"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093" name="Google Shape;1093;p76"/>
          <p:cNvGrpSpPr/>
          <p:nvPr/>
        </p:nvGrpSpPr>
        <p:grpSpPr>
          <a:xfrm>
            <a:off x="504001" y="1460215"/>
            <a:ext cx="530453" cy="530400"/>
            <a:chOff x="523675" y="4157225"/>
            <a:chExt cx="530400" cy="530400"/>
          </a:xfrm>
        </p:grpSpPr>
        <p:sp>
          <p:nvSpPr>
            <p:cNvPr id="1094" name="Google Shape;1094;p76"/>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095" name="Google Shape;1095;p76"/>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096" name="Google Shape;1096;p76"/>
          <p:cNvGrpSpPr/>
          <p:nvPr/>
        </p:nvGrpSpPr>
        <p:grpSpPr>
          <a:xfrm>
            <a:off x="23613743" y="10617907"/>
            <a:ext cx="773609" cy="2319884"/>
            <a:chOff x="7662806" y="2648691"/>
            <a:chExt cx="2871600" cy="8614500"/>
          </a:xfrm>
        </p:grpSpPr>
        <p:sp>
          <p:nvSpPr>
            <p:cNvPr id="1097" name="Google Shape;1097;p76"/>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098" name="Google Shape;1098;p76"/>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 3 Images Dark">
  <p:cSld name="Content + 3 Images Dark">
    <p:bg>
      <p:bgPr>
        <a:solidFill>
          <a:schemeClr val="lt1"/>
        </a:solidFill>
      </p:bgPr>
    </p:bg>
    <p:spTree>
      <p:nvGrpSpPr>
        <p:cNvPr id="1099" name="Shape 1099"/>
        <p:cNvGrpSpPr/>
        <p:nvPr/>
      </p:nvGrpSpPr>
      <p:grpSpPr>
        <a:xfrm>
          <a:off x="0" y="0"/>
          <a:ext cx="0" cy="0"/>
          <a:chOff x="0" y="0"/>
          <a:chExt cx="0" cy="0"/>
        </a:xfrm>
      </p:grpSpPr>
      <p:pic>
        <p:nvPicPr>
          <p:cNvPr id="1100" name="Google Shape;1100;p77"/>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01" name="Google Shape;1101;p77"/>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02" name="Google Shape;1102;p77"/>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
        <p:nvSpPr>
          <p:cNvPr id="1103" name="Google Shape;1103;p77"/>
          <p:cNvSpPr txBox="1"/>
          <p:nvPr>
            <p:ph type="title"/>
          </p:nvPr>
        </p:nvSpPr>
        <p:spPr>
          <a:xfrm>
            <a:off x="1554514" y="1055034"/>
            <a:ext cx="21245100" cy="1107899"/>
          </a:xfrm>
          <a:prstGeom prst="rect">
            <a:avLst/>
          </a:prstGeom>
          <a:noFill/>
          <a:ln>
            <a:noFill/>
          </a:ln>
        </p:spPr>
        <p:txBody>
          <a:bodyPr anchorCtr="0" anchor="t" bIns="91425" lIns="91425" spcFirstLastPara="1" rIns="91425" wrap="square" tIns="91425"/>
          <a:lstStyle>
            <a:lvl1pPr lvl="0" marR="0" rtl="0" algn="l">
              <a:lnSpc>
                <a:spcPct val="90000"/>
              </a:lnSpc>
              <a:spcBef>
                <a:spcPts val="0"/>
              </a:spcBef>
              <a:spcAft>
                <a:spcPts val="0"/>
              </a:spcAft>
              <a:buClr>
                <a:schemeClr val="lt1"/>
              </a:buClr>
              <a:buSzPts val="1400"/>
              <a:buFont typeface="Arial"/>
              <a:buNone/>
              <a:defRPr b="1" i="0" sz="7200" u="none" cap="none" strike="noStrike">
                <a:solidFill>
                  <a:schemeClr val="lt1"/>
                </a:solidFill>
                <a:latin typeface="Helvetica Neue"/>
                <a:ea typeface="Helvetica Neue"/>
                <a:cs typeface="Helvetica Neue"/>
                <a:sym typeface="Helvetica Neue"/>
              </a:defRPr>
            </a:lvl1pPr>
            <a:lvl2pPr lvl="1"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2pPr>
            <a:lvl3pPr lvl="2"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3pPr>
            <a:lvl4pPr lvl="3"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4pPr>
            <a:lvl5pPr lvl="4"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5pPr>
            <a:lvl6pPr lvl="5"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6pPr>
            <a:lvl7pPr lvl="6"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7pPr>
            <a:lvl8pPr lvl="7"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8pPr>
            <a:lvl9pPr lvl="8" marR="0" rtl="0" algn="l">
              <a:lnSpc>
                <a:spcPct val="100000"/>
              </a:lnSpc>
              <a:spcBef>
                <a:spcPts val="0"/>
              </a:spcBef>
              <a:spcAft>
                <a:spcPts val="0"/>
              </a:spcAft>
              <a:buClr>
                <a:schemeClr val="lt1"/>
              </a:buClr>
              <a:buSzPts val="1400"/>
              <a:buFont typeface="Arial"/>
              <a:buNone/>
              <a:defRPr b="0" i="0" sz="1900" u="none" cap="none" strike="noStrike">
                <a:solidFill>
                  <a:schemeClr val="lt1"/>
                </a:solidFill>
                <a:latin typeface="Arial"/>
                <a:ea typeface="Arial"/>
                <a:cs typeface="Arial"/>
                <a:sym typeface="Arial"/>
              </a:defRPr>
            </a:lvl9pPr>
          </a:lstStyle>
          <a:p/>
        </p:txBody>
      </p:sp>
      <p:sp>
        <p:nvSpPr>
          <p:cNvPr id="1104" name="Google Shape;1104;p77"/>
          <p:cNvSpPr txBox="1"/>
          <p:nvPr>
            <p:ph idx="1" type="body"/>
          </p:nvPr>
        </p:nvSpPr>
        <p:spPr>
          <a:xfrm>
            <a:off x="770364" y="3475576"/>
            <a:ext cx="76161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105" name="Google Shape;1105;p77"/>
          <p:cNvSpPr txBox="1"/>
          <p:nvPr>
            <p:ph idx="2" type="body"/>
          </p:nvPr>
        </p:nvSpPr>
        <p:spPr>
          <a:xfrm>
            <a:off x="8386902" y="3475576"/>
            <a:ext cx="76137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106" name="Google Shape;1106;p77"/>
          <p:cNvSpPr txBox="1"/>
          <p:nvPr>
            <p:ph idx="3" type="body"/>
          </p:nvPr>
        </p:nvSpPr>
        <p:spPr>
          <a:xfrm>
            <a:off x="16000267" y="3475576"/>
            <a:ext cx="7605000" cy="555900"/>
          </a:xfrm>
          <a:prstGeom prst="rect">
            <a:avLst/>
          </a:prstGeom>
          <a:noFill/>
          <a:ln>
            <a:noFill/>
          </a:ln>
        </p:spPr>
        <p:txBody>
          <a:bodyPr anchorCtr="0" anchor="t" bIns="91425" lIns="91425" spcFirstLastPara="1" rIns="91425" wrap="square" tIns="91425"/>
          <a:lstStyle>
            <a:lvl1pPr indent="-228600" lvl="0" marL="457200" marR="0" rtl="0" algn="ctr">
              <a:lnSpc>
                <a:spcPct val="120000"/>
              </a:lnSpc>
              <a:spcBef>
                <a:spcPts val="500"/>
              </a:spcBef>
              <a:spcAft>
                <a:spcPts val="0"/>
              </a:spcAft>
              <a:buClr>
                <a:schemeClr val="lt1"/>
              </a:buClr>
              <a:buSzPts val="1400"/>
              <a:buFont typeface="Arial"/>
              <a:buNone/>
              <a:defRPr b="0" i="0" sz="2400" u="none" cap="none" strike="noStrike">
                <a:solidFill>
                  <a:schemeClr val="lt1"/>
                </a:solidFill>
                <a:latin typeface="Helvetica Neue"/>
                <a:ea typeface="Helvetica Neue"/>
                <a:cs typeface="Helvetica Neue"/>
                <a:sym typeface="Helvetica Neue"/>
              </a:defRPr>
            </a:lvl1pPr>
            <a:lvl2pPr indent="-228600" lvl="1" marL="914400" marR="0" rtl="0" algn="l">
              <a:lnSpc>
                <a:spcPct val="100000"/>
              </a:lnSpc>
              <a:spcBef>
                <a:spcPts val="1300"/>
              </a:spcBef>
              <a:spcAft>
                <a:spcPts val="0"/>
              </a:spcAft>
              <a:buClr>
                <a:schemeClr val="lt1"/>
              </a:buClr>
              <a:buSzPts val="1400"/>
              <a:buFont typeface="Arial"/>
              <a:buNone/>
              <a:defRPr b="0" i="0" sz="6700" u="none" cap="none" strike="noStrike">
                <a:solidFill>
                  <a:schemeClr val="lt1"/>
                </a:solidFill>
                <a:latin typeface="Helvetica Neue"/>
                <a:ea typeface="Helvetica Neue"/>
                <a:cs typeface="Helvetica Neue"/>
                <a:sym typeface="Helvetica Neue"/>
              </a:defRPr>
            </a:lvl2pPr>
            <a:lvl3pPr indent="-228600" lvl="2" marL="1371600" marR="0" rtl="0" algn="l">
              <a:lnSpc>
                <a:spcPct val="100000"/>
              </a:lnSpc>
              <a:spcBef>
                <a:spcPts val="1100"/>
              </a:spcBef>
              <a:spcAft>
                <a:spcPts val="0"/>
              </a:spcAft>
              <a:buClr>
                <a:schemeClr val="lt1"/>
              </a:buClr>
              <a:buSzPts val="1400"/>
              <a:buFont typeface="Arial"/>
              <a:buNone/>
              <a:defRPr b="0" i="0" sz="5600" u="none" cap="none" strike="noStrike">
                <a:solidFill>
                  <a:schemeClr val="lt1"/>
                </a:solidFill>
                <a:latin typeface="Helvetica Neue"/>
                <a:ea typeface="Helvetica Neue"/>
                <a:cs typeface="Helvetica Neue"/>
                <a:sym typeface="Helvetica Neue"/>
              </a:defRPr>
            </a:lvl3pPr>
            <a:lvl4pPr indent="-228600" lvl="3" marL="18288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4pPr>
            <a:lvl5pPr indent="-228600" lvl="4" marL="2286000" marR="0" rtl="0" algn="l">
              <a:lnSpc>
                <a:spcPct val="100000"/>
              </a:lnSpc>
              <a:spcBef>
                <a:spcPts val="1100"/>
              </a:spcBef>
              <a:spcAft>
                <a:spcPts val="0"/>
              </a:spcAft>
              <a:buClr>
                <a:schemeClr val="lt1"/>
              </a:buClr>
              <a:buSzPts val="1400"/>
              <a:buFont typeface="Arial"/>
              <a:buNone/>
              <a:defRPr b="0" i="0" sz="4800" u="none" cap="none" strike="noStrike">
                <a:solidFill>
                  <a:schemeClr val="lt1"/>
                </a:solidFill>
                <a:latin typeface="Helvetica Neue"/>
                <a:ea typeface="Helvetica Neue"/>
                <a:cs typeface="Helvetica Neue"/>
                <a:sym typeface="Helvetica Neue"/>
              </a:defRPr>
            </a:lvl5pPr>
            <a:lvl6pPr indent="-533400" lvl="5" marL="27432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6pPr>
            <a:lvl7pPr indent="-533400" lvl="6" marL="32004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7pPr>
            <a:lvl8pPr indent="-533400" lvl="7" marL="36576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8pPr>
            <a:lvl9pPr indent="-533400" lvl="8" marL="4114800" marR="0" rtl="0" algn="l">
              <a:lnSpc>
                <a:spcPct val="100000"/>
              </a:lnSpc>
              <a:spcBef>
                <a:spcPts val="1100"/>
              </a:spcBef>
              <a:spcAft>
                <a:spcPts val="0"/>
              </a:spcAft>
              <a:buClr>
                <a:schemeClr val="lt1"/>
              </a:buClr>
              <a:buSzPts val="4800"/>
              <a:buFont typeface="Arial"/>
              <a:buChar char="•"/>
              <a:defRPr b="0" i="0" sz="4800" u="none" cap="none" strike="noStrike">
                <a:solidFill>
                  <a:schemeClr val="lt1"/>
                </a:solidFill>
                <a:latin typeface="Helvetica Neue"/>
                <a:ea typeface="Helvetica Neue"/>
                <a:cs typeface="Helvetica Neue"/>
                <a:sym typeface="Helvetica Neue"/>
              </a:defRPr>
            </a:lvl9pPr>
          </a:lstStyle>
          <a:p/>
        </p:txBody>
      </p:sp>
      <p:sp>
        <p:nvSpPr>
          <p:cNvPr id="1107" name="Google Shape;1107;p77"/>
          <p:cNvSpPr/>
          <p:nvPr/>
        </p:nvSpPr>
        <p:spPr>
          <a:xfrm>
            <a:off x="788833" y="4420376"/>
            <a:ext cx="75945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08" name="Google Shape;1108;p77"/>
          <p:cNvSpPr/>
          <p:nvPr/>
        </p:nvSpPr>
        <p:spPr>
          <a:xfrm>
            <a:off x="8379672" y="4420376"/>
            <a:ext cx="7616999"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09" name="Google Shape;1109;p77"/>
          <p:cNvSpPr/>
          <p:nvPr/>
        </p:nvSpPr>
        <p:spPr>
          <a:xfrm>
            <a:off x="16004147" y="4420376"/>
            <a:ext cx="7609800" cy="85185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nvGrpSpPr>
          <p:cNvPr id="1110" name="Google Shape;1110;p77"/>
          <p:cNvGrpSpPr/>
          <p:nvPr/>
        </p:nvGrpSpPr>
        <p:grpSpPr>
          <a:xfrm>
            <a:off x="504001" y="1460215"/>
            <a:ext cx="530453" cy="530400"/>
            <a:chOff x="523675" y="4157225"/>
            <a:chExt cx="530400" cy="530400"/>
          </a:xfrm>
        </p:grpSpPr>
        <p:sp>
          <p:nvSpPr>
            <p:cNvPr id="1111" name="Google Shape;1111;p77"/>
            <p:cNvSpPr/>
            <p:nvPr/>
          </p:nvSpPr>
          <p:spPr>
            <a:xfrm>
              <a:off x="523675" y="4157225"/>
              <a:ext cx="530400" cy="530400"/>
            </a:xfrm>
            <a:prstGeom prst="ellipse">
              <a:avLst/>
            </a:prstGeom>
            <a:solidFill>
              <a:schemeClr val="accent5"/>
            </a:solidFill>
            <a:ln cap="flat" cmpd="sng" w="38100">
              <a:solidFill>
                <a:schemeClr val="lt1"/>
              </a:solidFill>
              <a:prstDash val="solid"/>
              <a:round/>
              <a:headEnd len="sm" w="sm" type="none"/>
              <a:tailEnd len="sm" w="sm" type="none"/>
            </a:ln>
          </p:spPr>
          <p:txBody>
            <a:bodyPr anchorCtr="0" anchor="ctr" bIns="91400" lIns="91400" spcFirstLastPara="1" rIns="91400" wrap="square" tIns="91400">
              <a:noAutofit/>
            </a:bodyPr>
            <a:lstStyle/>
            <a:p>
              <a:pPr indent="0" lvl="0" marL="0" marR="0" rtl="0" algn="l">
                <a:lnSpc>
                  <a:spcPct val="100000"/>
                </a:lnSpc>
                <a:spcBef>
                  <a:spcPts val="0"/>
                </a:spcBef>
                <a:spcAft>
                  <a:spcPts val="0"/>
                </a:spcAft>
                <a:buClr>
                  <a:srgbClr val="000000"/>
                </a:buClr>
                <a:buSzPts val="1300"/>
                <a:buFont typeface="Arial"/>
                <a:buNone/>
              </a:pPr>
              <a:r>
                <a:t/>
              </a:r>
              <a:endParaRPr b="0" i="0" sz="1300" u="none" cap="none" strike="noStrike">
                <a:solidFill>
                  <a:srgbClr val="000000"/>
                </a:solidFill>
                <a:latin typeface="Arial"/>
                <a:ea typeface="Arial"/>
                <a:cs typeface="Arial"/>
                <a:sym typeface="Arial"/>
              </a:endParaRPr>
            </a:p>
          </p:txBody>
        </p:sp>
        <p:sp>
          <p:nvSpPr>
            <p:cNvPr id="1112" name="Google Shape;1112;p77"/>
            <p:cNvSpPr/>
            <p:nvPr/>
          </p:nvSpPr>
          <p:spPr>
            <a:xfrm>
              <a:off x="588527" y="4222166"/>
              <a:ext cx="400500" cy="400500"/>
            </a:xfrm>
            <a:prstGeom prst="mathPlus">
              <a:avLst>
                <a:gd fmla="val 23520" name="adj1"/>
              </a:avLst>
            </a:prstGeom>
            <a:solidFill>
              <a:schemeClr val="lt1"/>
            </a:solidFill>
            <a:ln cap="flat" cmpd="sng" w="19050">
              <a:solidFill>
                <a:schemeClr val="lt1">
                  <a:alpha val="0"/>
                </a:schemeClr>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113" name="Google Shape;1113;p77"/>
          <p:cNvGrpSpPr/>
          <p:nvPr/>
        </p:nvGrpSpPr>
        <p:grpSpPr>
          <a:xfrm>
            <a:off x="23613743" y="10617907"/>
            <a:ext cx="773609" cy="2319884"/>
            <a:chOff x="7662806" y="2648691"/>
            <a:chExt cx="2871600" cy="8614500"/>
          </a:xfrm>
        </p:grpSpPr>
        <p:sp>
          <p:nvSpPr>
            <p:cNvPr id="1114" name="Google Shape;1114;p77"/>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115" name="Google Shape;1115;p77"/>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ingle Image">
  <p:cSld name="Single Image">
    <p:bg>
      <p:bgPr>
        <a:solidFill>
          <a:schemeClr val="lt1"/>
        </a:solidFill>
      </p:bgPr>
    </p:bg>
    <p:spTree>
      <p:nvGrpSpPr>
        <p:cNvPr id="1116" name="Shape 1116"/>
        <p:cNvGrpSpPr/>
        <p:nvPr/>
      </p:nvGrpSpPr>
      <p:grpSpPr>
        <a:xfrm>
          <a:off x="0" y="0"/>
          <a:ext cx="0" cy="0"/>
          <a:chOff x="0" y="0"/>
          <a:chExt cx="0" cy="0"/>
        </a:xfrm>
      </p:grpSpPr>
      <p:pic>
        <p:nvPicPr>
          <p:cNvPr id="1117" name="Google Shape;1117;p78"/>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18" name="Google Shape;1118;p78"/>
          <p:cNvSpPr/>
          <p:nvPr/>
        </p:nvSpPr>
        <p:spPr>
          <a:xfrm>
            <a:off x="773540" y="777237"/>
            <a:ext cx="22840500" cy="12161699"/>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19" name="Google Shape;1119;p78"/>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120" name="Google Shape;1120;p78"/>
          <p:cNvGrpSpPr/>
          <p:nvPr/>
        </p:nvGrpSpPr>
        <p:grpSpPr>
          <a:xfrm>
            <a:off x="23613743" y="10617907"/>
            <a:ext cx="773609" cy="2319884"/>
            <a:chOff x="7662806" y="2648691"/>
            <a:chExt cx="2871600" cy="8614500"/>
          </a:xfrm>
        </p:grpSpPr>
        <p:sp>
          <p:nvSpPr>
            <p:cNvPr id="1121" name="Google Shape;1121;p78"/>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122" name="Google Shape;1122;p78"/>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Image Full Bleed">
  <p:cSld name="Image Full Bleed">
    <p:bg>
      <p:bgPr>
        <a:solidFill>
          <a:schemeClr val="lt1"/>
        </a:solidFill>
      </p:bgPr>
    </p:bg>
    <p:spTree>
      <p:nvGrpSpPr>
        <p:cNvPr id="1123" name="Shape 1123"/>
        <p:cNvGrpSpPr/>
        <p:nvPr/>
      </p:nvGrpSpPr>
      <p:grpSpPr>
        <a:xfrm>
          <a:off x="0" y="0"/>
          <a:ext cx="0" cy="0"/>
          <a:chOff x="0" y="0"/>
          <a:chExt cx="0" cy="0"/>
        </a:xfrm>
      </p:grpSpPr>
      <p:sp>
        <p:nvSpPr>
          <p:cNvPr id="1124" name="Google Shape;1124;p79"/>
          <p:cNvSpPr/>
          <p:nvPr/>
        </p:nvSpPr>
        <p:spPr>
          <a:xfrm>
            <a:off x="0" y="0"/>
            <a:ext cx="24387300" cy="13716000"/>
          </a:xfrm>
          <a:prstGeom prst="rect">
            <a:avLst/>
          </a:prstGeom>
          <a:solidFill>
            <a:srgbClr val="F2F2F2"/>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25" name="Google Shape;1125;p79"/>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Dark">
  <p:cSld name="Blank Dark">
    <p:bg>
      <p:bgPr>
        <a:solidFill>
          <a:schemeClr val="lt1"/>
        </a:solidFill>
      </p:bgPr>
    </p:bg>
    <p:spTree>
      <p:nvGrpSpPr>
        <p:cNvPr id="1126" name="Shape 1126"/>
        <p:cNvGrpSpPr/>
        <p:nvPr/>
      </p:nvGrpSpPr>
      <p:grpSpPr>
        <a:xfrm>
          <a:off x="0" y="0"/>
          <a:ext cx="0" cy="0"/>
          <a:chOff x="0" y="0"/>
          <a:chExt cx="0" cy="0"/>
        </a:xfrm>
      </p:grpSpPr>
      <p:pic>
        <p:nvPicPr>
          <p:cNvPr id="1127" name="Google Shape;1127;p8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128" name="Google Shape;1128;p80"/>
          <p:cNvSpPr/>
          <p:nvPr/>
        </p:nvSpPr>
        <p:spPr>
          <a:xfrm>
            <a:off x="773540" y="777237"/>
            <a:ext cx="22840500" cy="12161699"/>
          </a:xfrm>
          <a:prstGeom prst="rect">
            <a:avLst/>
          </a:prstGeom>
          <a:solidFill>
            <a:schemeClr val="accent5"/>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129" name="Google Shape;1129;p80"/>
          <p:cNvSpPr/>
          <p:nvPr/>
        </p:nvSpPr>
        <p:spPr>
          <a:xfrm>
            <a:off x="761997" y="13066714"/>
            <a:ext cx="7162500" cy="457499"/>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300"/>
              <a:buFont typeface="Helvetica Neue"/>
              <a:buNone/>
            </a:pPr>
            <a:r>
              <a:rPr b="1" i="0" lang="en-US" sz="13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130" name="Google Shape;1130;p80"/>
          <p:cNvGrpSpPr/>
          <p:nvPr/>
        </p:nvGrpSpPr>
        <p:grpSpPr>
          <a:xfrm>
            <a:off x="23613743" y="10617907"/>
            <a:ext cx="773609" cy="2319884"/>
            <a:chOff x="7662806" y="2648691"/>
            <a:chExt cx="2871600" cy="8614500"/>
          </a:xfrm>
        </p:grpSpPr>
        <p:sp>
          <p:nvSpPr>
            <p:cNvPr id="1131" name="Google Shape;1131;p80"/>
            <p:cNvSpPr/>
            <p:nvPr/>
          </p:nvSpPr>
          <p:spPr>
            <a:xfrm>
              <a:off x="7662806" y="2648691"/>
              <a:ext cx="2871600" cy="8614500"/>
            </a:xfrm>
            <a:prstGeom prst="rect">
              <a:avLst/>
            </a:prstGeom>
            <a:solidFill>
              <a:srgbClr val="91D8EC"/>
            </a:solidFill>
            <a:ln>
              <a:noFill/>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id="1132" name="Google Shape;1132;p80"/>
            <p:cNvPicPr preferRelativeResize="0"/>
            <p:nvPr/>
          </p:nvPicPr>
          <p:blipFill rotWithShape="1">
            <a:blip r:embed="rId3">
              <a:alphaModFix/>
            </a:blip>
            <a:srcRect b="0" l="0" r="0" t="0"/>
            <a:stretch/>
          </p:blipFill>
          <p:spPr>
            <a:xfrm>
              <a:off x="8204092" y="2998258"/>
              <a:ext cx="1788900" cy="7620600"/>
            </a:xfrm>
            <a:prstGeom prst="rect">
              <a:avLst/>
            </a:prstGeom>
            <a:noFill/>
            <a:ln>
              <a:noFill/>
            </a:ln>
          </p:spPr>
        </p:pic>
      </p:gr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133" name="Shape 1133"/>
        <p:cNvGrpSpPr/>
        <p:nvPr/>
      </p:nvGrpSpPr>
      <p:grpSpPr>
        <a:xfrm>
          <a:off x="0" y="0"/>
          <a:ext cx="0" cy="0"/>
          <a:chOff x="0" y="0"/>
          <a:chExt cx="0" cy="0"/>
        </a:xfrm>
      </p:grpSpPr>
      <p:sp>
        <p:nvSpPr>
          <p:cNvPr id="1134" name="Google Shape;1134;p81"/>
          <p:cNvSpPr txBox="1"/>
          <p:nvPr>
            <p:ph type="title"/>
          </p:nvPr>
        </p:nvSpPr>
        <p:spPr>
          <a:xfrm>
            <a:off x="1926416" y="8813800"/>
            <a:ext cx="20729100" cy="27240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9pPr>
          </a:lstStyle>
          <a:p/>
        </p:txBody>
      </p:sp>
      <p:sp>
        <p:nvSpPr>
          <p:cNvPr id="1135" name="Google Shape;1135;p81"/>
          <p:cNvSpPr txBox="1"/>
          <p:nvPr>
            <p:ph idx="1" type="body"/>
          </p:nvPr>
        </p:nvSpPr>
        <p:spPr>
          <a:xfrm>
            <a:off x="1926416" y="5813426"/>
            <a:ext cx="20729100" cy="2999999"/>
          </a:xfrm>
          <a:prstGeom prst="rect">
            <a:avLst/>
          </a:prstGeom>
          <a:noFill/>
          <a:ln>
            <a:noFill/>
          </a:ln>
        </p:spPr>
        <p:txBody>
          <a:bodyPr anchorCtr="0" anchor="b" bIns="91425" lIns="91425" spcFirstLastPara="1" rIns="91425" wrap="square" tIns="91425"/>
          <a:lstStyle>
            <a:lvl1pPr indent="-228600" lvl="0" marL="457200" marR="0" rtl="0" algn="l">
              <a:lnSpc>
                <a:spcPct val="11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1pPr>
            <a:lvl2pPr indent="-228600" lvl="1" marL="914400" marR="0" rtl="0" algn="l">
              <a:lnSpc>
                <a:spcPct val="100000"/>
              </a:lnSpc>
              <a:spcBef>
                <a:spcPts val="240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Times New Roman"/>
              <a:buNone/>
              <a:defRPr b="0" i="0" sz="37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37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p:cSld name="Title and Content">
    <p:spTree>
      <p:nvGrpSpPr>
        <p:cNvPr id="1136" name="Shape 1136"/>
        <p:cNvGrpSpPr/>
        <p:nvPr/>
      </p:nvGrpSpPr>
      <p:grpSpPr>
        <a:xfrm>
          <a:off x="0" y="0"/>
          <a:ext cx="0" cy="0"/>
          <a:chOff x="0" y="0"/>
          <a:chExt cx="0" cy="0"/>
        </a:xfrm>
      </p:grpSpPr>
      <p:sp>
        <p:nvSpPr>
          <p:cNvPr id="1137" name="Google Shape;1137;p82"/>
          <p:cNvSpPr txBox="1"/>
          <p:nvPr>
            <p:ph idx="1" type="body"/>
          </p:nvPr>
        </p:nvSpPr>
        <p:spPr>
          <a:xfrm>
            <a:off x="1007664" y="3565526"/>
            <a:ext cx="22367701" cy="7868100"/>
          </a:xfrm>
          <a:prstGeom prst="rect">
            <a:avLst/>
          </a:prstGeom>
          <a:noFill/>
          <a:ln>
            <a:noFill/>
          </a:ln>
        </p:spPr>
        <p:txBody>
          <a:bodyPr anchorCtr="0" anchor="t" bIns="91425" lIns="91425" spcFirstLastPara="1" rIns="91425" wrap="square" tIns="91425"/>
          <a:lstStyle>
            <a:lvl1pPr indent="-463550" lvl="0" marL="457200" marR="0" rtl="0" algn="l">
              <a:lnSpc>
                <a:spcPct val="110000"/>
              </a:lnSpc>
              <a:spcBef>
                <a:spcPts val="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1pPr>
            <a:lvl2pPr indent="-463550" lvl="1" marL="914400" marR="0" rtl="0" algn="l">
              <a:lnSpc>
                <a:spcPct val="100000"/>
              </a:lnSpc>
              <a:spcBef>
                <a:spcPts val="24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2pPr>
            <a:lvl3pPr indent="-463550" lvl="2" marL="1371600" marR="0" rtl="0" algn="l">
              <a:lnSpc>
                <a:spcPct val="100000"/>
              </a:lnSpc>
              <a:spcBef>
                <a:spcPts val="9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3pPr>
            <a:lvl4pPr indent="-463550" lvl="3" marL="1828800" marR="0" rtl="0" algn="l">
              <a:lnSpc>
                <a:spcPct val="100000"/>
              </a:lnSpc>
              <a:spcBef>
                <a:spcPts val="7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4pPr>
            <a:lvl5pPr indent="-463550" lvl="4" marL="22860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5pPr>
            <a:lvl6pPr indent="-463550" lvl="5" marL="27432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6pPr>
            <a:lvl7pPr indent="-463550" lvl="6" marL="32004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7pPr>
            <a:lvl8pPr indent="-463550" lvl="7" marL="36576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8pPr>
            <a:lvl9pPr indent="-463550" lvl="8" marL="41148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_Title and Content" type="obj">
  <p:cSld name="OBJECT">
    <p:spTree>
      <p:nvGrpSpPr>
        <p:cNvPr id="1138" name="Shape 1138"/>
        <p:cNvGrpSpPr/>
        <p:nvPr/>
      </p:nvGrpSpPr>
      <p:grpSpPr>
        <a:xfrm>
          <a:off x="0" y="0"/>
          <a:ext cx="0" cy="0"/>
          <a:chOff x="0" y="0"/>
          <a:chExt cx="0" cy="0"/>
        </a:xfrm>
      </p:grpSpPr>
      <p:sp>
        <p:nvSpPr>
          <p:cNvPr id="1139" name="Google Shape;1139;p83"/>
          <p:cNvSpPr txBox="1"/>
          <p:nvPr>
            <p:ph type="title"/>
          </p:nvPr>
        </p:nvSpPr>
        <p:spPr>
          <a:xfrm>
            <a:off x="1020364" y="1193800"/>
            <a:ext cx="22367701" cy="1657500"/>
          </a:xfrm>
          <a:prstGeom prst="rect">
            <a:avLst/>
          </a:prstGeom>
          <a:noFill/>
          <a:ln>
            <a:noFill/>
          </a:ln>
        </p:spPr>
        <p:txBody>
          <a:bodyPr anchorCtr="0" anchor="b" bIns="91425" lIns="91425" spcFirstLastPara="1" rIns="91425" wrap="square" tIns="91425"/>
          <a:lstStyle>
            <a:lvl1pPr lv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4800" u="none" cap="none" strike="noStrike">
                <a:solidFill>
                  <a:srgbClr val="000000"/>
                </a:solidFill>
                <a:latin typeface="Arial"/>
                <a:ea typeface="Arial"/>
                <a:cs typeface="Arial"/>
                <a:sym typeface="Arial"/>
              </a:defRPr>
            </a:lvl9pPr>
          </a:lstStyle>
          <a:p/>
        </p:txBody>
      </p:sp>
      <p:sp>
        <p:nvSpPr>
          <p:cNvPr id="1140" name="Google Shape;1140;p83"/>
          <p:cNvSpPr txBox="1"/>
          <p:nvPr>
            <p:ph idx="1" type="body"/>
          </p:nvPr>
        </p:nvSpPr>
        <p:spPr>
          <a:xfrm>
            <a:off x="1007664" y="3565526"/>
            <a:ext cx="22367701" cy="7868100"/>
          </a:xfrm>
          <a:prstGeom prst="rect">
            <a:avLst/>
          </a:prstGeom>
          <a:noFill/>
          <a:ln>
            <a:noFill/>
          </a:ln>
        </p:spPr>
        <p:txBody>
          <a:bodyPr anchorCtr="0" anchor="t" bIns="91425" lIns="91425" spcFirstLastPara="1" rIns="91425" wrap="square" tIns="91425"/>
          <a:lstStyle>
            <a:lvl1pPr indent="-463550" lvl="0" marL="457200" marR="0" rtl="0" algn="l">
              <a:lnSpc>
                <a:spcPct val="110000"/>
              </a:lnSpc>
              <a:spcBef>
                <a:spcPts val="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1pPr>
            <a:lvl2pPr indent="-463550" lvl="1" marL="914400" marR="0" rtl="0" algn="l">
              <a:lnSpc>
                <a:spcPct val="100000"/>
              </a:lnSpc>
              <a:spcBef>
                <a:spcPts val="24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2pPr>
            <a:lvl3pPr indent="-463550" lvl="2" marL="1371600" marR="0" rtl="0" algn="l">
              <a:lnSpc>
                <a:spcPct val="100000"/>
              </a:lnSpc>
              <a:spcBef>
                <a:spcPts val="9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3pPr>
            <a:lvl4pPr indent="-463550" lvl="3" marL="1828800" marR="0" rtl="0" algn="l">
              <a:lnSpc>
                <a:spcPct val="100000"/>
              </a:lnSpc>
              <a:spcBef>
                <a:spcPts val="700"/>
              </a:spcBef>
              <a:spcAft>
                <a:spcPts val="0"/>
              </a:spcAft>
              <a:buClr>
                <a:schemeClr val="dk1"/>
              </a:buClr>
              <a:buSzPts val="3700"/>
              <a:buFont typeface="Arial"/>
              <a:buChar char="–"/>
              <a:defRPr b="0" i="0" sz="3700" u="none" cap="none" strike="noStrike">
                <a:solidFill>
                  <a:srgbClr val="000000"/>
                </a:solidFill>
                <a:latin typeface="Arial"/>
                <a:ea typeface="Arial"/>
                <a:cs typeface="Arial"/>
                <a:sym typeface="Arial"/>
              </a:defRPr>
            </a:lvl4pPr>
            <a:lvl5pPr indent="-463550" lvl="4" marL="22860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5pPr>
            <a:lvl6pPr indent="-463550" lvl="5" marL="27432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6pPr>
            <a:lvl7pPr indent="-463550" lvl="6" marL="32004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7pPr>
            <a:lvl8pPr indent="-463550" lvl="7" marL="36576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8pPr>
            <a:lvl9pPr indent="-463550" lvl="8" marL="4114800" marR="0" rtl="0" algn="l">
              <a:lnSpc>
                <a:spcPct val="100000"/>
              </a:lnSpc>
              <a:spcBef>
                <a:spcPts val="700"/>
              </a:spcBef>
              <a:spcAft>
                <a:spcPts val="0"/>
              </a:spcAft>
              <a:buClr>
                <a:schemeClr val="dk1"/>
              </a:buClr>
              <a:buSzPts val="3700"/>
              <a:buFont typeface="Times New Roman"/>
              <a:buChar char="•"/>
              <a:defRPr b="0" i="0" sz="3700" u="none" cap="none" strike="noStrike">
                <a:solidFill>
                  <a:srgbClr val="000000"/>
                </a:solidFill>
                <a:latin typeface="Arial"/>
                <a:ea typeface="Arial"/>
                <a:cs typeface="Arial"/>
                <a:sym typeface="Arial"/>
              </a:defRPr>
            </a:lvl9pPr>
          </a:lstStyle>
          <a:p/>
        </p:txBody>
      </p:sp>
      <p:sp>
        <p:nvSpPr>
          <p:cNvPr id="1141" name="Google Shape;1141;p83"/>
          <p:cNvSpPr txBox="1"/>
          <p:nvPr>
            <p:ph idx="10" type="dt"/>
          </p:nvPr>
        </p:nvSpPr>
        <p:spPr>
          <a:xfrm>
            <a:off x="1219358" y="12712700"/>
            <a:ext cx="5690399" cy="7305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9pPr>
          </a:lstStyle>
          <a:p/>
        </p:txBody>
      </p:sp>
      <p:sp>
        <p:nvSpPr>
          <p:cNvPr id="1142" name="Google Shape;1142;p83"/>
          <p:cNvSpPr txBox="1"/>
          <p:nvPr>
            <p:ph idx="11" type="ftr"/>
          </p:nvPr>
        </p:nvSpPr>
        <p:spPr>
          <a:xfrm>
            <a:off x="8332284" y="12712700"/>
            <a:ext cx="7722600" cy="730500"/>
          </a:xfrm>
          <a:prstGeom prst="rect">
            <a:avLst/>
          </a:prstGeom>
          <a:noFill/>
          <a:ln>
            <a:noFill/>
          </a:ln>
        </p:spPr>
        <p:txBody>
          <a:bodyPr anchorCtr="0" anchor="t" bIns="91425" lIns="91425" spcFirstLastPara="1" rIns="91425" wrap="square" tIns="91425"/>
          <a:lstStyle>
            <a:lvl1pPr lvl="0"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3700" u="none" cap="none" strike="noStrike">
                <a:solidFill>
                  <a:srgbClr val="000000"/>
                </a:solidFill>
                <a:latin typeface="Arial"/>
                <a:ea typeface="Arial"/>
                <a:cs typeface="Arial"/>
                <a:sym typeface="Arial"/>
              </a:defRPr>
            </a:lvl9pPr>
          </a:lstStyle>
          <a:p/>
        </p:txBody>
      </p:sp>
      <p:sp>
        <p:nvSpPr>
          <p:cNvPr id="1143" name="Google Shape;1143;p83"/>
          <p:cNvSpPr txBox="1"/>
          <p:nvPr>
            <p:ph idx="12" type="sldNum"/>
          </p:nvPr>
        </p:nvSpPr>
        <p:spPr>
          <a:xfrm>
            <a:off x="17477475" y="12712700"/>
            <a:ext cx="5690400" cy="730500"/>
          </a:xfrm>
          <a:prstGeom prst="rect">
            <a:avLst/>
          </a:prstGeom>
          <a:noFill/>
          <a:ln>
            <a:noFill/>
          </a:ln>
        </p:spPr>
        <p:txBody>
          <a:bodyPr anchorCtr="0" anchor="t" bIns="121875" lIns="243825" spcFirstLastPara="1" rIns="243825" wrap="square" tIns="121875">
            <a:noAutofit/>
          </a:bodyPr>
          <a:lstStyle>
            <a:lvl1pPr indent="0" lvl="0"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1pPr>
            <a:lvl2pPr indent="0" lvl="1"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2pPr>
            <a:lvl3pPr indent="0" lvl="2"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3pPr>
            <a:lvl4pPr indent="0" lvl="3"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4pPr>
            <a:lvl5pPr indent="0" lvl="4"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5pPr>
            <a:lvl6pPr indent="0" lvl="5"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6pPr>
            <a:lvl7pPr indent="0" lvl="6"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7pPr>
            <a:lvl8pPr indent="0" lvl="7"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8pPr>
            <a:lvl9pPr indent="0" lvl="8" marL="0" marR="0" rtl="0" algn="l">
              <a:lnSpc>
                <a:spcPct val="100000"/>
              </a:lnSpc>
              <a:spcBef>
                <a:spcPts val="0"/>
              </a:spcBef>
              <a:spcAft>
                <a:spcPts val="0"/>
              </a:spcAft>
              <a:buClr>
                <a:schemeClr val="dk1"/>
              </a:buClr>
              <a:buSzPts val="4800"/>
              <a:buFont typeface="Arial"/>
              <a:buNone/>
              <a:defRPr b="0" i="0" sz="4800" u="none" cap="none" strike="noStrike">
                <a:solidFill>
                  <a:schemeClr val="dk1"/>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Legal">
  <p:cSld name="Legal">
    <p:bg>
      <p:bgPr>
        <a:solidFill>
          <a:schemeClr val="lt1"/>
        </a:solidFill>
      </p:bgPr>
    </p:bg>
    <p:spTree>
      <p:nvGrpSpPr>
        <p:cNvPr id="127" name="Shape 127"/>
        <p:cNvGrpSpPr/>
        <p:nvPr/>
      </p:nvGrpSpPr>
      <p:grpSpPr>
        <a:xfrm>
          <a:off x="0" y="0"/>
          <a:ext cx="0" cy="0"/>
          <a:chOff x="0" y="0"/>
          <a:chExt cx="0" cy="0"/>
        </a:xfrm>
      </p:grpSpPr>
      <p:pic>
        <p:nvPicPr>
          <p:cNvPr id="128" name="Google Shape;128;p9"/>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29" name="Google Shape;129;p9"/>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30" name="Google Shape;130;p9"/>
          <p:cNvGrpSpPr/>
          <p:nvPr/>
        </p:nvGrpSpPr>
        <p:grpSpPr>
          <a:xfrm>
            <a:off x="23305725" y="5240634"/>
            <a:ext cx="1078285" cy="3234744"/>
            <a:chOff x="7662806" y="2648692"/>
            <a:chExt cx="2871599" cy="8614500"/>
          </a:xfrm>
        </p:grpSpPr>
        <p:sp>
          <p:nvSpPr>
            <p:cNvPr id="131" name="Google Shape;131;p9"/>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32" name="Google Shape;132;p9"/>
            <p:cNvPicPr preferRelativeResize="0"/>
            <p:nvPr/>
          </p:nvPicPr>
          <p:blipFill rotWithShape="1">
            <a:blip r:embed="rId3">
              <a:alphaModFix/>
            </a:blip>
            <a:srcRect b="0" l="0" r="0" t="0"/>
            <a:stretch/>
          </p:blipFill>
          <p:spPr>
            <a:xfrm>
              <a:off x="8204093" y="2998258"/>
              <a:ext cx="1788900" cy="7620599"/>
            </a:xfrm>
            <a:prstGeom prst="rect">
              <a:avLst/>
            </a:prstGeom>
            <a:noFill/>
            <a:ln>
              <a:noFill/>
            </a:ln>
          </p:spPr>
        </p:pic>
      </p:grpSp>
      <p:sp>
        <p:nvSpPr>
          <p:cNvPr id="133" name="Google Shape;133;p9"/>
          <p:cNvSpPr txBox="1"/>
          <p:nvPr/>
        </p:nvSpPr>
        <p:spPr>
          <a:xfrm>
            <a:off x="5394450" y="4670950"/>
            <a:ext cx="13598401" cy="3000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0"/>
              </a:spcBef>
              <a:spcAft>
                <a:spcPts val="0"/>
              </a:spcAft>
              <a:buClr>
                <a:srgbClr val="222222"/>
              </a:buClr>
              <a:buSzPts val="4800"/>
              <a:buFont typeface="Helvetica Neue"/>
              <a:buNone/>
            </a:pPr>
            <a:r>
              <a:rPr b="1" i="0" lang="en-US" sz="4800" u="none" cap="none" strike="noStrike">
                <a:solidFill>
                  <a:srgbClr val="222222"/>
                </a:solidFill>
                <a:latin typeface="Helvetica Neue"/>
                <a:ea typeface="Helvetica Neue"/>
                <a:cs typeface="Helvetica Neue"/>
                <a:sym typeface="Helvetica Neue"/>
              </a:rPr>
              <a:t>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Note:</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(1) Products shown are developed, designed, and made by Motorola Mobility LLC;</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0"/>
              </a:spcBef>
              <a:spcAft>
                <a:spcPts val="0"/>
              </a:spcAft>
              <a:buClr>
                <a:srgbClr val="666666"/>
              </a:buClr>
              <a:buSzPts val="4800"/>
              <a:buFont typeface="Helvetica Neue"/>
              <a:buNone/>
            </a:pPr>
            <a:r>
              <a:rPr b="1" i="0" lang="en-US" sz="4800" u="none" cap="none" strike="noStrike">
                <a:solidFill>
                  <a:srgbClr val="666666"/>
                </a:solidFill>
                <a:latin typeface="Helvetica Neue"/>
                <a:ea typeface="Helvetica Neue"/>
                <a:cs typeface="Helvetica Neue"/>
                <a:sym typeface="Helvetica Neue"/>
              </a:rPr>
              <a:t>(2) Products using legacy Lenovo design language have significant input from and made by Motorola Mobility LLC.</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hank You">
  <p:cSld name="Thank You">
    <p:bg>
      <p:bgPr>
        <a:solidFill>
          <a:schemeClr val="lt1"/>
        </a:solidFill>
      </p:bgPr>
    </p:bg>
    <p:spTree>
      <p:nvGrpSpPr>
        <p:cNvPr id="134" name="Shape 134"/>
        <p:cNvGrpSpPr/>
        <p:nvPr/>
      </p:nvGrpSpPr>
      <p:grpSpPr>
        <a:xfrm>
          <a:off x="0" y="0"/>
          <a:ext cx="0" cy="0"/>
          <a:chOff x="0" y="0"/>
          <a:chExt cx="0" cy="0"/>
        </a:xfrm>
      </p:grpSpPr>
      <p:pic>
        <p:nvPicPr>
          <p:cNvPr id="135" name="Google Shape;135;p10"/>
          <p:cNvPicPr preferRelativeResize="0"/>
          <p:nvPr/>
        </p:nvPicPr>
        <p:blipFill rotWithShape="1">
          <a:blip r:embed="rId2">
            <a:alphaModFix amt="3000"/>
          </a:blip>
          <a:srcRect b="0" l="0" r="0" t="0"/>
          <a:stretch/>
        </p:blipFill>
        <p:spPr>
          <a:xfrm>
            <a:off x="0" y="0"/>
            <a:ext cx="24384001" cy="13716000"/>
          </a:xfrm>
          <a:prstGeom prst="rect">
            <a:avLst/>
          </a:prstGeom>
          <a:noFill/>
          <a:ln>
            <a:noFill/>
          </a:ln>
        </p:spPr>
      </p:pic>
      <p:sp>
        <p:nvSpPr>
          <p:cNvPr id="136" name="Google Shape;136;p10"/>
          <p:cNvSpPr/>
          <p:nvPr/>
        </p:nvSpPr>
        <p:spPr>
          <a:xfrm>
            <a:off x="762000" y="13066715"/>
            <a:ext cx="7162799" cy="457200"/>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chemeClr val="dk2"/>
              </a:buClr>
              <a:buSzPts val="1400"/>
              <a:buFont typeface="Helvetica Neue"/>
              <a:buNone/>
            </a:pPr>
            <a:r>
              <a:rPr b="1" i="0" lang="en-US" sz="1400" u="none" cap="none" strike="noStrike">
                <a:solidFill>
                  <a:schemeClr val="dk2"/>
                </a:solidFill>
                <a:latin typeface="Helvetica Neue"/>
                <a:ea typeface="Helvetica Neue"/>
                <a:cs typeface="Helvetica Neue"/>
                <a:sym typeface="Helvetica Neue"/>
              </a:rPr>
              <a:t>2015 Lenovo Confidential. All rights reserved.</a:t>
            </a:r>
            <a:endParaRPr b="0" i="0" sz="1400" u="none" cap="none" strike="noStrike">
              <a:solidFill>
                <a:srgbClr val="000000"/>
              </a:solidFill>
              <a:latin typeface="Arial"/>
              <a:ea typeface="Arial"/>
              <a:cs typeface="Arial"/>
              <a:sym typeface="Arial"/>
            </a:endParaRPr>
          </a:p>
        </p:txBody>
      </p:sp>
      <p:grpSp>
        <p:nvGrpSpPr>
          <p:cNvPr id="137" name="Google Shape;137;p10"/>
          <p:cNvGrpSpPr/>
          <p:nvPr/>
        </p:nvGrpSpPr>
        <p:grpSpPr>
          <a:xfrm>
            <a:off x="4915833" y="2934917"/>
            <a:ext cx="14555508" cy="7846165"/>
            <a:chOff x="1828169" y="1260545"/>
            <a:chExt cx="8535660" cy="4601159"/>
          </a:xfrm>
        </p:grpSpPr>
        <p:grpSp>
          <p:nvGrpSpPr>
            <p:cNvPr id="138" name="Google Shape;138;p10"/>
            <p:cNvGrpSpPr/>
            <p:nvPr/>
          </p:nvGrpSpPr>
          <p:grpSpPr>
            <a:xfrm>
              <a:off x="1828169" y="1519963"/>
              <a:ext cx="8535660" cy="4341741"/>
              <a:chOff x="1828169" y="1258957"/>
              <a:chExt cx="8535660" cy="4341741"/>
            </a:xfrm>
          </p:grpSpPr>
          <p:sp>
            <p:nvSpPr>
              <p:cNvPr id="139" name="Google Shape;139;p10"/>
              <p:cNvSpPr/>
              <p:nvPr/>
            </p:nvSpPr>
            <p:spPr>
              <a:xfrm>
                <a:off x="5610226" y="4994273"/>
                <a:ext cx="974725" cy="606425"/>
              </a:xfrm>
              <a:custGeom>
                <a:rect b="b" l="l" r="r" t="t"/>
                <a:pathLst>
                  <a:path extrusionOk="0" h="120000" w="120000">
                    <a:moveTo>
                      <a:pt x="56964" y="116981"/>
                    </a:moveTo>
                    <a:cubicBezTo>
                      <a:pt x="1867" y="9056"/>
                      <a:pt x="1867" y="9056"/>
                      <a:pt x="1867" y="9056"/>
                    </a:cubicBezTo>
                    <a:cubicBezTo>
                      <a:pt x="0" y="5283"/>
                      <a:pt x="1400" y="0"/>
                      <a:pt x="4669" y="0"/>
                    </a:cubicBezTo>
                    <a:cubicBezTo>
                      <a:pt x="115330" y="0"/>
                      <a:pt x="115330" y="0"/>
                      <a:pt x="115330" y="0"/>
                    </a:cubicBezTo>
                    <a:cubicBezTo>
                      <a:pt x="118132" y="0"/>
                      <a:pt x="120000" y="5283"/>
                      <a:pt x="118132" y="9056"/>
                    </a:cubicBezTo>
                    <a:cubicBezTo>
                      <a:pt x="62568" y="116981"/>
                      <a:pt x="62568" y="116981"/>
                      <a:pt x="62568" y="116981"/>
                    </a:cubicBezTo>
                    <a:cubicBezTo>
                      <a:pt x="61167" y="120000"/>
                      <a:pt x="58365" y="120000"/>
                      <a:pt x="56964" y="116981"/>
                    </a:cubicBezTo>
                    <a:close/>
                  </a:path>
                </a:pathLst>
              </a:custGeom>
              <a:solidFill>
                <a:srgbClr val="D8D8D8"/>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140" name="Google Shape;140;p10"/>
              <p:cNvSpPr/>
              <p:nvPr/>
            </p:nvSpPr>
            <p:spPr>
              <a:xfrm>
                <a:off x="1828169" y="1258957"/>
                <a:ext cx="8535660" cy="3893150"/>
              </a:xfrm>
              <a:prstGeom prst="roundRect">
                <a:avLst>
                  <a:gd fmla="val 5437" name="adj"/>
                </a:avLst>
              </a:prstGeom>
              <a:solidFill>
                <a:srgbClr val="D8D8D8"/>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grpSp>
        <p:grpSp>
          <p:nvGrpSpPr>
            <p:cNvPr id="141" name="Google Shape;141;p10"/>
            <p:cNvGrpSpPr/>
            <p:nvPr/>
          </p:nvGrpSpPr>
          <p:grpSpPr>
            <a:xfrm>
              <a:off x="5853432" y="1260545"/>
              <a:ext cx="485134" cy="485134"/>
              <a:chOff x="5853432" y="734066"/>
              <a:chExt cx="485134" cy="485134"/>
            </a:xfrm>
          </p:grpSpPr>
          <p:sp>
            <p:nvSpPr>
              <p:cNvPr id="142" name="Google Shape;142;p10"/>
              <p:cNvSpPr/>
              <p:nvPr/>
            </p:nvSpPr>
            <p:spPr>
              <a:xfrm>
                <a:off x="5886450" y="767633"/>
                <a:ext cx="419098" cy="419098"/>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sp>
            <p:nvSpPr>
              <p:cNvPr id="143" name="Google Shape;143;p10"/>
              <p:cNvSpPr/>
              <p:nvPr/>
            </p:nvSpPr>
            <p:spPr>
              <a:xfrm>
                <a:off x="5853432" y="734066"/>
                <a:ext cx="485134" cy="485134"/>
              </a:xfrm>
              <a:custGeom>
                <a:rect b="b" l="l" r="r" t="t"/>
                <a:pathLst>
                  <a:path extrusionOk="0" h="120000" w="120000">
                    <a:moveTo>
                      <a:pt x="60000" y="0"/>
                    </a:moveTo>
                    <a:cubicBezTo>
                      <a:pt x="26796" y="0"/>
                      <a:pt x="0" y="27087"/>
                      <a:pt x="0" y="60000"/>
                    </a:cubicBezTo>
                    <a:cubicBezTo>
                      <a:pt x="0" y="93203"/>
                      <a:pt x="26796" y="120000"/>
                      <a:pt x="60000" y="120000"/>
                    </a:cubicBezTo>
                    <a:cubicBezTo>
                      <a:pt x="93203" y="120000"/>
                      <a:pt x="120000" y="93203"/>
                      <a:pt x="120000" y="60000"/>
                    </a:cubicBezTo>
                    <a:cubicBezTo>
                      <a:pt x="120000" y="27087"/>
                      <a:pt x="93203" y="0"/>
                      <a:pt x="60000" y="0"/>
                    </a:cubicBezTo>
                    <a:close/>
                    <a:moveTo>
                      <a:pt x="60000" y="109514"/>
                    </a:moveTo>
                    <a:cubicBezTo>
                      <a:pt x="32621" y="109514"/>
                      <a:pt x="10485" y="87378"/>
                      <a:pt x="10485" y="60000"/>
                    </a:cubicBezTo>
                    <a:cubicBezTo>
                      <a:pt x="10485" y="32621"/>
                      <a:pt x="32621" y="10485"/>
                      <a:pt x="60000" y="10485"/>
                    </a:cubicBezTo>
                    <a:cubicBezTo>
                      <a:pt x="87378" y="10485"/>
                      <a:pt x="109514" y="32621"/>
                      <a:pt x="109514" y="60000"/>
                    </a:cubicBezTo>
                    <a:cubicBezTo>
                      <a:pt x="109514" y="87378"/>
                      <a:pt x="87378" y="109514"/>
                      <a:pt x="60000" y="109514"/>
                    </a:cubicBezTo>
                    <a:close/>
                    <a:moveTo>
                      <a:pt x="55048" y="76310"/>
                    </a:moveTo>
                    <a:cubicBezTo>
                      <a:pt x="36407" y="76310"/>
                      <a:pt x="36407" y="76310"/>
                      <a:pt x="36407" y="76310"/>
                    </a:cubicBezTo>
                    <a:cubicBezTo>
                      <a:pt x="36407" y="62912"/>
                      <a:pt x="36407" y="62912"/>
                      <a:pt x="36407" y="62912"/>
                    </a:cubicBezTo>
                    <a:cubicBezTo>
                      <a:pt x="36407" y="57378"/>
                      <a:pt x="36990" y="53300"/>
                      <a:pt x="37864" y="50097"/>
                    </a:cubicBezTo>
                    <a:cubicBezTo>
                      <a:pt x="38737" y="46893"/>
                      <a:pt x="40485" y="44271"/>
                      <a:pt x="43106" y="41650"/>
                    </a:cubicBezTo>
                    <a:cubicBezTo>
                      <a:pt x="45728" y="39320"/>
                      <a:pt x="48932" y="37281"/>
                      <a:pt x="53009" y="35825"/>
                    </a:cubicBezTo>
                    <a:cubicBezTo>
                      <a:pt x="56504" y="43689"/>
                      <a:pt x="56504" y="43689"/>
                      <a:pt x="56504" y="43689"/>
                    </a:cubicBezTo>
                    <a:cubicBezTo>
                      <a:pt x="53009" y="44854"/>
                      <a:pt x="50097" y="46601"/>
                      <a:pt x="48640" y="48640"/>
                    </a:cubicBezTo>
                    <a:cubicBezTo>
                      <a:pt x="46893" y="50970"/>
                      <a:pt x="46019" y="53883"/>
                      <a:pt x="46019" y="57669"/>
                    </a:cubicBezTo>
                    <a:cubicBezTo>
                      <a:pt x="55048" y="57669"/>
                      <a:pt x="55048" y="57669"/>
                      <a:pt x="55048" y="57669"/>
                    </a:cubicBezTo>
                    <a:lnTo>
                      <a:pt x="55048" y="76310"/>
                    </a:lnTo>
                    <a:close/>
                    <a:moveTo>
                      <a:pt x="80970" y="76310"/>
                    </a:moveTo>
                    <a:cubicBezTo>
                      <a:pt x="62330" y="76310"/>
                      <a:pt x="62330" y="76310"/>
                      <a:pt x="62330" y="76310"/>
                    </a:cubicBezTo>
                    <a:cubicBezTo>
                      <a:pt x="62330" y="62912"/>
                      <a:pt x="62330" y="62912"/>
                      <a:pt x="62330" y="62912"/>
                    </a:cubicBezTo>
                    <a:cubicBezTo>
                      <a:pt x="62330" y="57378"/>
                      <a:pt x="62621" y="53009"/>
                      <a:pt x="63786" y="50097"/>
                    </a:cubicBezTo>
                    <a:cubicBezTo>
                      <a:pt x="64660" y="46893"/>
                      <a:pt x="66407" y="44271"/>
                      <a:pt x="69029" y="41650"/>
                    </a:cubicBezTo>
                    <a:cubicBezTo>
                      <a:pt x="71650" y="39320"/>
                      <a:pt x="74854" y="37281"/>
                      <a:pt x="78640" y="35825"/>
                    </a:cubicBezTo>
                    <a:cubicBezTo>
                      <a:pt x="82427" y="43689"/>
                      <a:pt x="82427" y="43689"/>
                      <a:pt x="82427" y="43689"/>
                    </a:cubicBezTo>
                    <a:cubicBezTo>
                      <a:pt x="78640" y="44854"/>
                      <a:pt x="76019" y="46601"/>
                      <a:pt x="74271" y="48640"/>
                    </a:cubicBezTo>
                    <a:cubicBezTo>
                      <a:pt x="72815" y="50970"/>
                      <a:pt x="71941" y="53883"/>
                      <a:pt x="71941" y="57669"/>
                    </a:cubicBezTo>
                    <a:cubicBezTo>
                      <a:pt x="80970" y="57669"/>
                      <a:pt x="80970" y="57669"/>
                      <a:pt x="80970" y="57669"/>
                    </a:cubicBezTo>
                    <a:lnTo>
                      <a:pt x="80970" y="76310"/>
                    </a:lnTo>
                    <a:close/>
                  </a:path>
                </a:pathLst>
              </a:cu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grpSp>
        <p:grpSp>
          <p:nvGrpSpPr>
            <p:cNvPr id="144" name="Google Shape;144;p10"/>
            <p:cNvGrpSpPr/>
            <p:nvPr/>
          </p:nvGrpSpPr>
          <p:grpSpPr>
            <a:xfrm>
              <a:off x="3619912" y="4738253"/>
              <a:ext cx="4952177" cy="283923"/>
              <a:chOff x="587075" y="4891945"/>
              <a:chExt cx="6379552" cy="365759"/>
            </a:xfrm>
          </p:grpSpPr>
          <p:pic>
            <p:nvPicPr>
              <p:cNvPr descr="C:\Users\kathyp\Documents\00_Brand-Resources\Multimode Elements\Multimode Icons\PNG\Multimode-Icon_HANG.png" id="145" name="Google Shape;145;p10"/>
              <p:cNvPicPr preferRelativeResize="0"/>
              <p:nvPr/>
            </p:nvPicPr>
            <p:blipFill rotWithShape="1">
              <a:blip r:embed="rId3">
                <a:alphaModFix/>
              </a:blip>
              <a:srcRect b="0" l="0" r="0" t="0"/>
              <a:stretch/>
            </p:blipFill>
            <p:spPr>
              <a:xfrm>
                <a:off x="587075" y="4917112"/>
                <a:ext cx="311885" cy="311885"/>
              </a:xfrm>
              <a:prstGeom prst="rect">
                <a:avLst/>
              </a:prstGeom>
              <a:noFill/>
              <a:ln>
                <a:noFill/>
              </a:ln>
            </p:spPr>
          </p:pic>
          <p:pic>
            <p:nvPicPr>
              <p:cNvPr descr="C:\Users\kathyp\Documents\00_Brand-Resources\Multimode Elements\Multimode Icons\PNG\Multimode-Icon_HOLD.png" id="146" name="Google Shape;146;p10"/>
              <p:cNvPicPr preferRelativeResize="0"/>
              <p:nvPr/>
            </p:nvPicPr>
            <p:blipFill rotWithShape="1">
              <a:blip r:embed="rId4">
                <a:alphaModFix/>
              </a:blip>
              <a:srcRect b="0" l="0" r="0" t="0"/>
              <a:stretch/>
            </p:blipFill>
            <p:spPr>
              <a:xfrm>
                <a:off x="1300859" y="4917112"/>
                <a:ext cx="311885" cy="311885"/>
              </a:xfrm>
              <a:prstGeom prst="rect">
                <a:avLst/>
              </a:prstGeom>
              <a:noFill/>
              <a:ln>
                <a:noFill/>
              </a:ln>
            </p:spPr>
          </p:pic>
          <p:pic>
            <p:nvPicPr>
              <p:cNvPr descr="C:\Users\kathyp\Documents\00_Brand-Resources\Multimode Elements\Multimode Icons\PNG\Multimode-Icon_LAPTOP.png" id="147" name="Google Shape;147;p10"/>
              <p:cNvPicPr preferRelativeResize="0"/>
              <p:nvPr/>
            </p:nvPicPr>
            <p:blipFill rotWithShape="1">
              <a:blip r:embed="rId5">
                <a:alphaModFix/>
              </a:blip>
              <a:srcRect b="0" l="0" r="0" t="0"/>
              <a:stretch/>
            </p:blipFill>
            <p:spPr>
              <a:xfrm>
                <a:off x="1658247" y="4917112"/>
                <a:ext cx="311885" cy="311885"/>
              </a:xfrm>
              <a:prstGeom prst="rect">
                <a:avLst/>
              </a:prstGeom>
              <a:noFill/>
              <a:ln>
                <a:noFill/>
              </a:ln>
            </p:spPr>
          </p:pic>
          <p:pic>
            <p:nvPicPr>
              <p:cNvPr descr="C:\Users\kathyp\Documents\00_Brand-Resources\Multimode Elements\Multimode Icons\PNG\Multimode-Icon_STAND.png" id="148" name="Google Shape;148;p10"/>
              <p:cNvPicPr preferRelativeResize="0"/>
              <p:nvPr/>
            </p:nvPicPr>
            <p:blipFill rotWithShape="1">
              <a:blip r:embed="rId6">
                <a:alphaModFix/>
              </a:blip>
              <a:srcRect b="0" l="0" r="0" t="0"/>
              <a:stretch/>
            </p:blipFill>
            <p:spPr>
              <a:xfrm>
                <a:off x="2728427" y="4917112"/>
                <a:ext cx="311885" cy="311885"/>
              </a:xfrm>
              <a:prstGeom prst="rect">
                <a:avLst/>
              </a:prstGeom>
              <a:noFill/>
              <a:ln>
                <a:noFill/>
              </a:ln>
            </p:spPr>
          </p:pic>
          <p:pic>
            <p:nvPicPr>
              <p:cNvPr descr="C:\Users\kathyp\Documents\00_Brand-Resources\Multimode Elements\Multimode Icons\PNG\Multimode-Icon_STAND-Tablet.png" id="149" name="Google Shape;149;p10"/>
              <p:cNvPicPr preferRelativeResize="0"/>
              <p:nvPr/>
            </p:nvPicPr>
            <p:blipFill rotWithShape="1">
              <a:blip r:embed="rId7">
                <a:alphaModFix/>
              </a:blip>
              <a:srcRect b="0" l="0" r="0" t="0"/>
              <a:stretch/>
            </p:blipFill>
            <p:spPr>
              <a:xfrm>
                <a:off x="3442212" y="4917112"/>
                <a:ext cx="311885" cy="311885"/>
              </a:xfrm>
              <a:prstGeom prst="rect">
                <a:avLst/>
              </a:prstGeom>
              <a:noFill/>
              <a:ln>
                <a:noFill/>
              </a:ln>
            </p:spPr>
          </p:pic>
          <p:pic>
            <p:nvPicPr>
              <p:cNvPr descr="C:\Users\kathyp\Documents\00_Brand-Resources\Multimode Elements\Multimode Icons\PNG\Multimode-Icon_TABLE.png" id="150" name="Google Shape;150;p10"/>
              <p:cNvPicPr preferRelativeResize="0"/>
              <p:nvPr/>
            </p:nvPicPr>
            <p:blipFill rotWithShape="1">
              <a:blip r:embed="rId8">
                <a:alphaModFix/>
              </a:blip>
              <a:srcRect b="0" l="0" r="0" t="0"/>
              <a:stretch/>
            </p:blipFill>
            <p:spPr>
              <a:xfrm>
                <a:off x="3799598" y="4917112"/>
                <a:ext cx="311885" cy="311885"/>
              </a:xfrm>
              <a:prstGeom prst="rect">
                <a:avLst/>
              </a:prstGeom>
              <a:noFill/>
              <a:ln>
                <a:noFill/>
              </a:ln>
            </p:spPr>
          </p:pic>
          <p:pic>
            <p:nvPicPr>
              <p:cNvPr descr="C:\Users\kathyp\Documents\00_Brand-Resources\Multimode Elements\Multimode Icons\PNG\Multimode-Icon_TABLET.png" id="151" name="Google Shape;151;p10"/>
              <p:cNvPicPr preferRelativeResize="0"/>
              <p:nvPr/>
            </p:nvPicPr>
            <p:blipFill rotWithShape="1">
              <a:blip r:embed="rId9">
                <a:alphaModFix/>
              </a:blip>
              <a:srcRect b="0" l="0" r="0" t="0"/>
              <a:stretch/>
            </p:blipFill>
            <p:spPr>
              <a:xfrm>
                <a:off x="4156985" y="4917112"/>
                <a:ext cx="311885" cy="311885"/>
              </a:xfrm>
              <a:prstGeom prst="rect">
                <a:avLst/>
              </a:prstGeom>
              <a:noFill/>
              <a:ln>
                <a:noFill/>
              </a:ln>
            </p:spPr>
          </p:pic>
          <p:pic>
            <p:nvPicPr>
              <p:cNvPr descr="C:\Users\kathyp\Documents\00_Brand-Resources\Multimode Elements\Multimode Icons\PNG\Multimode-Icon_TENT.png" id="152" name="Google Shape;152;p10"/>
              <p:cNvPicPr preferRelativeResize="0"/>
              <p:nvPr/>
            </p:nvPicPr>
            <p:blipFill rotWithShape="1">
              <a:blip r:embed="rId10">
                <a:alphaModFix/>
              </a:blip>
              <a:srcRect b="0" l="0" r="0" t="0"/>
              <a:stretch/>
            </p:blipFill>
            <p:spPr>
              <a:xfrm>
                <a:off x="5583564" y="4917112"/>
                <a:ext cx="311885" cy="311885"/>
              </a:xfrm>
              <a:prstGeom prst="rect">
                <a:avLst/>
              </a:prstGeom>
              <a:noFill/>
              <a:ln>
                <a:noFill/>
              </a:ln>
            </p:spPr>
          </p:pic>
          <p:pic>
            <p:nvPicPr>
              <p:cNvPr descr="C:\Users\kathyp\Documents\00_Brand-Resources\Multimode Elements\Multimode Icons\PNG\Multimode-Icon_TILT.png" id="153" name="Google Shape;153;p10"/>
              <p:cNvPicPr preferRelativeResize="0"/>
              <p:nvPr/>
            </p:nvPicPr>
            <p:blipFill rotWithShape="1">
              <a:blip r:embed="rId11">
                <a:alphaModFix/>
              </a:blip>
              <a:srcRect b="0" l="0" r="0" t="0"/>
              <a:stretch/>
            </p:blipFill>
            <p:spPr>
              <a:xfrm>
                <a:off x="6297348" y="4917112"/>
                <a:ext cx="311885" cy="311885"/>
              </a:xfrm>
              <a:prstGeom prst="rect">
                <a:avLst/>
              </a:prstGeom>
              <a:noFill/>
              <a:ln>
                <a:noFill/>
              </a:ln>
            </p:spPr>
          </p:pic>
          <p:pic>
            <p:nvPicPr>
              <p:cNvPr descr="C:\Users\kathyp\Documents\00_Brand-Resources\Multimode Elements\Multimode Icons\PNG\Multimode-Icon_TV.png" id="154" name="Google Shape;154;p10"/>
              <p:cNvPicPr preferRelativeResize="0"/>
              <p:nvPr/>
            </p:nvPicPr>
            <p:blipFill rotWithShape="1">
              <a:blip r:embed="rId12">
                <a:alphaModFix/>
              </a:blip>
              <a:srcRect b="0" l="0" r="0" t="0"/>
              <a:stretch/>
            </p:blipFill>
            <p:spPr>
              <a:xfrm>
                <a:off x="6654742" y="4917112"/>
                <a:ext cx="311885" cy="311885"/>
              </a:xfrm>
              <a:prstGeom prst="rect">
                <a:avLst/>
              </a:prstGeom>
              <a:noFill/>
              <a:ln>
                <a:noFill/>
              </a:ln>
            </p:spPr>
          </p:pic>
          <p:grpSp>
            <p:nvGrpSpPr>
              <p:cNvPr id="155" name="Google Shape;155;p10"/>
              <p:cNvGrpSpPr/>
              <p:nvPr/>
            </p:nvGrpSpPr>
            <p:grpSpPr>
              <a:xfrm>
                <a:off x="2015634" y="4917111"/>
                <a:ext cx="310896" cy="310896"/>
                <a:chOff x="2024598" y="5468107"/>
                <a:chExt cx="310896" cy="310896"/>
              </a:xfrm>
            </p:grpSpPr>
            <p:sp>
              <p:nvSpPr>
                <p:cNvPr id="156" name="Google Shape;156;p10"/>
                <p:cNvSpPr/>
                <p:nvPr/>
              </p:nvSpPr>
              <p:spPr>
                <a:xfrm>
                  <a:off x="2024598"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id="157" name="Google Shape;157;p10"/>
                <p:cNvPicPr preferRelativeResize="0"/>
                <p:nvPr/>
              </p:nvPicPr>
              <p:blipFill rotWithShape="1">
                <a:blip r:embed="rId13">
                  <a:alphaModFix/>
                </a:blip>
                <a:srcRect b="0" l="0" r="0" t="0"/>
                <a:stretch/>
              </p:blipFill>
              <p:spPr>
                <a:xfrm>
                  <a:off x="2118814" y="5509255"/>
                  <a:ext cx="122463" cy="228600"/>
                </a:xfrm>
                <a:prstGeom prst="rect">
                  <a:avLst/>
                </a:prstGeom>
                <a:noFill/>
                <a:ln>
                  <a:noFill/>
                </a:ln>
              </p:spPr>
            </p:pic>
          </p:grpSp>
          <p:grpSp>
            <p:nvGrpSpPr>
              <p:cNvPr id="158" name="Google Shape;158;p10"/>
              <p:cNvGrpSpPr/>
              <p:nvPr/>
            </p:nvGrpSpPr>
            <p:grpSpPr>
              <a:xfrm>
                <a:off x="3085814" y="4917111"/>
                <a:ext cx="310896" cy="310896"/>
                <a:chOff x="3094778" y="5468107"/>
                <a:chExt cx="310896" cy="310896"/>
              </a:xfrm>
            </p:grpSpPr>
            <p:sp>
              <p:nvSpPr>
                <p:cNvPr id="159" name="Google Shape;159;p10"/>
                <p:cNvSpPr/>
                <p:nvPr/>
              </p:nvSpPr>
              <p:spPr>
                <a:xfrm>
                  <a:off x="3094778" y="5468107"/>
                  <a:ext cx="310896" cy="310896"/>
                </a:xfrm>
                <a:prstGeom prst="ellipse">
                  <a:avLst/>
                </a:prstGeom>
                <a:solidFill>
                  <a:schemeClr val="accent5"/>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witter-01.png" id="160" name="Google Shape;160;p10"/>
                <p:cNvPicPr preferRelativeResize="0"/>
                <p:nvPr/>
              </p:nvPicPr>
              <p:blipFill rotWithShape="1">
                <a:blip r:embed="rId14">
                  <a:alphaModFix/>
                </a:blip>
                <a:srcRect b="0" l="0" r="0" t="0"/>
                <a:stretch/>
              </p:blipFill>
              <p:spPr>
                <a:xfrm>
                  <a:off x="3094778" y="5468107"/>
                  <a:ext cx="310896" cy="310896"/>
                </a:xfrm>
                <a:prstGeom prst="rect">
                  <a:avLst/>
                </a:prstGeom>
                <a:noFill/>
                <a:ln>
                  <a:noFill/>
                </a:ln>
              </p:spPr>
            </p:pic>
          </p:grpSp>
          <p:grpSp>
            <p:nvGrpSpPr>
              <p:cNvPr id="161" name="Google Shape;161;p10"/>
              <p:cNvGrpSpPr/>
              <p:nvPr/>
            </p:nvGrpSpPr>
            <p:grpSpPr>
              <a:xfrm>
                <a:off x="944462" y="4917111"/>
                <a:ext cx="310896" cy="310896"/>
                <a:chOff x="953426" y="5468107"/>
                <a:chExt cx="310896" cy="310896"/>
              </a:xfrm>
            </p:grpSpPr>
            <p:sp>
              <p:nvSpPr>
                <p:cNvPr id="162" name="Google Shape;162;p10"/>
                <p:cNvSpPr/>
                <p:nvPr/>
              </p:nvSpPr>
              <p:spPr>
                <a:xfrm>
                  <a:off x="953426"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globe-01.png" id="163" name="Google Shape;163;p10"/>
                <p:cNvPicPr preferRelativeResize="0"/>
                <p:nvPr/>
              </p:nvPicPr>
              <p:blipFill rotWithShape="1">
                <a:blip r:embed="rId15">
                  <a:alphaModFix/>
                </a:blip>
                <a:srcRect b="0" l="0" r="0" t="0"/>
                <a:stretch/>
              </p:blipFill>
              <p:spPr>
                <a:xfrm>
                  <a:off x="980858" y="5495539"/>
                  <a:ext cx="256032" cy="256032"/>
                </a:xfrm>
                <a:prstGeom prst="rect">
                  <a:avLst/>
                </a:prstGeom>
                <a:noFill/>
                <a:ln>
                  <a:noFill/>
                </a:ln>
              </p:spPr>
            </p:pic>
          </p:grpSp>
          <p:grpSp>
            <p:nvGrpSpPr>
              <p:cNvPr id="164" name="Google Shape;164;p10"/>
              <p:cNvGrpSpPr/>
              <p:nvPr/>
            </p:nvGrpSpPr>
            <p:grpSpPr>
              <a:xfrm>
                <a:off x="2346863" y="4891945"/>
                <a:ext cx="365759" cy="365759"/>
                <a:chOff x="2355827" y="5442941"/>
                <a:chExt cx="365759" cy="365759"/>
              </a:xfrm>
            </p:grpSpPr>
            <p:sp>
              <p:nvSpPr>
                <p:cNvPr id="165" name="Google Shape;165;p10"/>
                <p:cNvSpPr/>
                <p:nvPr/>
              </p:nvSpPr>
              <p:spPr>
                <a:xfrm>
                  <a:off x="2380994"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chain-01.png" id="166" name="Google Shape;166;p10"/>
                <p:cNvPicPr preferRelativeResize="0"/>
                <p:nvPr/>
              </p:nvPicPr>
              <p:blipFill rotWithShape="1">
                <a:blip r:embed="rId16">
                  <a:alphaModFix/>
                </a:blip>
                <a:srcRect b="0" l="0" r="0" t="0"/>
                <a:stretch/>
              </p:blipFill>
              <p:spPr>
                <a:xfrm>
                  <a:off x="2355827" y="5442941"/>
                  <a:ext cx="365759" cy="365759"/>
                </a:xfrm>
                <a:prstGeom prst="rect">
                  <a:avLst/>
                </a:prstGeom>
                <a:noFill/>
                <a:ln>
                  <a:noFill/>
                </a:ln>
              </p:spPr>
            </p:pic>
          </p:grpSp>
          <p:grpSp>
            <p:nvGrpSpPr>
              <p:cNvPr id="167" name="Google Shape;167;p10"/>
              <p:cNvGrpSpPr/>
              <p:nvPr/>
            </p:nvGrpSpPr>
            <p:grpSpPr>
              <a:xfrm>
                <a:off x="5227166" y="4917111"/>
                <a:ext cx="310896" cy="310896"/>
                <a:chOff x="5236130" y="5468107"/>
                <a:chExt cx="310896" cy="310896"/>
              </a:xfrm>
            </p:grpSpPr>
            <p:sp>
              <p:nvSpPr>
                <p:cNvPr id="168" name="Google Shape;168;p10"/>
                <p:cNvSpPr/>
                <p:nvPr/>
              </p:nvSpPr>
              <p:spPr>
                <a:xfrm>
                  <a:off x="5236130" y="5468107"/>
                  <a:ext cx="310896" cy="310896"/>
                </a:xfrm>
                <a:prstGeom prst="ellipse">
                  <a:avLst/>
                </a:prstGeom>
                <a:solidFill>
                  <a:schemeClr val="accent4"/>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facebook-01.png" id="169" name="Google Shape;169;p10"/>
                <p:cNvPicPr preferRelativeResize="0"/>
                <p:nvPr/>
              </p:nvPicPr>
              <p:blipFill rotWithShape="1">
                <a:blip r:embed="rId17">
                  <a:alphaModFix/>
                </a:blip>
                <a:srcRect b="0" l="0" r="0" t="0"/>
                <a:stretch/>
              </p:blipFill>
              <p:spPr>
                <a:xfrm>
                  <a:off x="5236130" y="5468107"/>
                  <a:ext cx="310896" cy="310896"/>
                </a:xfrm>
                <a:prstGeom prst="rect">
                  <a:avLst/>
                </a:prstGeom>
                <a:noFill/>
                <a:ln>
                  <a:noFill/>
                </a:ln>
              </p:spPr>
            </p:pic>
          </p:grpSp>
          <p:grpSp>
            <p:nvGrpSpPr>
              <p:cNvPr id="170" name="Google Shape;170;p10"/>
              <p:cNvGrpSpPr/>
              <p:nvPr/>
            </p:nvGrpSpPr>
            <p:grpSpPr>
              <a:xfrm>
                <a:off x="4514373" y="4917111"/>
                <a:ext cx="310896" cy="310896"/>
                <a:chOff x="4523337" y="5468107"/>
                <a:chExt cx="310896" cy="310896"/>
              </a:xfrm>
            </p:grpSpPr>
            <p:sp>
              <p:nvSpPr>
                <p:cNvPr id="171" name="Google Shape;171;p10"/>
                <p:cNvSpPr/>
                <p:nvPr/>
              </p:nvSpPr>
              <p:spPr>
                <a:xfrm>
                  <a:off x="4523337" y="5468107"/>
                  <a:ext cx="310896" cy="310896"/>
                </a:xfrm>
                <a:prstGeom prst="ellipse">
                  <a:avLst/>
                </a:prstGeom>
                <a:solidFill>
                  <a:schemeClr val="accent6"/>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server-01.png" id="172" name="Google Shape;172;p10"/>
                <p:cNvPicPr preferRelativeResize="0"/>
                <p:nvPr/>
              </p:nvPicPr>
              <p:blipFill rotWithShape="1">
                <a:blip r:embed="rId18">
                  <a:alphaModFix/>
                </a:blip>
                <a:srcRect b="0" l="0" r="0" t="0"/>
                <a:stretch/>
              </p:blipFill>
              <p:spPr>
                <a:xfrm>
                  <a:off x="4523337" y="5468107"/>
                  <a:ext cx="310896" cy="310896"/>
                </a:xfrm>
                <a:prstGeom prst="rect">
                  <a:avLst/>
                </a:prstGeom>
                <a:noFill/>
                <a:ln>
                  <a:noFill/>
                </a:ln>
              </p:spPr>
            </p:pic>
          </p:grpSp>
          <p:grpSp>
            <p:nvGrpSpPr>
              <p:cNvPr id="173" name="Google Shape;173;p10"/>
              <p:cNvGrpSpPr/>
              <p:nvPr/>
            </p:nvGrpSpPr>
            <p:grpSpPr>
              <a:xfrm>
                <a:off x="4870769" y="4917111"/>
                <a:ext cx="310896" cy="310896"/>
                <a:chOff x="4879733" y="5468107"/>
                <a:chExt cx="310896" cy="310896"/>
              </a:xfrm>
            </p:grpSpPr>
            <p:sp>
              <p:nvSpPr>
                <p:cNvPr id="174" name="Google Shape;174;p10"/>
                <p:cNvSpPr/>
                <p:nvPr/>
              </p:nvSpPr>
              <p:spPr>
                <a:xfrm>
                  <a:off x="4879733" y="5468107"/>
                  <a:ext cx="310896" cy="310896"/>
                </a:xfrm>
                <a:prstGeom prst="ellipse">
                  <a:avLst/>
                </a:prstGeom>
                <a:solidFill>
                  <a:schemeClr val="accent2"/>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network-01.png" id="175" name="Google Shape;175;p10"/>
                <p:cNvPicPr preferRelativeResize="0"/>
                <p:nvPr/>
              </p:nvPicPr>
              <p:blipFill rotWithShape="1">
                <a:blip r:embed="rId19">
                  <a:alphaModFix/>
                </a:blip>
                <a:srcRect b="0" l="0" r="0" t="0"/>
                <a:stretch/>
              </p:blipFill>
              <p:spPr>
                <a:xfrm>
                  <a:off x="4879733" y="5468107"/>
                  <a:ext cx="310896" cy="310896"/>
                </a:xfrm>
                <a:prstGeom prst="rect">
                  <a:avLst/>
                </a:prstGeom>
                <a:noFill/>
                <a:ln>
                  <a:noFill/>
                </a:ln>
              </p:spPr>
            </p:pic>
          </p:grpSp>
          <p:grpSp>
            <p:nvGrpSpPr>
              <p:cNvPr id="176" name="Google Shape;176;p10"/>
              <p:cNvGrpSpPr/>
              <p:nvPr/>
            </p:nvGrpSpPr>
            <p:grpSpPr>
              <a:xfrm>
                <a:off x="5940950" y="4917111"/>
                <a:ext cx="310896" cy="310896"/>
                <a:chOff x="5949914" y="5468107"/>
                <a:chExt cx="310896" cy="310896"/>
              </a:xfrm>
            </p:grpSpPr>
            <p:sp>
              <p:nvSpPr>
                <p:cNvPr id="177" name="Google Shape;177;p10"/>
                <p:cNvSpPr/>
                <p:nvPr/>
              </p:nvSpPr>
              <p:spPr>
                <a:xfrm>
                  <a:off x="5949914" y="5468107"/>
                  <a:ext cx="310896" cy="310896"/>
                </a:xfrm>
                <a:prstGeom prst="ellipse">
                  <a:avLst/>
                </a:prstGeom>
                <a:solidFill>
                  <a:schemeClr val="accent3"/>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lt1"/>
                    </a:solidFill>
                    <a:latin typeface="Helvetica Neue"/>
                    <a:ea typeface="Helvetica Neue"/>
                    <a:cs typeface="Helvetica Neue"/>
                    <a:sym typeface="Helvetica Neue"/>
                  </a:endParaRPr>
                </a:p>
              </p:txBody>
            </p:sp>
            <p:pic>
              <p:nvPicPr>
                <p:cNvPr descr="C:\Users\yhwang\Desktop\WW Design\Multimode Icons\think_light-01.png" id="178" name="Google Shape;178;p10"/>
                <p:cNvPicPr preferRelativeResize="0"/>
                <p:nvPr/>
              </p:nvPicPr>
              <p:blipFill rotWithShape="1">
                <a:blip r:embed="rId20">
                  <a:alphaModFix/>
                </a:blip>
                <a:srcRect b="0" l="0" r="0" t="0"/>
                <a:stretch/>
              </p:blipFill>
              <p:spPr>
                <a:xfrm>
                  <a:off x="5949914" y="5468107"/>
                  <a:ext cx="310896" cy="310896"/>
                </a:xfrm>
                <a:prstGeom prst="rect">
                  <a:avLst/>
                </a:prstGeom>
                <a:noFill/>
                <a:ln>
                  <a:noFill/>
                </a:ln>
              </p:spPr>
            </p:pic>
          </p:grpSp>
        </p:grpSp>
        <p:pic>
          <p:nvPicPr>
            <p:cNvPr descr="C:\Users\tgomes1\Desktop\Thank-You-Slide.png" id="179" name="Google Shape;179;p10"/>
            <p:cNvPicPr preferRelativeResize="0"/>
            <p:nvPr/>
          </p:nvPicPr>
          <p:blipFill rotWithShape="1">
            <a:blip r:embed="rId21">
              <a:alphaModFix/>
            </a:blip>
            <a:srcRect b="0" l="0" r="0" t="0"/>
            <a:stretch/>
          </p:blipFill>
          <p:spPr>
            <a:xfrm>
              <a:off x="2590464" y="1993411"/>
              <a:ext cx="6991350" cy="2247898"/>
            </a:xfrm>
            <a:prstGeom prst="rect">
              <a:avLst/>
            </a:prstGeom>
            <a:noFill/>
            <a:ln>
              <a:noFill/>
            </a:ln>
          </p:spPr>
        </p:pic>
      </p:grpSp>
      <p:grpSp>
        <p:nvGrpSpPr>
          <p:cNvPr id="180" name="Google Shape;180;p10"/>
          <p:cNvGrpSpPr/>
          <p:nvPr/>
        </p:nvGrpSpPr>
        <p:grpSpPr>
          <a:xfrm>
            <a:off x="23305725" y="5240634"/>
            <a:ext cx="1078285" cy="3234744"/>
            <a:chOff x="7662806" y="2648692"/>
            <a:chExt cx="2871599" cy="8614500"/>
          </a:xfrm>
        </p:grpSpPr>
        <p:sp>
          <p:nvSpPr>
            <p:cNvPr id="181" name="Google Shape;181;p10"/>
            <p:cNvSpPr/>
            <p:nvPr/>
          </p:nvSpPr>
          <p:spPr>
            <a:xfrm>
              <a:off x="7662806" y="2648692"/>
              <a:ext cx="2871599" cy="86145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pic>
          <p:nvPicPr>
            <p:cNvPr descr="Untitled-4-01.png" id="182" name="Google Shape;182;p10"/>
            <p:cNvPicPr preferRelativeResize="0"/>
            <p:nvPr/>
          </p:nvPicPr>
          <p:blipFill rotWithShape="1">
            <a:blip r:embed="rId22">
              <a:alphaModFix/>
            </a:blip>
            <a:srcRect b="0" l="0" r="0" t="0"/>
            <a:stretch/>
          </p:blipFill>
          <p:spPr>
            <a:xfrm>
              <a:off x="8204093" y="2998258"/>
              <a:ext cx="1788900" cy="7620599"/>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3.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theme" Target="../theme/theme1.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 Type="http://schemas.openxmlformats.org/officeDocument/2006/relationships/slideLayout" Target="../slideLayouts/slideLayout20.xml"/><Relationship Id="rId2" Type="http://schemas.openxmlformats.org/officeDocument/2006/relationships/slideLayout" Target="../slideLayouts/slideLayout21.xml"/><Relationship Id="rId3" Type="http://schemas.openxmlformats.org/officeDocument/2006/relationships/slideLayout" Target="../slideLayouts/slideLayout22.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7" Type="http://schemas.openxmlformats.org/officeDocument/2006/relationships/slideLayout" Target="../slideLayouts/slideLayout36.xml"/><Relationship Id="rId16" Type="http://schemas.openxmlformats.org/officeDocument/2006/relationships/slideLayout" Target="../slideLayouts/slideLayout35.xml"/><Relationship Id="rId5" Type="http://schemas.openxmlformats.org/officeDocument/2006/relationships/slideLayout" Target="../slideLayouts/slideLayout24.xml"/><Relationship Id="rId19" Type="http://schemas.openxmlformats.org/officeDocument/2006/relationships/slideLayout" Target="../slideLayouts/slideLayout38.xml"/><Relationship Id="rId6" Type="http://schemas.openxmlformats.org/officeDocument/2006/relationships/slideLayout" Target="../slideLayouts/slideLayout25.xml"/><Relationship Id="rId18" Type="http://schemas.openxmlformats.org/officeDocument/2006/relationships/slideLayout" Target="../slideLayouts/slideLayout37.xml"/><Relationship Id="rId7" Type="http://schemas.openxmlformats.org/officeDocument/2006/relationships/slideLayout" Target="../slideLayouts/slideLayout26.xml"/><Relationship Id="rId8" Type="http://schemas.openxmlformats.org/officeDocument/2006/relationships/slideLayout" Target="../slideLayouts/slideLayout27.xml"/></Relationships>
</file>

<file path=ppt/slideMasters/_rels/slideMaster3.xml.rels><?xml version="1.0" encoding="UTF-8" standalone="yes"?><Relationships xmlns="http://schemas.openxmlformats.org/package/2006/relationships"><Relationship Id="rId20" Type="http://schemas.openxmlformats.org/officeDocument/2006/relationships/theme" Target="../theme/theme5.xml"/><Relationship Id="rId11" Type="http://schemas.openxmlformats.org/officeDocument/2006/relationships/slideLayout" Target="../slideLayouts/slideLayout49.xml"/><Relationship Id="rId10" Type="http://schemas.openxmlformats.org/officeDocument/2006/relationships/slideLayout" Target="../slideLayouts/slideLayout48.xml"/><Relationship Id="rId13" Type="http://schemas.openxmlformats.org/officeDocument/2006/relationships/slideLayout" Target="../slideLayouts/slideLayout51.xml"/><Relationship Id="rId12" Type="http://schemas.openxmlformats.org/officeDocument/2006/relationships/slideLayout" Target="../slideLayouts/slideLayout50.xml"/><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5" Type="http://schemas.openxmlformats.org/officeDocument/2006/relationships/slideLayout" Target="../slideLayouts/slideLayout53.xml"/><Relationship Id="rId14" Type="http://schemas.openxmlformats.org/officeDocument/2006/relationships/slideLayout" Target="../slideLayouts/slideLayout52.xml"/><Relationship Id="rId17" Type="http://schemas.openxmlformats.org/officeDocument/2006/relationships/slideLayout" Target="../slideLayouts/slideLayout55.xml"/><Relationship Id="rId16" Type="http://schemas.openxmlformats.org/officeDocument/2006/relationships/slideLayout" Target="../slideLayouts/slideLayout54.xml"/><Relationship Id="rId5" Type="http://schemas.openxmlformats.org/officeDocument/2006/relationships/slideLayout" Target="../slideLayouts/slideLayout43.xml"/><Relationship Id="rId19" Type="http://schemas.openxmlformats.org/officeDocument/2006/relationships/slideLayout" Target="../slideLayouts/slideLayout57.xml"/><Relationship Id="rId6" Type="http://schemas.openxmlformats.org/officeDocument/2006/relationships/slideLayout" Target="../slideLayouts/slideLayout44.xml"/><Relationship Id="rId18" Type="http://schemas.openxmlformats.org/officeDocument/2006/relationships/slideLayout" Target="../slideLayouts/slideLayout56.xml"/><Relationship Id="rId7" Type="http://schemas.openxmlformats.org/officeDocument/2006/relationships/slideLayout" Target="../slideLayouts/slideLayout45.xml"/><Relationship Id="rId8" Type="http://schemas.openxmlformats.org/officeDocument/2006/relationships/slideLayout" Target="../slideLayouts/slideLayout46.xml"/></Relationships>
</file>

<file path=ppt/slideMasters/_rels/slideMaster4.xml.rels><?xml version="1.0" encoding="UTF-8" standalone="yes"?><Relationships xmlns="http://schemas.openxmlformats.org/package/2006/relationships"><Relationship Id="rId20" Type="http://schemas.openxmlformats.org/officeDocument/2006/relationships/slideLayout" Target="../slideLayouts/slideLayout77.xml"/><Relationship Id="rId11" Type="http://schemas.openxmlformats.org/officeDocument/2006/relationships/slideLayout" Target="../slideLayouts/slideLayout68.xml"/><Relationship Id="rId22" Type="http://schemas.openxmlformats.org/officeDocument/2006/relationships/slideLayout" Target="../slideLayouts/slideLayout79.xml"/><Relationship Id="rId10" Type="http://schemas.openxmlformats.org/officeDocument/2006/relationships/slideLayout" Target="../slideLayouts/slideLayout67.xml"/><Relationship Id="rId21" Type="http://schemas.openxmlformats.org/officeDocument/2006/relationships/slideLayout" Target="../slideLayouts/slideLayout78.xml"/><Relationship Id="rId13" Type="http://schemas.openxmlformats.org/officeDocument/2006/relationships/slideLayout" Target="../slideLayouts/slideLayout70.xml"/><Relationship Id="rId12" Type="http://schemas.openxmlformats.org/officeDocument/2006/relationships/slideLayout" Target="../slideLayouts/slideLayout69.xml"/><Relationship Id="rId23" Type="http://schemas.openxmlformats.org/officeDocument/2006/relationships/theme" Target="../theme/theme2.xml"/><Relationship Id="rId1" Type="http://schemas.openxmlformats.org/officeDocument/2006/relationships/slideLayout" Target="../slideLayouts/slideLayout58.xml"/><Relationship Id="rId2" Type="http://schemas.openxmlformats.org/officeDocument/2006/relationships/slideLayout" Target="../slideLayouts/slideLayout59.xml"/><Relationship Id="rId3" Type="http://schemas.openxmlformats.org/officeDocument/2006/relationships/slideLayout" Target="../slideLayouts/slideLayout60.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5" Type="http://schemas.openxmlformats.org/officeDocument/2006/relationships/slideLayout" Target="../slideLayouts/slideLayout72.xml"/><Relationship Id="rId14" Type="http://schemas.openxmlformats.org/officeDocument/2006/relationships/slideLayout" Target="../slideLayouts/slideLayout71.xml"/><Relationship Id="rId17" Type="http://schemas.openxmlformats.org/officeDocument/2006/relationships/slideLayout" Target="../slideLayouts/slideLayout74.xml"/><Relationship Id="rId16" Type="http://schemas.openxmlformats.org/officeDocument/2006/relationships/slideLayout" Target="../slideLayouts/slideLayout73.xml"/><Relationship Id="rId5" Type="http://schemas.openxmlformats.org/officeDocument/2006/relationships/slideLayout" Target="../slideLayouts/slideLayout62.xml"/><Relationship Id="rId19" Type="http://schemas.openxmlformats.org/officeDocument/2006/relationships/slideLayout" Target="../slideLayouts/slideLayout76.xml"/><Relationship Id="rId6" Type="http://schemas.openxmlformats.org/officeDocument/2006/relationships/slideLayout" Target="../slideLayouts/slideLayout63.xml"/><Relationship Id="rId18" Type="http://schemas.openxmlformats.org/officeDocument/2006/relationships/slideLayout" Target="../slideLayouts/slideLayout75.xml"/><Relationship Id="rId7" Type="http://schemas.openxmlformats.org/officeDocument/2006/relationships/slideLayout" Target="../slideLayouts/slideLayout64.xml"/><Relationship Id="rId8"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90" name="Shape 290"/>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71" name="Shape 571"/>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852" name="Shape 852"/>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 id="2147483721" r:id="rId17"/>
    <p:sldLayoutId id="2147483722" r:id="rId18"/>
    <p:sldLayoutId id="2147483723" r:id="rId19"/>
    <p:sldLayoutId id="2147483724" r:id="rId20"/>
    <p:sldLayoutId id="2147483725" r:id="rId21"/>
    <p:sldLayoutId id="2147483726"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2.xml"/><Relationship Id="rId3" Type="http://schemas.openxmlformats.org/officeDocument/2006/relationships/image" Target="../media/image97.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3.xml"/><Relationship Id="rId3" Type="http://schemas.openxmlformats.org/officeDocument/2006/relationships/image" Target="../media/image93.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4.xml"/><Relationship Id="rId3" Type="http://schemas.openxmlformats.org/officeDocument/2006/relationships/image" Target="../media/image91.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5.xml"/><Relationship Id="rId3" Type="http://schemas.openxmlformats.org/officeDocument/2006/relationships/image" Target="../media/image92.png"/><Relationship Id="rId4" Type="http://schemas.openxmlformats.org/officeDocument/2006/relationships/image" Target="../media/image103.pn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7.xml"/><Relationship Id="rId3" Type="http://schemas.openxmlformats.org/officeDocument/2006/relationships/image" Target="../media/image104.png"/><Relationship Id="rId4" Type="http://schemas.openxmlformats.org/officeDocument/2006/relationships/image" Target="../media/image96.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8.xml"/><Relationship Id="rId3" Type="http://schemas.openxmlformats.org/officeDocument/2006/relationships/image" Target="../media/image110.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0.xml"/><Relationship Id="rId3" Type="http://schemas.openxmlformats.org/officeDocument/2006/relationships/image" Target="../media/image100.png"/><Relationship Id="rId4" Type="http://schemas.openxmlformats.org/officeDocument/2006/relationships/image" Target="../media/image108.png"/><Relationship Id="rId5" Type="http://schemas.openxmlformats.org/officeDocument/2006/relationships/image" Target="../media/image101.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1.xml"/><Relationship Id="rId3" Type="http://schemas.openxmlformats.org/officeDocument/2006/relationships/image" Target="../media/image102.png"/><Relationship Id="rId4" Type="http://schemas.openxmlformats.org/officeDocument/2006/relationships/image" Target="../media/image135.pn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4.xml"/><Relationship Id="rId3" Type="http://schemas.openxmlformats.org/officeDocument/2006/relationships/image" Target="../media/image106.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5.xml"/><Relationship Id="rId3" Type="http://schemas.openxmlformats.org/officeDocument/2006/relationships/image" Target="../media/image107.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6.xml"/><Relationship Id="rId3" Type="http://schemas.openxmlformats.org/officeDocument/2006/relationships/image" Target="../media/image105.png"/><Relationship Id="rId4" Type="http://schemas.openxmlformats.org/officeDocument/2006/relationships/image" Target="../media/image109.png"/></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7.xml"/><Relationship Id="rId3" Type="http://schemas.openxmlformats.org/officeDocument/2006/relationships/image" Target="../media/image112.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8.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1.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2.xml"/></Relationships>
</file>

<file path=ppt/slides/_rels/slide123.xml.rels><?xml version="1.0" encoding="UTF-8" standalone="yes"?><Relationships xmlns="http://schemas.openxmlformats.org/package/2006/relationships"><Relationship Id="rId40" Type="http://schemas.openxmlformats.org/officeDocument/2006/relationships/image" Target="../media/image143.png"/><Relationship Id="rId42" Type="http://schemas.openxmlformats.org/officeDocument/2006/relationships/image" Target="../media/image151.png"/><Relationship Id="rId41" Type="http://schemas.openxmlformats.org/officeDocument/2006/relationships/image" Target="../media/image147.png"/><Relationship Id="rId44" Type="http://schemas.openxmlformats.org/officeDocument/2006/relationships/image" Target="../media/image156.png"/><Relationship Id="rId43" Type="http://schemas.openxmlformats.org/officeDocument/2006/relationships/image" Target="../media/image166.png"/><Relationship Id="rId46" Type="http://schemas.openxmlformats.org/officeDocument/2006/relationships/image" Target="../media/image161.png"/><Relationship Id="rId45" Type="http://schemas.openxmlformats.org/officeDocument/2006/relationships/image" Target="../media/image149.png"/><Relationship Id="rId1" Type="http://schemas.openxmlformats.org/officeDocument/2006/relationships/slideLayout" Target="../slideLayouts/slideLayout10.xml"/><Relationship Id="rId2" Type="http://schemas.openxmlformats.org/officeDocument/2006/relationships/notesSlide" Target="../notesSlides/notesSlide123.xml"/><Relationship Id="rId3" Type="http://schemas.openxmlformats.org/officeDocument/2006/relationships/image" Target="../media/image111.png"/><Relationship Id="rId4" Type="http://schemas.openxmlformats.org/officeDocument/2006/relationships/image" Target="../media/image113.png"/><Relationship Id="rId9" Type="http://schemas.openxmlformats.org/officeDocument/2006/relationships/image" Target="../media/image120.png"/><Relationship Id="rId48" Type="http://schemas.openxmlformats.org/officeDocument/2006/relationships/image" Target="../media/image158.png"/><Relationship Id="rId47" Type="http://schemas.openxmlformats.org/officeDocument/2006/relationships/image" Target="../media/image159.png"/><Relationship Id="rId49" Type="http://schemas.openxmlformats.org/officeDocument/2006/relationships/image" Target="../media/image153.png"/><Relationship Id="rId5" Type="http://schemas.openxmlformats.org/officeDocument/2006/relationships/image" Target="../media/image121.png"/><Relationship Id="rId6" Type="http://schemas.openxmlformats.org/officeDocument/2006/relationships/image" Target="../media/image115.png"/><Relationship Id="rId7" Type="http://schemas.openxmlformats.org/officeDocument/2006/relationships/image" Target="../media/image125.png"/><Relationship Id="rId8" Type="http://schemas.openxmlformats.org/officeDocument/2006/relationships/image" Target="../media/image114.png"/><Relationship Id="rId31" Type="http://schemas.openxmlformats.org/officeDocument/2006/relationships/image" Target="../media/image136.png"/><Relationship Id="rId30" Type="http://schemas.openxmlformats.org/officeDocument/2006/relationships/image" Target="../media/image138.png"/><Relationship Id="rId33" Type="http://schemas.openxmlformats.org/officeDocument/2006/relationships/image" Target="../media/image132.png"/><Relationship Id="rId32" Type="http://schemas.openxmlformats.org/officeDocument/2006/relationships/image" Target="../media/image141.png"/><Relationship Id="rId35" Type="http://schemas.openxmlformats.org/officeDocument/2006/relationships/image" Target="../media/image140.png"/><Relationship Id="rId34" Type="http://schemas.openxmlformats.org/officeDocument/2006/relationships/image" Target="../media/image152.png"/><Relationship Id="rId37" Type="http://schemas.openxmlformats.org/officeDocument/2006/relationships/image" Target="../media/image142.png"/><Relationship Id="rId36" Type="http://schemas.openxmlformats.org/officeDocument/2006/relationships/image" Target="../media/image148.png"/><Relationship Id="rId39" Type="http://schemas.openxmlformats.org/officeDocument/2006/relationships/image" Target="../media/image154.png"/><Relationship Id="rId38" Type="http://schemas.openxmlformats.org/officeDocument/2006/relationships/image" Target="../media/image144.png"/><Relationship Id="rId62" Type="http://schemas.openxmlformats.org/officeDocument/2006/relationships/image" Target="../media/image173.png"/><Relationship Id="rId61" Type="http://schemas.openxmlformats.org/officeDocument/2006/relationships/image" Target="../media/image172.png"/><Relationship Id="rId20" Type="http://schemas.openxmlformats.org/officeDocument/2006/relationships/image" Target="../media/image145.png"/><Relationship Id="rId64" Type="http://schemas.openxmlformats.org/officeDocument/2006/relationships/image" Target="../media/image170.png"/><Relationship Id="rId63" Type="http://schemas.openxmlformats.org/officeDocument/2006/relationships/image" Target="../media/image171.png"/><Relationship Id="rId22" Type="http://schemas.openxmlformats.org/officeDocument/2006/relationships/image" Target="../media/image131.png"/><Relationship Id="rId66" Type="http://schemas.openxmlformats.org/officeDocument/2006/relationships/image" Target="../media/image176.png"/><Relationship Id="rId21" Type="http://schemas.openxmlformats.org/officeDocument/2006/relationships/image" Target="../media/image122.png"/><Relationship Id="rId65" Type="http://schemas.openxmlformats.org/officeDocument/2006/relationships/image" Target="../media/image175.png"/><Relationship Id="rId24" Type="http://schemas.openxmlformats.org/officeDocument/2006/relationships/image" Target="../media/image128.png"/><Relationship Id="rId23" Type="http://schemas.openxmlformats.org/officeDocument/2006/relationships/image" Target="../media/image130.png"/><Relationship Id="rId60" Type="http://schemas.openxmlformats.org/officeDocument/2006/relationships/image" Target="../media/image174.png"/><Relationship Id="rId26" Type="http://schemas.openxmlformats.org/officeDocument/2006/relationships/image" Target="../media/image150.png"/><Relationship Id="rId25" Type="http://schemas.openxmlformats.org/officeDocument/2006/relationships/image" Target="../media/image139.png"/><Relationship Id="rId28" Type="http://schemas.openxmlformats.org/officeDocument/2006/relationships/image" Target="../media/image146.png"/><Relationship Id="rId27" Type="http://schemas.openxmlformats.org/officeDocument/2006/relationships/image" Target="../media/image137.png"/><Relationship Id="rId29" Type="http://schemas.openxmlformats.org/officeDocument/2006/relationships/image" Target="../media/image133.png"/><Relationship Id="rId51" Type="http://schemas.openxmlformats.org/officeDocument/2006/relationships/image" Target="../media/image168.png"/><Relationship Id="rId50" Type="http://schemas.openxmlformats.org/officeDocument/2006/relationships/image" Target="../media/image163.png"/><Relationship Id="rId53" Type="http://schemas.openxmlformats.org/officeDocument/2006/relationships/image" Target="../media/image155.png"/><Relationship Id="rId52" Type="http://schemas.openxmlformats.org/officeDocument/2006/relationships/image" Target="../media/image160.png"/><Relationship Id="rId11" Type="http://schemas.openxmlformats.org/officeDocument/2006/relationships/image" Target="../media/image118.png"/><Relationship Id="rId55" Type="http://schemas.openxmlformats.org/officeDocument/2006/relationships/image" Target="../media/image162.png"/><Relationship Id="rId10" Type="http://schemas.openxmlformats.org/officeDocument/2006/relationships/image" Target="../media/image116.png"/><Relationship Id="rId54" Type="http://schemas.openxmlformats.org/officeDocument/2006/relationships/image" Target="../media/image167.png"/><Relationship Id="rId13" Type="http://schemas.openxmlformats.org/officeDocument/2006/relationships/image" Target="../media/image124.png"/><Relationship Id="rId57" Type="http://schemas.openxmlformats.org/officeDocument/2006/relationships/image" Target="../media/image169.png"/><Relationship Id="rId12" Type="http://schemas.openxmlformats.org/officeDocument/2006/relationships/image" Target="../media/image117.png"/><Relationship Id="rId56" Type="http://schemas.openxmlformats.org/officeDocument/2006/relationships/image" Target="../media/image157.png"/><Relationship Id="rId15" Type="http://schemas.openxmlformats.org/officeDocument/2006/relationships/image" Target="../media/image126.png"/><Relationship Id="rId59" Type="http://schemas.openxmlformats.org/officeDocument/2006/relationships/image" Target="../media/image164.png"/><Relationship Id="rId14" Type="http://schemas.openxmlformats.org/officeDocument/2006/relationships/image" Target="../media/image123.png"/><Relationship Id="rId58" Type="http://schemas.openxmlformats.org/officeDocument/2006/relationships/image" Target="../media/image165.png"/><Relationship Id="rId17" Type="http://schemas.openxmlformats.org/officeDocument/2006/relationships/image" Target="../media/image134.png"/><Relationship Id="rId16" Type="http://schemas.openxmlformats.org/officeDocument/2006/relationships/image" Target="../media/image119.png"/><Relationship Id="rId19" Type="http://schemas.openxmlformats.org/officeDocument/2006/relationships/image" Target="../media/image129.png"/><Relationship Id="rId18" Type="http://schemas.openxmlformats.org/officeDocument/2006/relationships/image" Target="../media/image1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 Id="rId3" Type="http://schemas.openxmlformats.org/officeDocument/2006/relationships/image" Target="../media/image4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6.xml"/><Relationship Id="rId3" Type="http://schemas.openxmlformats.org/officeDocument/2006/relationships/image" Target="../media/image3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 Id="rId3" Type="http://schemas.openxmlformats.org/officeDocument/2006/relationships/image" Target="../media/image4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xml"/><Relationship Id="rId3" Type="http://schemas.openxmlformats.org/officeDocument/2006/relationships/image" Target="../media/image4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4.xml"/><Relationship Id="rId3" Type="http://schemas.openxmlformats.org/officeDocument/2006/relationships/image" Target="../media/image3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5.xml"/><Relationship Id="rId3" Type="http://schemas.openxmlformats.org/officeDocument/2006/relationships/image" Target="../media/image4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6.xml"/><Relationship Id="rId3" Type="http://schemas.openxmlformats.org/officeDocument/2006/relationships/image" Target="../media/image3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7.xml"/><Relationship Id="rId3" Type="http://schemas.openxmlformats.org/officeDocument/2006/relationships/image" Target="../media/image3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3.xml"/><Relationship Id="rId3" Type="http://schemas.openxmlformats.org/officeDocument/2006/relationships/image" Target="../media/image4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4.xml"/><Relationship Id="rId3"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5.xml"/><Relationship Id="rId3" Type="http://schemas.openxmlformats.org/officeDocument/2006/relationships/image" Target="../media/image3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6.xml"/><Relationship Id="rId3" Type="http://schemas.openxmlformats.org/officeDocument/2006/relationships/image" Target="../media/image32.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3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0.xml"/><Relationship Id="rId3" Type="http://schemas.openxmlformats.org/officeDocument/2006/relationships/image" Target="../media/image4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1.xml"/><Relationship Id="rId3" Type="http://schemas.openxmlformats.org/officeDocument/2006/relationships/image" Target="../media/image33.png"/><Relationship Id="rId4" Type="http://schemas.openxmlformats.org/officeDocument/2006/relationships/image" Target="../media/image4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2.xml"/><Relationship Id="rId3" Type="http://schemas.openxmlformats.org/officeDocument/2006/relationships/image" Target="../media/image33.png"/><Relationship Id="rId4" Type="http://schemas.openxmlformats.org/officeDocument/2006/relationships/image" Target="../media/image4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43.xml"/><Relationship Id="rId3" Type="http://schemas.openxmlformats.org/officeDocument/2006/relationships/image" Target="../media/image5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4.xml"/><Relationship Id="rId3" Type="http://schemas.openxmlformats.org/officeDocument/2006/relationships/image" Target="../media/image5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 Id="rId3" Type="http://schemas.openxmlformats.org/officeDocument/2006/relationships/image" Target="../media/image47.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 Id="rId3" Type="http://schemas.openxmlformats.org/officeDocument/2006/relationships/image" Target="../media/image5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comments" Target="../comments/commen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1.xml"/><Relationship Id="rId3" Type="http://schemas.openxmlformats.org/officeDocument/2006/relationships/image" Target="../media/image57.png"/><Relationship Id="rId4" Type="http://schemas.openxmlformats.org/officeDocument/2006/relationships/image" Target="../media/image5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6.xml"/><Relationship Id="rId3" Type="http://schemas.openxmlformats.org/officeDocument/2006/relationships/image" Target="../media/image58.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7.xml"/><Relationship Id="rId3" Type="http://schemas.openxmlformats.org/officeDocument/2006/relationships/image" Target="../media/image5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8.xml"/><Relationship Id="rId3" Type="http://schemas.openxmlformats.org/officeDocument/2006/relationships/image" Target="../media/image49.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59.xml"/><Relationship Id="rId3" Type="http://schemas.openxmlformats.org/officeDocument/2006/relationships/image" Target="../media/image7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30.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0.xml"/><Relationship Id="rId3" Type="http://schemas.openxmlformats.org/officeDocument/2006/relationships/image" Target="../media/image70.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4.xml"/><Relationship Id="rId3" Type="http://schemas.openxmlformats.org/officeDocument/2006/relationships/hyperlink" Target="https://drive.google.com/a/motorola.com/?tab=mo"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6.xml"/><Relationship Id="rId3" Type="http://schemas.openxmlformats.org/officeDocument/2006/relationships/image" Target="../media/image7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69.xml"/><Relationship Id="rId3" Type="http://schemas.openxmlformats.org/officeDocument/2006/relationships/image" Target="../media/image71.png"/><Relationship Id="rId4" Type="http://schemas.openxmlformats.org/officeDocument/2006/relationships/image" Target="../media/image64.png"/><Relationship Id="rId5" Type="http://schemas.openxmlformats.org/officeDocument/2006/relationships/image" Target="../media/image59.png"/><Relationship Id="rId6" Type="http://schemas.openxmlformats.org/officeDocument/2006/relationships/image" Target="../media/image53.png"/><Relationship Id="rId7" Type="http://schemas.openxmlformats.org/officeDocument/2006/relationships/image" Target="../media/image5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comments" Target="../comments/commen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70.xml"/><Relationship Id="rId3" Type="http://schemas.openxmlformats.org/officeDocument/2006/relationships/image" Target="../media/image60.png"/><Relationship Id="rId4" Type="http://schemas.openxmlformats.org/officeDocument/2006/relationships/image" Target="../media/image63.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8.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3.xml"/><Relationship Id="rId3" Type="http://schemas.openxmlformats.org/officeDocument/2006/relationships/image" Target="../media/image65.png"/><Relationship Id="rId4" Type="http://schemas.openxmlformats.org/officeDocument/2006/relationships/image" Target="../media/image61.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4.xml"/><Relationship Id="rId3" Type="http://schemas.openxmlformats.org/officeDocument/2006/relationships/image" Target="../media/image68.png"/><Relationship Id="rId4" Type="http://schemas.openxmlformats.org/officeDocument/2006/relationships/image" Target="../media/image69.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7.xml"/><Relationship Id="rId3" Type="http://schemas.openxmlformats.org/officeDocument/2006/relationships/image" Target="../media/image66.png"/><Relationship Id="rId4" Type="http://schemas.openxmlformats.org/officeDocument/2006/relationships/image" Target="../media/image62.png"/><Relationship Id="rId5" Type="http://schemas.openxmlformats.org/officeDocument/2006/relationships/image" Target="../media/image73.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9.xml"/><Relationship Id="rId3" Type="http://schemas.openxmlformats.org/officeDocument/2006/relationships/image" Target="../media/image77.png"/><Relationship Id="rId4" Type="http://schemas.openxmlformats.org/officeDocument/2006/relationships/image" Target="../media/image8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8.xml"/><Relationship Id="rId3" Type="http://schemas.openxmlformats.org/officeDocument/2006/relationships/image" Target="../media/image29.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0.xml"/><Relationship Id="rId3" Type="http://schemas.openxmlformats.org/officeDocument/2006/relationships/image" Target="../media/image76.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2.xml"/><Relationship Id="rId3" Type="http://schemas.openxmlformats.org/officeDocument/2006/relationships/image" Target="../media/image67.png"/><Relationship Id="rId4" Type="http://schemas.openxmlformats.org/officeDocument/2006/relationships/image" Target="../media/image72.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4.xml"/><Relationship Id="rId3" Type="http://schemas.openxmlformats.org/officeDocument/2006/relationships/image" Target="../media/image74.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7.xml"/><Relationship Id="rId3" Type="http://schemas.openxmlformats.org/officeDocument/2006/relationships/image" Target="../media/image81.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8.xml"/><Relationship Id="rId3" Type="http://schemas.openxmlformats.org/officeDocument/2006/relationships/image" Target="../media/image87.png"/><Relationship Id="rId4" Type="http://schemas.openxmlformats.org/officeDocument/2006/relationships/image" Target="../media/image80.png"/><Relationship Id="rId5" Type="http://schemas.openxmlformats.org/officeDocument/2006/relationships/image" Target="../media/image84.png"/><Relationship Id="rId6" Type="http://schemas.openxmlformats.org/officeDocument/2006/relationships/image" Target="../media/image82.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0.xml"/><Relationship Id="rId3" Type="http://schemas.openxmlformats.org/officeDocument/2006/relationships/image" Target="../media/image78.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1.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3.xml"/><Relationship Id="rId3" Type="http://schemas.openxmlformats.org/officeDocument/2006/relationships/image" Target="../media/image99.png"/><Relationship Id="rId4" Type="http://schemas.openxmlformats.org/officeDocument/2006/relationships/image" Target="../media/image90.png"/><Relationship Id="rId5" Type="http://schemas.openxmlformats.org/officeDocument/2006/relationships/image" Target="../media/image98.png"/><Relationship Id="rId6" Type="http://schemas.openxmlformats.org/officeDocument/2006/relationships/image" Target="../media/image79.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6.xml"/><Relationship Id="rId3" Type="http://schemas.openxmlformats.org/officeDocument/2006/relationships/image" Target="../media/image8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7.xml"/><Relationship Id="rId3" Type="http://schemas.openxmlformats.org/officeDocument/2006/relationships/image" Target="../media/image94.png"/><Relationship Id="rId4" Type="http://schemas.openxmlformats.org/officeDocument/2006/relationships/image" Target="../media/image85.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8.xml"/><Relationship Id="rId3" Type="http://schemas.openxmlformats.org/officeDocument/2006/relationships/image" Target="../media/image95.png"/><Relationship Id="rId4" Type="http://schemas.openxmlformats.org/officeDocument/2006/relationships/image" Target="../media/image86.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9.xml"/><Relationship Id="rId3" Type="http://schemas.openxmlformats.org/officeDocument/2006/relationships/image" Target="../media/image8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47" name="Shape 1147"/>
        <p:cNvGrpSpPr/>
        <p:nvPr/>
      </p:nvGrpSpPr>
      <p:grpSpPr>
        <a:xfrm>
          <a:off x="0" y="0"/>
          <a:ext cx="0" cy="0"/>
          <a:chOff x="0" y="0"/>
          <a:chExt cx="0" cy="0"/>
        </a:xfrm>
      </p:grpSpPr>
      <p:sp>
        <p:nvSpPr>
          <p:cNvPr id="1148" name="Google Shape;1148;p84"/>
          <p:cNvSpPr txBox="1"/>
          <p:nvPr>
            <p:ph type="title"/>
          </p:nvPr>
        </p:nvSpPr>
        <p:spPr>
          <a:xfrm>
            <a:off x="762000" y="4283700"/>
            <a:ext cx="16481400" cy="2734799"/>
          </a:xfrm>
          <a:prstGeom prst="rect">
            <a:avLst/>
          </a:prstGeom>
          <a:noFill/>
          <a:ln>
            <a:noFill/>
          </a:ln>
        </p:spPr>
        <p:txBody>
          <a:bodyPr anchorCtr="0" anchor="t" bIns="45700" lIns="0" spcFirstLastPara="1" rIns="91425" wrap="square" tIns="45700">
            <a:noAutofit/>
          </a:bodyPr>
          <a:lstStyle/>
          <a:p>
            <a:pPr indent="0" lvl="0" marL="0" marR="0" rtl="0" algn="l">
              <a:lnSpc>
                <a:spcPct val="90000"/>
              </a:lnSpc>
              <a:spcBef>
                <a:spcPts val="0"/>
              </a:spcBef>
              <a:spcAft>
                <a:spcPts val="0"/>
              </a:spcAft>
              <a:buClr>
                <a:schemeClr val="dk2"/>
              </a:buClr>
              <a:buSzPts val="1400"/>
              <a:buFont typeface="Arial"/>
              <a:buNone/>
            </a:pPr>
            <a:r>
              <a:rPr lang="en-US"/>
              <a:t>Stingray</a:t>
            </a:r>
            <a:endParaRPr/>
          </a:p>
          <a:p>
            <a:pPr indent="0" lvl="0" marL="0" marR="0" rtl="0" algn="l">
              <a:lnSpc>
                <a:spcPct val="90000"/>
              </a:lnSpc>
              <a:spcBef>
                <a:spcPts val="0"/>
              </a:spcBef>
              <a:spcAft>
                <a:spcPts val="0"/>
              </a:spcAft>
              <a:buClr>
                <a:schemeClr val="dk2"/>
              </a:buClr>
              <a:buSzPts val="1400"/>
              <a:buFont typeface="Arial"/>
              <a:buNone/>
            </a:pPr>
            <a:r>
              <a:rPr b="1" i="0" lang="en-US" sz="9600" u="none" cap="none" strike="noStrike">
                <a:solidFill>
                  <a:schemeClr val="dk2"/>
                </a:solidFill>
                <a:latin typeface="Helvetica Neue"/>
                <a:ea typeface="Helvetica Neue"/>
                <a:cs typeface="Helvetica Neue"/>
                <a:sym typeface="Helvetica Neue"/>
              </a:rPr>
              <a:t>Troubleshooting Guides</a:t>
            </a:r>
            <a:endParaRPr/>
          </a:p>
        </p:txBody>
      </p:sp>
      <p:sp>
        <p:nvSpPr>
          <p:cNvPr id="1149" name="Google Shape;1149;p84"/>
          <p:cNvSpPr txBox="1"/>
          <p:nvPr>
            <p:ph idx="1" type="body"/>
          </p:nvPr>
        </p:nvSpPr>
        <p:spPr>
          <a:xfrm>
            <a:off x="762000" y="7492364"/>
            <a:ext cx="8991600" cy="685799"/>
          </a:xfrm>
          <a:prstGeom prst="rect">
            <a:avLst/>
          </a:prstGeom>
          <a:noFill/>
          <a:ln>
            <a:noFill/>
          </a:ln>
        </p:spPr>
        <p:txBody>
          <a:bodyPr anchorCtr="0" anchor="b" bIns="45700" lIns="0" spcFirstLastPara="1" rIns="91425" wrap="square" tIns="45700">
            <a:noAutofit/>
          </a:bodyPr>
          <a:lstStyle/>
          <a:p>
            <a:pPr indent="0" lvl="0" marL="0" marR="0" rtl="0" algn="l">
              <a:lnSpc>
                <a:spcPct val="90000"/>
              </a:lnSpc>
              <a:spcBef>
                <a:spcPts val="0"/>
              </a:spcBef>
              <a:spcAft>
                <a:spcPts val="0"/>
              </a:spcAft>
              <a:buClr>
                <a:schemeClr val="dk2"/>
              </a:buClr>
              <a:buSzPts val="1400"/>
              <a:buFont typeface="Arial"/>
              <a:buNone/>
            </a:pPr>
            <a:r>
              <a:rPr lang="en-US"/>
              <a:t>Stingray</a:t>
            </a:r>
            <a:r>
              <a:rPr b="1" i="0" lang="en-US" sz="4800" u="none" cap="none" strike="noStrike">
                <a:solidFill>
                  <a:schemeClr val="dk2"/>
                </a:solidFill>
                <a:latin typeface="Helvetica Neue"/>
                <a:ea typeface="Helvetica Neue"/>
                <a:cs typeface="Helvetica Neue"/>
                <a:sym typeface="Helvetica Neue"/>
              </a:rPr>
              <a:t> EE Team</a:t>
            </a:r>
            <a:endParaRPr/>
          </a:p>
        </p:txBody>
      </p:sp>
      <p:sp>
        <p:nvSpPr>
          <p:cNvPr id="1150" name="Google Shape;1150;p84"/>
          <p:cNvSpPr txBox="1"/>
          <p:nvPr>
            <p:ph idx="2" type="body"/>
          </p:nvPr>
        </p:nvSpPr>
        <p:spPr>
          <a:xfrm>
            <a:off x="762000" y="8483132"/>
            <a:ext cx="8991600" cy="609599"/>
          </a:xfrm>
          <a:prstGeom prst="rect">
            <a:avLst/>
          </a:prstGeom>
          <a:noFill/>
          <a:ln>
            <a:noFill/>
          </a:ln>
        </p:spPr>
        <p:txBody>
          <a:bodyPr anchorCtr="0" anchor="ctr" bIns="45700" lIns="0" spcFirstLastPara="1" rIns="91425" wrap="square" tIns="45700">
            <a:noAutofit/>
          </a:bodyPr>
          <a:lstStyle/>
          <a:p>
            <a:pPr indent="0" lvl="0" marL="0" marR="0" rtl="0" algn="l">
              <a:lnSpc>
                <a:spcPct val="100000"/>
              </a:lnSpc>
              <a:spcBef>
                <a:spcPts val="0"/>
              </a:spcBef>
              <a:spcAft>
                <a:spcPts val="0"/>
              </a:spcAft>
              <a:buClr>
                <a:schemeClr val="dk2"/>
              </a:buClr>
              <a:buSzPts val="1400"/>
              <a:buFont typeface="Arial"/>
              <a:buNone/>
            </a:pPr>
            <a:r>
              <a:rPr b="1" i="0" lang="en-US" sz="2400" u="none" cap="none" strike="noStrike">
                <a:solidFill>
                  <a:schemeClr val="dk2"/>
                </a:solidFill>
                <a:latin typeface="Helvetica Neue"/>
                <a:ea typeface="Helvetica Neue"/>
                <a:cs typeface="Helvetica Neue"/>
                <a:sym typeface="Helvetica Neue"/>
              </a:rPr>
              <a:t>Date </a:t>
            </a:r>
            <a:r>
              <a:rPr lang="en-US"/>
              <a:t>Feb. 20 2017</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0" name="Shape 1210"/>
        <p:cNvGrpSpPr/>
        <p:nvPr/>
      </p:nvGrpSpPr>
      <p:grpSpPr>
        <a:xfrm>
          <a:off x="0" y="0"/>
          <a:ext cx="0" cy="0"/>
          <a:chOff x="0" y="0"/>
          <a:chExt cx="0" cy="0"/>
        </a:xfrm>
      </p:grpSpPr>
      <p:sp>
        <p:nvSpPr>
          <p:cNvPr id="1211" name="Google Shape;1211;p9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 Tx and Rx</a:t>
            </a:r>
            <a:endParaRPr/>
          </a:p>
        </p:txBody>
      </p:sp>
      <p:sp>
        <p:nvSpPr>
          <p:cNvPr id="1212" name="Google Shape;1212;p93"/>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45" name="Shape 2545"/>
        <p:cNvGrpSpPr/>
        <p:nvPr/>
      </p:nvGrpSpPr>
      <p:grpSpPr>
        <a:xfrm>
          <a:off x="0" y="0"/>
          <a:ext cx="0" cy="0"/>
          <a:chOff x="0" y="0"/>
          <a:chExt cx="0" cy="0"/>
        </a:xfrm>
      </p:grpSpPr>
      <p:sp>
        <p:nvSpPr>
          <p:cNvPr id="2546" name="Google Shape;2546;p183"/>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In the event of Dispay &amp; Touch panel issues : </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2"/>
              </a:buClr>
              <a:buSzPts val="1400"/>
              <a:buFont typeface="Arial"/>
              <a:buNone/>
            </a:pPr>
            <a:r>
              <a:rPr lang="en-US" sz="3200">
                <a:solidFill>
                  <a:schemeClr val="dk1"/>
                </a:solidFill>
                <a:latin typeface="Arial"/>
                <a:ea typeface="Arial"/>
                <a:cs typeface="Arial"/>
                <a:sym typeface="Arial"/>
              </a:rPr>
              <a:t>1.</a:t>
            </a:r>
            <a:r>
              <a:rPr lang="en-US" sz="3200">
                <a:solidFill>
                  <a:srgbClr val="1E1E1E"/>
                </a:solidFill>
              </a:rPr>
              <a:t>Do visual inspection on LCM &amp; Touch panel,  LCM connector.</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2"/>
              </a:buClr>
              <a:buSzPts val="1400"/>
              <a:buFont typeface="Arial"/>
              <a:buNone/>
            </a:pPr>
            <a:r>
              <a:t/>
            </a:r>
            <a:endParaRPr sz="32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2"/>
              </a:buClr>
              <a:buSzPts val="1400"/>
              <a:buFont typeface="Arial"/>
              <a:buNone/>
            </a:pPr>
            <a:r>
              <a:rPr lang="en-US" sz="3200">
                <a:solidFill>
                  <a:schemeClr val="dk1"/>
                </a:solidFill>
                <a:latin typeface="Arial"/>
                <a:ea typeface="Arial"/>
                <a:cs typeface="Arial"/>
                <a:sym typeface="Arial"/>
              </a:rPr>
              <a:t>2.</a:t>
            </a:r>
            <a:r>
              <a:rPr lang="en-US" sz="3200">
                <a:solidFill>
                  <a:srgbClr val="1E1E1E"/>
                </a:solidFill>
              </a:rPr>
              <a:t>Check LCM voltages along the  Dispay panel path.</a:t>
            </a:r>
            <a:endParaRPr sz="1400">
              <a:solidFill>
                <a:srgbClr val="000000"/>
              </a:solidFill>
              <a:latin typeface="Arial"/>
              <a:ea typeface="Arial"/>
              <a:cs typeface="Arial"/>
              <a:sym typeface="Aria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ELVSS voltage at </a:t>
            </a:r>
            <a:r>
              <a:rPr lang="en-US" sz="3200">
                <a:solidFill>
                  <a:schemeClr val="dk1"/>
                </a:solidFill>
              </a:rPr>
              <a:t>C5316.</a:t>
            </a:r>
            <a:r>
              <a:rPr lang="en-US" sz="3200">
                <a:solidFill>
                  <a:srgbClr val="1E1E1E"/>
                </a:solidFill>
              </a:rPr>
              <a:t> It should be between -5.0V and -2.6V.</a:t>
            </a:r>
            <a:endParaRPr sz="1400">
              <a:solidFill>
                <a:schemeClr val="dk1"/>
              </a:solidFill>
              <a:latin typeface="Arial"/>
              <a:ea typeface="Arial"/>
              <a:cs typeface="Arial"/>
              <a:sym typeface="Aria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ELVDD voltage at </a:t>
            </a:r>
            <a:r>
              <a:rPr lang="en-US" sz="3200">
                <a:solidFill>
                  <a:schemeClr val="dk1"/>
                </a:solidFill>
              </a:rPr>
              <a:t>C5317.</a:t>
            </a:r>
            <a:r>
              <a:rPr lang="en-US" sz="3200">
                <a:solidFill>
                  <a:srgbClr val="1E1E1E"/>
                </a:solidFill>
              </a:rPr>
              <a:t> It should be around 4.6V.</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VREG_OLEDB voltage at </a:t>
            </a:r>
            <a:r>
              <a:rPr lang="en-US" sz="3200">
                <a:solidFill>
                  <a:schemeClr val="dk1"/>
                </a:solidFill>
              </a:rPr>
              <a:t>C5301.</a:t>
            </a:r>
            <a:r>
              <a:rPr lang="en-US" sz="3200">
                <a:solidFill>
                  <a:srgbClr val="1E1E1E"/>
                </a:solidFill>
              </a:rPr>
              <a:t> It should be around 7.6V.</a:t>
            </a:r>
            <a:endParaRPr sz="1400">
              <a:solidFill>
                <a:srgbClr val="000000"/>
              </a:solidFill>
              <a:latin typeface="Arial"/>
              <a:ea typeface="Arial"/>
              <a:cs typeface="Arial"/>
              <a:sym typeface="Aria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Check OLED VDDIO voltage at C5318. It should be </a:t>
            </a:r>
            <a:r>
              <a:rPr lang="en-US" sz="3200">
                <a:solidFill>
                  <a:srgbClr val="1E1E1E"/>
                </a:solidFill>
              </a:rPr>
              <a:t>around</a:t>
            </a:r>
            <a:r>
              <a:rPr lang="en-US" sz="3200">
                <a:solidFill>
                  <a:srgbClr val="1E1E1E"/>
                </a:solidFill>
              </a:rPr>
              <a:t> 1.8V .</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Check OLED VCI voltage at C5322. </a:t>
            </a:r>
            <a:r>
              <a:rPr lang="en-US" sz="3200">
                <a:solidFill>
                  <a:srgbClr val="1E1E1E"/>
                </a:solidFill>
              </a:rPr>
              <a:t>It should be around 3.0V</a:t>
            </a:r>
            <a:r>
              <a:rPr lang="en-US" sz="3200">
                <a:solidFill>
                  <a:srgbClr val="1E1E1E"/>
                </a:solidFill>
              </a:rPr>
              <a:t> </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Check ELON1 voltage.It should be 1.8V.</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Check ELON2 voltage at C5352.It should be 1.8V.</a:t>
            </a:r>
            <a:endParaRPr sz="3200">
              <a:solidFill>
                <a:srgbClr val="1E1E1E"/>
              </a:solidFill>
            </a:endParaRPr>
          </a:p>
          <a:p>
            <a:pPr indent="0" lvl="0" marL="0" rtl="0" algn="l">
              <a:lnSpc>
                <a:spcPct val="115000"/>
              </a:lnSpc>
              <a:spcBef>
                <a:spcPts val="0"/>
              </a:spcBef>
              <a:spcAft>
                <a:spcPts val="0"/>
              </a:spcAft>
              <a:buSzPts val="1400"/>
              <a:buNone/>
            </a:pPr>
            <a:r>
              <a:rPr lang="en-US" sz="3200">
                <a:solidFill>
                  <a:schemeClr val="dk1"/>
                </a:solidFill>
                <a:latin typeface="Arial"/>
                <a:ea typeface="Arial"/>
                <a:cs typeface="Arial"/>
                <a:sym typeface="Arial"/>
              </a:rPr>
              <a:t>3.</a:t>
            </a:r>
            <a:r>
              <a:rPr lang="en-US" sz="3200">
                <a:solidFill>
                  <a:srgbClr val="1E1E1E"/>
                </a:solidFill>
              </a:rPr>
              <a:t>Check Touch Panel voltages along the  Touch panel path.</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Check TP AVDD voltage at C5325. </a:t>
            </a:r>
            <a:r>
              <a:rPr lang="en-US" sz="3200">
                <a:solidFill>
                  <a:srgbClr val="1E1E1E"/>
                </a:solidFill>
              </a:rPr>
              <a:t>It should be around 3.0V </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Check I2C voltage at C5303，C5304. It should be around 1.8V</a:t>
            </a:r>
            <a:endParaRPr>
              <a:solidFill>
                <a:srgbClr val="6F7170"/>
              </a:solidFill>
            </a:endParaRPr>
          </a:p>
          <a:p>
            <a:pPr indent="0" lvl="0" marL="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
        <p:nvSpPr>
          <p:cNvPr id="2547" name="Google Shape;2547;p18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Display </a:t>
            </a:r>
            <a:r>
              <a:rPr lang="en-US"/>
              <a:t>&amp; Touch </a:t>
            </a:r>
            <a:r>
              <a:rPr b="1" i="0" lang="en-US" sz="7200" u="none" cap="none" strike="noStrike">
                <a:solidFill>
                  <a:schemeClr val="dk2"/>
                </a:solidFill>
                <a:latin typeface="Helvetica Neue"/>
                <a:ea typeface="Helvetica Neue"/>
                <a:cs typeface="Helvetica Neue"/>
                <a:sym typeface="Helvetica Neue"/>
              </a:rPr>
              <a:t>panel </a:t>
            </a:r>
            <a:r>
              <a:rPr lang="en-US">
                <a:solidFill>
                  <a:srgbClr val="6F7170"/>
                </a:solidFill>
              </a:rPr>
              <a:t>Path – Troubleshooting</a:t>
            </a:r>
            <a:r>
              <a:rPr b="1" i="0" lang="en-US" sz="7200" u="none" cap="none" strike="noStrike">
                <a:solidFill>
                  <a:schemeClr val="dk2"/>
                </a:solidFill>
                <a:latin typeface="Helvetica Neue"/>
                <a:ea typeface="Helvetica Neue"/>
                <a:cs typeface="Helvetica Neue"/>
                <a:sym typeface="Helvetica Neue"/>
              </a:rPr>
              <a:t> </a:t>
            </a:r>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2" name="Shape 2552"/>
        <p:cNvGrpSpPr/>
        <p:nvPr/>
      </p:nvGrpSpPr>
      <p:grpSpPr>
        <a:xfrm>
          <a:off x="0" y="0"/>
          <a:ext cx="0" cy="0"/>
          <a:chOff x="0" y="0"/>
          <a:chExt cx="0" cy="0"/>
        </a:xfrm>
      </p:grpSpPr>
      <p:sp>
        <p:nvSpPr>
          <p:cNvPr id="2553" name="Google Shape;2553;p184"/>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CAMERA, DUAL CCT FLASH &amp; LASER FOCUS</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58" name="Shape 2558"/>
        <p:cNvGrpSpPr/>
        <p:nvPr/>
      </p:nvGrpSpPr>
      <p:grpSpPr>
        <a:xfrm>
          <a:off x="0" y="0"/>
          <a:ext cx="0" cy="0"/>
          <a:chOff x="0" y="0"/>
          <a:chExt cx="0" cy="0"/>
        </a:xfrm>
      </p:grpSpPr>
      <p:sp>
        <p:nvSpPr>
          <p:cNvPr id="2559" name="Google Shape;2559;p18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Camera Power   Schematic</a:t>
            </a:r>
            <a:endParaRPr b="1" i="0" sz="7200" u="none" cap="none" strike="noStrike">
              <a:solidFill>
                <a:schemeClr val="dk2"/>
              </a:solidFill>
              <a:latin typeface="Helvetica Neue"/>
              <a:ea typeface="Helvetica Neue"/>
              <a:cs typeface="Helvetica Neue"/>
              <a:sym typeface="Helvetica Neue"/>
            </a:endParaRPr>
          </a:p>
        </p:txBody>
      </p:sp>
      <p:pic>
        <p:nvPicPr>
          <p:cNvPr id="2560" name="Google Shape;2560;p185"/>
          <p:cNvPicPr preferRelativeResize="0"/>
          <p:nvPr/>
        </p:nvPicPr>
        <p:blipFill>
          <a:blip r:embed="rId3">
            <a:alphaModFix/>
          </a:blip>
          <a:stretch>
            <a:fillRect/>
          </a:stretch>
        </p:blipFill>
        <p:spPr>
          <a:xfrm>
            <a:off x="1279750" y="2770183"/>
            <a:ext cx="21587398" cy="7968425"/>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65" name="Shape 2565"/>
        <p:cNvGrpSpPr/>
        <p:nvPr/>
      </p:nvGrpSpPr>
      <p:grpSpPr>
        <a:xfrm>
          <a:off x="0" y="0"/>
          <a:ext cx="0" cy="0"/>
          <a:chOff x="0" y="0"/>
          <a:chExt cx="0" cy="0"/>
        </a:xfrm>
      </p:grpSpPr>
      <p:sp>
        <p:nvSpPr>
          <p:cNvPr id="2566" name="Google Shape;2566;p18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Front   Camera   Schematic</a:t>
            </a:r>
            <a:endParaRPr b="1" i="0" sz="7200" u="none" cap="none" strike="noStrike">
              <a:solidFill>
                <a:schemeClr val="dk2"/>
              </a:solidFill>
              <a:latin typeface="Helvetica Neue"/>
              <a:ea typeface="Helvetica Neue"/>
              <a:cs typeface="Helvetica Neue"/>
              <a:sym typeface="Helvetica Neue"/>
            </a:endParaRPr>
          </a:p>
        </p:txBody>
      </p:sp>
      <p:pic>
        <p:nvPicPr>
          <p:cNvPr id="2567" name="Google Shape;2567;p186"/>
          <p:cNvPicPr preferRelativeResize="0"/>
          <p:nvPr/>
        </p:nvPicPr>
        <p:blipFill>
          <a:blip r:embed="rId3">
            <a:alphaModFix/>
          </a:blip>
          <a:stretch>
            <a:fillRect/>
          </a:stretch>
        </p:blipFill>
        <p:spPr>
          <a:xfrm>
            <a:off x="929500" y="2742717"/>
            <a:ext cx="22123199" cy="8408825"/>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2" name="Shape 2572"/>
        <p:cNvGrpSpPr/>
        <p:nvPr/>
      </p:nvGrpSpPr>
      <p:grpSpPr>
        <a:xfrm>
          <a:off x="0" y="0"/>
          <a:ext cx="0" cy="0"/>
          <a:chOff x="0" y="0"/>
          <a:chExt cx="0" cy="0"/>
        </a:xfrm>
      </p:grpSpPr>
      <p:sp>
        <p:nvSpPr>
          <p:cNvPr id="2573" name="Google Shape;2573;p18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Rear  /Depth Camera   Schematic</a:t>
            </a:r>
            <a:endParaRPr b="1" i="0" sz="7200" u="none" cap="none" strike="noStrike">
              <a:solidFill>
                <a:schemeClr val="dk2"/>
              </a:solidFill>
              <a:latin typeface="Helvetica Neue"/>
              <a:ea typeface="Helvetica Neue"/>
              <a:cs typeface="Helvetica Neue"/>
              <a:sym typeface="Helvetica Neue"/>
            </a:endParaRPr>
          </a:p>
        </p:txBody>
      </p:sp>
      <p:pic>
        <p:nvPicPr>
          <p:cNvPr id="2574" name="Google Shape;2574;p187"/>
          <p:cNvPicPr preferRelativeResize="0"/>
          <p:nvPr/>
        </p:nvPicPr>
        <p:blipFill>
          <a:blip r:embed="rId3">
            <a:alphaModFix/>
          </a:blip>
          <a:stretch>
            <a:fillRect/>
          </a:stretch>
        </p:blipFill>
        <p:spPr>
          <a:xfrm>
            <a:off x="1279200" y="2613220"/>
            <a:ext cx="20091349" cy="9742099"/>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9" name="Shape 2579"/>
        <p:cNvGrpSpPr/>
        <p:nvPr/>
      </p:nvGrpSpPr>
      <p:grpSpPr>
        <a:xfrm>
          <a:off x="0" y="0"/>
          <a:ext cx="0" cy="0"/>
          <a:chOff x="0" y="0"/>
          <a:chExt cx="0" cy="0"/>
        </a:xfrm>
      </p:grpSpPr>
      <p:sp>
        <p:nvSpPr>
          <p:cNvPr id="2580" name="Google Shape;2580;p188"/>
          <p:cNvSpPr txBox="1"/>
          <p:nvPr>
            <p:ph type="title"/>
          </p:nvPr>
        </p:nvSpPr>
        <p:spPr>
          <a:xfrm>
            <a:off x="1432881" y="933369"/>
            <a:ext cx="16507500" cy="16791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Rear / Depth Camera   PCB</a:t>
            </a:r>
            <a:endParaRPr b="1" i="0" sz="7200" u="none" cap="none" strike="noStrike">
              <a:solidFill>
                <a:schemeClr val="dk2"/>
              </a:solidFill>
              <a:latin typeface="Helvetica Neue"/>
              <a:ea typeface="Helvetica Neue"/>
              <a:cs typeface="Helvetica Neue"/>
              <a:sym typeface="Helvetica Neue"/>
            </a:endParaRPr>
          </a:p>
        </p:txBody>
      </p:sp>
      <p:pic>
        <p:nvPicPr>
          <p:cNvPr id="2581" name="Google Shape;2581;p188"/>
          <p:cNvPicPr preferRelativeResize="0"/>
          <p:nvPr/>
        </p:nvPicPr>
        <p:blipFill>
          <a:blip r:embed="rId3">
            <a:alphaModFix/>
          </a:blip>
          <a:stretch>
            <a:fillRect/>
          </a:stretch>
        </p:blipFill>
        <p:spPr>
          <a:xfrm>
            <a:off x="1432875" y="2959149"/>
            <a:ext cx="13722401" cy="5524300"/>
          </a:xfrm>
          <a:prstGeom prst="rect">
            <a:avLst/>
          </a:prstGeom>
          <a:noFill/>
          <a:ln>
            <a:noFill/>
          </a:ln>
        </p:spPr>
      </p:pic>
      <p:sp>
        <p:nvSpPr>
          <p:cNvPr id="2582" name="Google Shape;2582;p188"/>
          <p:cNvSpPr txBox="1"/>
          <p:nvPr/>
        </p:nvSpPr>
        <p:spPr>
          <a:xfrm>
            <a:off x="1567175" y="2409050"/>
            <a:ext cx="4559100" cy="29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t>TOP View</a:t>
            </a:r>
            <a:endParaRPr sz="3600"/>
          </a:p>
        </p:txBody>
      </p:sp>
      <p:pic>
        <p:nvPicPr>
          <p:cNvPr id="2583" name="Google Shape;2583;p188"/>
          <p:cNvPicPr preferRelativeResize="0"/>
          <p:nvPr/>
        </p:nvPicPr>
        <p:blipFill>
          <a:blip r:embed="rId4">
            <a:alphaModFix/>
          </a:blip>
          <a:stretch>
            <a:fillRect/>
          </a:stretch>
        </p:blipFill>
        <p:spPr>
          <a:xfrm>
            <a:off x="1432875" y="9441950"/>
            <a:ext cx="11829826" cy="3562725"/>
          </a:xfrm>
          <a:prstGeom prst="rect">
            <a:avLst/>
          </a:prstGeom>
          <a:noFill/>
          <a:ln>
            <a:noFill/>
          </a:ln>
        </p:spPr>
      </p:pic>
      <p:sp>
        <p:nvSpPr>
          <p:cNvPr id="2584" name="Google Shape;2584;p188"/>
          <p:cNvSpPr txBox="1"/>
          <p:nvPr/>
        </p:nvSpPr>
        <p:spPr>
          <a:xfrm>
            <a:off x="1489475" y="8830125"/>
            <a:ext cx="5621100" cy="41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t>BOT View</a:t>
            </a:r>
            <a:endParaRPr sz="3600"/>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89" name="Shape 2589"/>
        <p:cNvGrpSpPr/>
        <p:nvPr/>
      </p:nvGrpSpPr>
      <p:grpSpPr>
        <a:xfrm>
          <a:off x="0" y="0"/>
          <a:ext cx="0" cy="0"/>
          <a:chOff x="0" y="0"/>
          <a:chExt cx="0" cy="0"/>
        </a:xfrm>
      </p:grpSpPr>
      <p:sp>
        <p:nvSpPr>
          <p:cNvPr id="2590" name="Google Shape;2590;p189"/>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In the event of camera issues : </a:t>
            </a:r>
            <a:endParaRPr sz="1400">
              <a:solidFill>
                <a:srgbClr val="000000"/>
              </a:solidFill>
              <a:latin typeface="Arial"/>
              <a:ea typeface="Arial"/>
              <a:cs typeface="Arial"/>
              <a:sym typeface="Arial"/>
            </a:endParaRPr>
          </a:p>
          <a:p>
            <a:pPr indent="0" lvl="0" marL="0" rtl="0" algn="l">
              <a:lnSpc>
                <a:spcPct val="115000"/>
              </a:lnSpc>
              <a:spcBef>
                <a:spcPts val="0"/>
              </a:spcBef>
              <a:spcAft>
                <a:spcPts val="0"/>
              </a:spcAft>
              <a:buClr>
                <a:schemeClr val="dk2"/>
              </a:buClr>
              <a:buSzPts val="1400"/>
              <a:buFont typeface="Arial"/>
              <a:buNone/>
            </a:pPr>
            <a:r>
              <a:rPr lang="en-US" sz="3200">
                <a:solidFill>
                  <a:schemeClr val="dk1"/>
                </a:solidFill>
                <a:latin typeface="Arial"/>
                <a:ea typeface="Arial"/>
                <a:cs typeface="Arial"/>
                <a:sym typeface="Arial"/>
              </a:rPr>
              <a:t>1.</a:t>
            </a:r>
            <a:r>
              <a:rPr lang="en-US" sz="3200">
                <a:solidFill>
                  <a:srgbClr val="1E1E1E"/>
                </a:solidFill>
              </a:rPr>
              <a:t>Reinstall Rear//Front camera  module.</a:t>
            </a:r>
            <a:endParaRPr sz="3200">
              <a:solidFill>
                <a:srgbClr val="1E1E1E"/>
              </a:solidFill>
            </a:endParaRPr>
          </a:p>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2.Replace Rear/Front camera  module .</a:t>
            </a:r>
            <a:endParaRPr sz="3200">
              <a:solidFill>
                <a:srgbClr val="1E1E1E"/>
              </a:solidFill>
            </a:endParaRPr>
          </a:p>
          <a:p>
            <a:pPr indent="0" lvl="0" marL="0" rtl="0" algn="l">
              <a:lnSpc>
                <a:spcPct val="115000"/>
              </a:lnSpc>
              <a:spcBef>
                <a:spcPts val="0"/>
              </a:spcBef>
              <a:spcAft>
                <a:spcPts val="0"/>
              </a:spcAft>
              <a:buClr>
                <a:schemeClr val="dk2"/>
              </a:buClr>
              <a:buSzPts val="1400"/>
              <a:buFont typeface="Arial"/>
              <a:buNone/>
            </a:pPr>
            <a:r>
              <a:rPr lang="en-US" sz="3200">
                <a:solidFill>
                  <a:srgbClr val="1E1E1E"/>
                </a:solidFill>
              </a:rPr>
              <a:t>3.Do visual inspection on Rear/Front camera connector.</a:t>
            </a:r>
            <a:endParaRPr sz="3200">
              <a:solidFill>
                <a:srgbClr val="1E1E1E"/>
              </a:solidFill>
            </a:endParaRPr>
          </a:p>
          <a:p>
            <a:pPr indent="0" lvl="0" marL="0" rtl="0" algn="l">
              <a:lnSpc>
                <a:spcPct val="115000"/>
              </a:lnSpc>
              <a:spcBef>
                <a:spcPts val="0"/>
              </a:spcBef>
              <a:spcAft>
                <a:spcPts val="0"/>
              </a:spcAft>
              <a:buClr>
                <a:schemeClr val="dk2"/>
              </a:buClr>
              <a:buSzPts val="1400"/>
              <a:buFont typeface="Arial"/>
              <a:buNone/>
            </a:pPr>
            <a:r>
              <a:rPr lang="en-US" sz="3200">
                <a:solidFill>
                  <a:schemeClr val="dk1"/>
                </a:solidFill>
                <a:latin typeface="Arial"/>
                <a:ea typeface="Arial"/>
                <a:cs typeface="Arial"/>
                <a:sym typeface="Arial"/>
              </a:rPr>
              <a:t>4.</a:t>
            </a:r>
            <a:r>
              <a:rPr lang="en-US" sz="3200">
                <a:solidFill>
                  <a:srgbClr val="1E1E1E"/>
                </a:solidFill>
              </a:rPr>
              <a:t>Check the voltage of AVDD,DVDD,IOVDD.</a:t>
            </a:r>
            <a:endParaRPr sz="1400">
              <a:solidFill>
                <a:srgbClr val="000000"/>
              </a:solidFill>
              <a:latin typeface="Arial"/>
              <a:ea typeface="Arial"/>
              <a:cs typeface="Arial"/>
              <a:sym typeface="Aria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AVDD for  front </a:t>
            </a:r>
            <a:r>
              <a:rPr lang="en-US" sz="3200">
                <a:solidFill>
                  <a:srgbClr val="1E1E1E"/>
                </a:solidFill>
              </a:rPr>
              <a:t>C5609</a:t>
            </a:r>
            <a:r>
              <a:rPr lang="en-US" sz="3200">
                <a:solidFill>
                  <a:srgbClr val="1E1E1E"/>
                </a:solidFill>
              </a:rPr>
              <a:t> and rear camera at C5660,The voltage is around 2.85V.</a:t>
            </a:r>
            <a:endParaRPr sz="1400">
              <a:solidFill>
                <a:srgbClr val="000000"/>
              </a:solidFill>
              <a:latin typeface="Arial"/>
              <a:ea typeface="Arial"/>
              <a:cs typeface="Arial"/>
              <a:sym typeface="Aria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DVDD for Rear camera at C5660 .The voltage is around 1.05V.</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DVDD for front camera at C5605(The side nearby the connector of front camera in the bottom side) .The voltage is around 1.05V.</a:t>
            </a:r>
            <a:endParaRPr sz="3200">
              <a:solidFill>
                <a:srgbClr val="1E1E1E"/>
              </a:solidFill>
            </a:endParaRPr>
          </a:p>
          <a:p>
            <a:pPr indent="-431800" lvl="0" marL="914400" rtl="0" algn="l">
              <a:lnSpc>
                <a:spcPct val="115000"/>
              </a:lnSpc>
              <a:spcBef>
                <a:spcPts val="0"/>
              </a:spcBef>
              <a:spcAft>
                <a:spcPts val="0"/>
              </a:spcAft>
              <a:buClr>
                <a:srgbClr val="1E1E1E"/>
              </a:buClr>
              <a:buSzPts val="3200"/>
              <a:buChar char="●"/>
            </a:pPr>
            <a:r>
              <a:rPr lang="en-US" sz="3200">
                <a:solidFill>
                  <a:srgbClr val="1E1E1E"/>
                </a:solidFill>
              </a:rPr>
              <a:t>Measure DOVDD for Rear/Front camera at C5607.The voltage is around	1.8V.</a:t>
            </a:r>
            <a:endParaRPr>
              <a:solidFill>
                <a:srgbClr val="6F7170"/>
              </a:solidFill>
            </a:endParaRPr>
          </a:p>
          <a:p>
            <a:pPr indent="0" lvl="0" marL="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
        <p:nvSpPr>
          <p:cNvPr id="2591" name="Google Shape;2591;p18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Rear /Front   Camera   Troubleshooting</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96" name="Shape 2596"/>
        <p:cNvGrpSpPr/>
        <p:nvPr/>
      </p:nvGrpSpPr>
      <p:grpSpPr>
        <a:xfrm>
          <a:off x="0" y="0"/>
          <a:ext cx="0" cy="0"/>
          <a:chOff x="0" y="0"/>
          <a:chExt cx="0" cy="0"/>
        </a:xfrm>
      </p:grpSpPr>
      <p:sp>
        <p:nvSpPr>
          <p:cNvPr id="2597" name="Google Shape;2597;p19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Flash Schematic</a:t>
            </a:r>
            <a:endParaRPr b="1" i="0" sz="7200" u="none" cap="none" strike="noStrike">
              <a:solidFill>
                <a:schemeClr val="dk2"/>
              </a:solidFill>
              <a:latin typeface="Helvetica Neue"/>
              <a:ea typeface="Helvetica Neue"/>
              <a:cs typeface="Helvetica Neue"/>
              <a:sym typeface="Helvetica Neue"/>
            </a:endParaRPr>
          </a:p>
        </p:txBody>
      </p:sp>
      <p:pic>
        <p:nvPicPr>
          <p:cNvPr id="2598" name="Google Shape;2598;p190"/>
          <p:cNvPicPr preferRelativeResize="0"/>
          <p:nvPr/>
        </p:nvPicPr>
        <p:blipFill>
          <a:blip r:embed="rId3">
            <a:alphaModFix/>
          </a:blip>
          <a:stretch>
            <a:fillRect/>
          </a:stretch>
        </p:blipFill>
        <p:spPr>
          <a:xfrm>
            <a:off x="2380075" y="8454486"/>
            <a:ext cx="12372975" cy="3676650"/>
          </a:xfrm>
          <a:prstGeom prst="rect">
            <a:avLst/>
          </a:prstGeom>
          <a:noFill/>
          <a:ln>
            <a:noFill/>
          </a:ln>
        </p:spPr>
      </p:pic>
      <p:pic>
        <p:nvPicPr>
          <p:cNvPr id="2599" name="Google Shape;2599;p190"/>
          <p:cNvPicPr preferRelativeResize="0"/>
          <p:nvPr/>
        </p:nvPicPr>
        <p:blipFill>
          <a:blip r:embed="rId4">
            <a:alphaModFix/>
          </a:blip>
          <a:stretch>
            <a:fillRect/>
          </a:stretch>
        </p:blipFill>
        <p:spPr>
          <a:xfrm>
            <a:off x="2276500" y="2555649"/>
            <a:ext cx="9755749" cy="6941325"/>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04" name="Shape 2604"/>
        <p:cNvGrpSpPr/>
        <p:nvPr/>
      </p:nvGrpSpPr>
      <p:grpSpPr>
        <a:xfrm>
          <a:off x="0" y="0"/>
          <a:ext cx="0" cy="0"/>
          <a:chOff x="0" y="0"/>
          <a:chExt cx="0" cy="0"/>
        </a:xfrm>
      </p:grpSpPr>
      <p:sp>
        <p:nvSpPr>
          <p:cNvPr id="2605" name="Google Shape;2605;p19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Flash</a:t>
            </a:r>
            <a:r>
              <a:rPr lang="en-US">
                <a:solidFill>
                  <a:srgbClr val="6F7170"/>
                </a:solidFill>
              </a:rPr>
              <a:t> PCB</a:t>
            </a:r>
            <a:endParaRPr b="1" i="0" sz="7200" u="none" cap="none" strike="noStrike">
              <a:solidFill>
                <a:schemeClr val="dk2"/>
              </a:solidFill>
              <a:latin typeface="Helvetica Neue"/>
              <a:ea typeface="Helvetica Neue"/>
              <a:cs typeface="Helvetica Neue"/>
              <a:sym typeface="Helvetica Neue"/>
            </a:endParaRPr>
          </a:p>
        </p:txBody>
      </p:sp>
      <p:pic>
        <p:nvPicPr>
          <p:cNvPr id="2606" name="Google Shape;2606;p191"/>
          <p:cNvPicPr preferRelativeResize="0"/>
          <p:nvPr/>
        </p:nvPicPr>
        <p:blipFill>
          <a:blip r:embed="rId3">
            <a:alphaModFix/>
          </a:blip>
          <a:stretch>
            <a:fillRect/>
          </a:stretch>
        </p:blipFill>
        <p:spPr>
          <a:xfrm>
            <a:off x="4776225" y="2585175"/>
            <a:ext cx="9807550" cy="10110375"/>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1" name="Shape 2611"/>
        <p:cNvGrpSpPr/>
        <p:nvPr/>
      </p:nvGrpSpPr>
      <p:grpSpPr>
        <a:xfrm>
          <a:off x="0" y="0"/>
          <a:ext cx="0" cy="0"/>
          <a:chOff x="0" y="0"/>
          <a:chExt cx="0" cy="0"/>
        </a:xfrm>
      </p:grpSpPr>
      <p:sp>
        <p:nvSpPr>
          <p:cNvPr id="2612" name="Google Shape;2612;p19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Flash </a:t>
            </a:r>
            <a:r>
              <a:rPr lang="en-US">
                <a:solidFill>
                  <a:srgbClr val="6F7170"/>
                </a:solidFill>
              </a:rPr>
              <a:t>Troubleshooting</a:t>
            </a:r>
            <a:endParaRPr b="1" i="0" sz="7200" u="none" cap="none" strike="noStrike">
              <a:solidFill>
                <a:schemeClr val="dk2"/>
              </a:solidFill>
              <a:latin typeface="Helvetica Neue"/>
              <a:ea typeface="Helvetica Neue"/>
              <a:cs typeface="Helvetica Neue"/>
              <a:sym typeface="Helvetica Neue"/>
            </a:endParaRPr>
          </a:p>
        </p:txBody>
      </p:sp>
      <p:sp>
        <p:nvSpPr>
          <p:cNvPr id="2613" name="Google Shape;2613;p192"/>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1.</a:t>
            </a:r>
            <a:r>
              <a:rPr lang="en-US" sz="4000">
                <a:solidFill>
                  <a:srgbClr val="1E1E1E"/>
                </a:solidFill>
              </a:rPr>
              <a:t>Do visual inspection on flash PCB to make sure the Flash LED SMT is OK.</a:t>
            </a:r>
            <a:endParaRPr sz="4000">
              <a:solidFill>
                <a:srgbClr val="1E1E1E"/>
              </a:solidFill>
            </a:endParaRPr>
          </a:p>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2.</a:t>
            </a:r>
            <a:r>
              <a:rPr lang="en-US" sz="4000">
                <a:solidFill>
                  <a:srgbClr val="1E1E1E"/>
                </a:solidFill>
              </a:rPr>
              <a:t>Check the voltage of FLASH_LED1 and FLASH_LED2 at C5680 and C5681, the voltage  should be in the range of 2.5V~5.5V.</a:t>
            </a:r>
            <a:endParaRPr sz="4000">
              <a:solidFill>
                <a:srgbClr val="1E1E1E"/>
              </a:solidFill>
            </a:endParaRPr>
          </a:p>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3.</a:t>
            </a:r>
            <a:r>
              <a:rPr lang="en-US" sz="4000">
                <a:solidFill>
                  <a:srgbClr val="1E1E1E"/>
                </a:solidFill>
              </a:rPr>
              <a:t>Replace Flash LED .</a:t>
            </a:r>
            <a:endParaRPr sz="4000">
              <a:solidFill>
                <a:srgbClr val="1E1E1E"/>
              </a:solidFill>
            </a:endParaRPr>
          </a:p>
          <a:p>
            <a:pPr indent="0" lvl="0" marL="0" rtl="0" algn="l">
              <a:lnSpc>
                <a:spcPct val="115000"/>
              </a:lnSpc>
              <a:spcBef>
                <a:spcPts val="0"/>
              </a:spcBef>
              <a:spcAft>
                <a:spcPts val="0"/>
              </a:spcAft>
              <a:buSzPts val="1400"/>
              <a:buNone/>
            </a:pPr>
            <a:r>
              <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6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200">
              <a:solidFill>
                <a:srgbClr val="1E1E1E"/>
              </a:solidFill>
            </a:endParaRPr>
          </a:p>
          <a:p>
            <a:pPr indent="0" lvl="0" marL="0" rtl="0" algn="ctr">
              <a:lnSpc>
                <a:spcPct val="115000"/>
              </a:lnSpc>
              <a:spcBef>
                <a:spcPts val="0"/>
              </a:spcBef>
              <a:spcAft>
                <a:spcPts val="0"/>
              </a:spcAft>
              <a:buSzPts val="1400"/>
              <a:buNone/>
            </a:pPr>
            <a:r>
              <a:t/>
            </a:r>
            <a:endParaRPr sz="3200">
              <a:solidFill>
                <a:schemeClr val="dk1"/>
              </a:solidFill>
              <a:latin typeface="Arial"/>
              <a:ea typeface="Arial"/>
              <a:cs typeface="Arial"/>
              <a:sym typeface="Arial"/>
            </a:endParaRPr>
          </a:p>
          <a:p>
            <a:pPr indent="0" lvl="0" marL="0" rtl="0" algn="ctr">
              <a:lnSpc>
                <a:spcPct val="120000"/>
              </a:lnSpc>
              <a:spcBef>
                <a:spcPts val="0"/>
              </a:spcBef>
              <a:spcAft>
                <a:spcPts val="0"/>
              </a:spcAft>
              <a:buClr>
                <a:schemeClr val="dk2"/>
              </a:buClr>
              <a:buSzPts val="1400"/>
              <a:buFont typeface="Arial"/>
              <a:buNone/>
            </a:pPr>
            <a:r>
              <a:t/>
            </a:r>
            <a:endParaRPr>
              <a:solidFill>
                <a:srgbClr val="6F7170"/>
              </a:solidFill>
            </a:endParaRPr>
          </a:p>
          <a:p>
            <a:pPr indent="0" lvl="0" marL="0" rtl="0" algn="ctr">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17" name="Shape 1217"/>
        <p:cNvGrpSpPr/>
        <p:nvPr/>
      </p:nvGrpSpPr>
      <p:grpSpPr>
        <a:xfrm>
          <a:off x="0" y="0"/>
          <a:ext cx="0" cy="0"/>
          <a:chOff x="0" y="0"/>
          <a:chExt cx="0" cy="0"/>
        </a:xfrm>
      </p:grpSpPr>
      <p:sp>
        <p:nvSpPr>
          <p:cNvPr id="1218" name="Google Shape;1218;p9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 Tx Check Chart – No Tx</a:t>
            </a:r>
            <a:endParaRPr/>
          </a:p>
        </p:txBody>
      </p:sp>
      <p:grpSp>
        <p:nvGrpSpPr>
          <p:cNvPr id="1219" name="Google Shape;1219;p94"/>
          <p:cNvGrpSpPr/>
          <p:nvPr/>
        </p:nvGrpSpPr>
        <p:grpSpPr>
          <a:xfrm>
            <a:off x="3033955" y="2439864"/>
            <a:ext cx="19467352" cy="11075026"/>
            <a:chOff x="6478587" y="2819400"/>
            <a:chExt cx="11091876" cy="9981997"/>
          </a:xfrm>
        </p:grpSpPr>
        <p:sp>
          <p:nvSpPr>
            <p:cNvPr id="1220" name="Google Shape;1220;p94"/>
            <p:cNvSpPr/>
            <p:nvPr/>
          </p:nvSpPr>
          <p:spPr>
            <a:xfrm>
              <a:off x="7567514" y="2819400"/>
              <a:ext cx="1701000" cy="466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START</a:t>
              </a:r>
              <a:endParaRPr b="0" i="0" sz="2400" u="none" cap="none" strike="noStrike">
                <a:solidFill>
                  <a:srgbClr val="000000"/>
                </a:solidFill>
                <a:latin typeface="Arial"/>
                <a:ea typeface="Arial"/>
                <a:cs typeface="Arial"/>
                <a:sym typeface="Arial"/>
              </a:endParaRPr>
            </a:p>
          </p:txBody>
        </p:sp>
        <p:cxnSp>
          <p:nvCxnSpPr>
            <p:cNvPr id="1221" name="Google Shape;1221;p94"/>
            <p:cNvCxnSpPr/>
            <p:nvPr/>
          </p:nvCxnSpPr>
          <p:spPr>
            <a:xfrm flipH="1" rot="10800000">
              <a:off x="10218563" y="4291573"/>
              <a:ext cx="1021200" cy="6000"/>
            </a:xfrm>
            <a:prstGeom prst="straightConnector1">
              <a:avLst/>
            </a:prstGeom>
            <a:noFill/>
            <a:ln cap="flat" cmpd="sng" w="19050">
              <a:solidFill>
                <a:srgbClr val="000000"/>
              </a:solidFill>
              <a:prstDash val="solid"/>
              <a:round/>
              <a:headEnd len="sm" w="sm" type="none"/>
              <a:tailEnd len="lg" w="lg" type="triangle"/>
            </a:ln>
          </p:spPr>
        </p:cxnSp>
        <p:cxnSp>
          <p:nvCxnSpPr>
            <p:cNvPr id="1222" name="Google Shape;1222;p94"/>
            <p:cNvCxnSpPr/>
            <p:nvPr/>
          </p:nvCxnSpPr>
          <p:spPr>
            <a:xfrm>
              <a:off x="8343257" y="3325412"/>
              <a:ext cx="0" cy="420000"/>
            </a:xfrm>
            <a:prstGeom prst="straightConnector1">
              <a:avLst/>
            </a:prstGeom>
            <a:noFill/>
            <a:ln cap="flat" cmpd="sng" w="19050">
              <a:solidFill>
                <a:srgbClr val="000000"/>
              </a:solidFill>
              <a:prstDash val="solid"/>
              <a:round/>
              <a:headEnd len="sm" w="sm" type="none"/>
              <a:tailEnd len="lg" w="lg" type="triangle"/>
            </a:ln>
          </p:spPr>
        </p:cxnSp>
        <p:sp>
          <p:nvSpPr>
            <p:cNvPr id="1223" name="Google Shape;1223;p94"/>
            <p:cNvSpPr/>
            <p:nvPr/>
          </p:nvSpPr>
          <p:spPr>
            <a:xfrm>
              <a:off x="7496304" y="12424297"/>
              <a:ext cx="1704600" cy="3771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END</a:t>
              </a:r>
              <a:endParaRPr b="0" i="0" sz="2400" u="none" cap="none" strike="noStrike">
                <a:solidFill>
                  <a:srgbClr val="000000"/>
                </a:solidFill>
                <a:latin typeface="Arial"/>
                <a:ea typeface="Arial"/>
                <a:cs typeface="Arial"/>
                <a:sym typeface="Arial"/>
              </a:endParaRPr>
            </a:p>
          </p:txBody>
        </p:sp>
        <p:sp>
          <p:nvSpPr>
            <p:cNvPr id="1224" name="Google Shape;1224;p94"/>
            <p:cNvSpPr/>
            <p:nvPr/>
          </p:nvSpPr>
          <p:spPr>
            <a:xfrm>
              <a:off x="6571107" y="5429037"/>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VOLTAGE CHECK?</a:t>
              </a:r>
              <a:endParaRPr b="0" i="0" sz="2400" u="none" cap="none" strike="noStrike">
                <a:solidFill>
                  <a:srgbClr val="000000"/>
                </a:solidFill>
                <a:latin typeface="Arial"/>
                <a:ea typeface="Arial"/>
                <a:cs typeface="Arial"/>
                <a:sym typeface="Arial"/>
              </a:endParaRPr>
            </a:p>
          </p:txBody>
        </p:sp>
        <p:sp>
          <p:nvSpPr>
            <p:cNvPr id="1225" name="Google Shape;1225;p94"/>
            <p:cNvSpPr/>
            <p:nvPr/>
          </p:nvSpPr>
          <p:spPr>
            <a:xfrm>
              <a:off x="6482151" y="8529522"/>
              <a:ext cx="3818214" cy="85562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DUPLEXER &amp; Switch</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sp>
          <p:nvSpPr>
            <p:cNvPr id="1226" name="Google Shape;1226;p94"/>
            <p:cNvSpPr/>
            <p:nvPr/>
          </p:nvSpPr>
          <p:spPr>
            <a:xfrm>
              <a:off x="6478587" y="11237465"/>
              <a:ext cx="3818221" cy="85255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sp>
          <p:nvSpPr>
            <p:cNvPr id="1227" name="Google Shape;1227;p94"/>
            <p:cNvSpPr/>
            <p:nvPr/>
          </p:nvSpPr>
          <p:spPr>
            <a:xfrm>
              <a:off x="11389257" y="11329468"/>
              <a:ext cx="732900" cy="6102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cxnSp>
          <p:nvCxnSpPr>
            <p:cNvPr id="1228" name="Google Shape;1228;p94"/>
            <p:cNvCxnSpPr/>
            <p:nvPr/>
          </p:nvCxnSpPr>
          <p:spPr>
            <a:xfrm>
              <a:off x="8361014" y="4827953"/>
              <a:ext cx="0" cy="594900"/>
            </a:xfrm>
            <a:prstGeom prst="straightConnector1">
              <a:avLst/>
            </a:prstGeom>
            <a:noFill/>
            <a:ln cap="flat" cmpd="sng" w="19050">
              <a:solidFill>
                <a:srgbClr val="000000"/>
              </a:solidFill>
              <a:prstDash val="solid"/>
              <a:round/>
              <a:headEnd len="sm" w="sm" type="none"/>
              <a:tailEnd len="lg" w="lg" type="triangle"/>
            </a:ln>
          </p:spPr>
        </p:cxnSp>
        <p:cxnSp>
          <p:nvCxnSpPr>
            <p:cNvPr id="1229" name="Google Shape;1229;p94"/>
            <p:cNvCxnSpPr>
              <a:stCxn id="1224" idx="2"/>
            </p:cNvCxnSpPr>
            <p:nvPr/>
          </p:nvCxnSpPr>
          <p:spPr>
            <a:xfrm>
              <a:off x="8391255" y="6370528"/>
              <a:ext cx="0" cy="570300"/>
            </a:xfrm>
            <a:prstGeom prst="straightConnector1">
              <a:avLst/>
            </a:prstGeom>
            <a:noFill/>
            <a:ln cap="flat" cmpd="sng" w="19050">
              <a:solidFill>
                <a:srgbClr val="000000"/>
              </a:solidFill>
              <a:prstDash val="solid"/>
              <a:round/>
              <a:headEnd len="sm" w="sm" type="none"/>
              <a:tailEnd len="lg" w="lg" type="triangle"/>
            </a:ln>
          </p:spPr>
        </p:cxnSp>
        <p:cxnSp>
          <p:nvCxnSpPr>
            <p:cNvPr id="1230" name="Google Shape;1230;p94"/>
            <p:cNvCxnSpPr>
              <a:stCxn id="1225" idx="2"/>
            </p:cNvCxnSpPr>
            <p:nvPr/>
          </p:nvCxnSpPr>
          <p:spPr>
            <a:xfrm>
              <a:off x="8391258" y="9385145"/>
              <a:ext cx="0" cy="638100"/>
            </a:xfrm>
            <a:prstGeom prst="straightConnector1">
              <a:avLst/>
            </a:prstGeom>
            <a:noFill/>
            <a:ln cap="flat" cmpd="sng" w="19050">
              <a:solidFill>
                <a:srgbClr val="000000"/>
              </a:solidFill>
              <a:prstDash val="solid"/>
              <a:round/>
              <a:headEnd len="sm" w="sm" type="none"/>
              <a:tailEnd len="lg" w="lg" type="triangle"/>
            </a:ln>
          </p:spPr>
        </p:cxnSp>
        <p:cxnSp>
          <p:nvCxnSpPr>
            <p:cNvPr id="1231" name="Google Shape;1231;p94"/>
            <p:cNvCxnSpPr/>
            <p:nvPr/>
          </p:nvCxnSpPr>
          <p:spPr>
            <a:xfrm>
              <a:off x="8389482" y="12105356"/>
              <a:ext cx="0" cy="337200"/>
            </a:xfrm>
            <a:prstGeom prst="straightConnector1">
              <a:avLst/>
            </a:prstGeom>
            <a:noFill/>
            <a:ln cap="flat" cmpd="sng" w="19050">
              <a:solidFill>
                <a:srgbClr val="000000"/>
              </a:solidFill>
              <a:prstDash val="solid"/>
              <a:round/>
              <a:headEnd len="sm" w="sm" type="none"/>
              <a:tailEnd len="lg" w="lg" type="triangle"/>
            </a:ln>
          </p:spPr>
        </p:cxnSp>
        <p:cxnSp>
          <p:nvCxnSpPr>
            <p:cNvPr id="1232" name="Google Shape;1232;p94"/>
            <p:cNvCxnSpPr>
              <a:stCxn id="1226" idx="3"/>
            </p:cNvCxnSpPr>
            <p:nvPr/>
          </p:nvCxnSpPr>
          <p:spPr>
            <a:xfrm flipH="1" rot="10800000">
              <a:off x="10296808" y="11657143"/>
              <a:ext cx="1113600" cy="6600"/>
            </a:xfrm>
            <a:prstGeom prst="straightConnector1">
              <a:avLst/>
            </a:prstGeom>
            <a:noFill/>
            <a:ln cap="flat" cmpd="sng" w="19050">
              <a:solidFill>
                <a:srgbClr val="000000"/>
              </a:solidFill>
              <a:prstDash val="solid"/>
              <a:round/>
              <a:headEnd len="sm" w="sm" type="none"/>
              <a:tailEnd len="lg" w="lg" type="triangle"/>
            </a:ln>
          </p:spPr>
        </p:cxnSp>
        <p:sp>
          <p:nvSpPr>
            <p:cNvPr id="1233" name="Google Shape;1233;p94"/>
            <p:cNvSpPr/>
            <p:nvPr/>
          </p:nvSpPr>
          <p:spPr>
            <a:xfrm>
              <a:off x="11303895" y="3702625"/>
              <a:ext cx="6084955" cy="10733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CHECK &amp; REPLACE </a:t>
              </a:r>
              <a:endParaRPr b="0" i="0" sz="3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rgbClr val="000000"/>
                  </a:solidFill>
                  <a:latin typeface="Arial"/>
                  <a:ea typeface="Arial"/>
                  <a:cs typeface="Arial"/>
                  <a:sym typeface="Arial"/>
                </a:rPr>
                <a:t>R3001,R3002</a:t>
              </a:r>
              <a:endParaRPr b="0" i="0" sz="3000" u="none" cap="none" strike="noStrike">
                <a:solidFill>
                  <a:srgbClr val="000000"/>
                </a:solidFill>
                <a:latin typeface="Arial"/>
                <a:ea typeface="Arial"/>
                <a:cs typeface="Arial"/>
                <a:sym typeface="Arial"/>
              </a:endParaRPr>
            </a:p>
          </p:txBody>
        </p:sp>
        <p:cxnSp>
          <p:nvCxnSpPr>
            <p:cNvPr id="1234" name="Google Shape;1234;p94"/>
            <p:cNvCxnSpPr/>
            <p:nvPr/>
          </p:nvCxnSpPr>
          <p:spPr>
            <a:xfrm>
              <a:off x="10232760" y="5916646"/>
              <a:ext cx="1106700" cy="3000"/>
            </a:xfrm>
            <a:prstGeom prst="straightConnector1">
              <a:avLst/>
            </a:prstGeom>
            <a:noFill/>
            <a:ln cap="flat" cmpd="sng" w="19050">
              <a:solidFill>
                <a:srgbClr val="000000"/>
              </a:solidFill>
              <a:prstDash val="solid"/>
              <a:round/>
              <a:headEnd len="sm" w="sm" type="none"/>
              <a:tailEnd len="lg" w="lg" type="triangle"/>
            </a:ln>
          </p:spPr>
        </p:cxnSp>
        <p:cxnSp>
          <p:nvCxnSpPr>
            <p:cNvPr id="1235" name="Google Shape;1235;p94"/>
            <p:cNvCxnSpPr>
              <a:stCxn id="1225" idx="3"/>
            </p:cNvCxnSpPr>
            <p:nvPr/>
          </p:nvCxnSpPr>
          <p:spPr>
            <a:xfrm flipH="1" rot="10800000">
              <a:off x="10300365" y="8942333"/>
              <a:ext cx="1067700" cy="15000"/>
            </a:xfrm>
            <a:prstGeom prst="straightConnector1">
              <a:avLst/>
            </a:prstGeom>
            <a:noFill/>
            <a:ln cap="flat" cmpd="sng" w="19050">
              <a:solidFill>
                <a:srgbClr val="000000"/>
              </a:solidFill>
              <a:prstDash val="solid"/>
              <a:round/>
              <a:headEnd len="sm" w="sm" type="none"/>
              <a:tailEnd len="lg" w="lg" type="triangle"/>
            </a:ln>
          </p:spPr>
        </p:cxnSp>
        <p:grpSp>
          <p:nvGrpSpPr>
            <p:cNvPr id="1236" name="Google Shape;1236;p94"/>
            <p:cNvGrpSpPr/>
            <p:nvPr/>
          </p:nvGrpSpPr>
          <p:grpSpPr>
            <a:xfrm>
              <a:off x="8201943" y="5113156"/>
              <a:ext cx="5215456" cy="474542"/>
              <a:chOff x="2193" y="1206"/>
              <a:chExt cx="1502" cy="89"/>
            </a:xfrm>
          </p:grpSpPr>
          <p:cxnSp>
            <p:nvCxnSpPr>
              <p:cNvPr id="1237" name="Google Shape;1237;p9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38" name="Google Shape;1238;p9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239" name="Google Shape;1239;p94"/>
            <p:cNvGrpSpPr/>
            <p:nvPr/>
          </p:nvGrpSpPr>
          <p:grpSpPr>
            <a:xfrm>
              <a:off x="8161837" y="6796806"/>
              <a:ext cx="5230673" cy="403203"/>
              <a:chOff x="2193" y="1206"/>
              <a:chExt cx="1502" cy="89"/>
            </a:xfrm>
          </p:grpSpPr>
          <p:cxnSp>
            <p:nvCxnSpPr>
              <p:cNvPr id="1240" name="Google Shape;1240;p9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41" name="Google Shape;1241;p9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242" name="Google Shape;1242;p94"/>
            <p:cNvSpPr txBox="1"/>
            <p:nvPr/>
          </p:nvSpPr>
          <p:spPr>
            <a:xfrm>
              <a:off x="10325317" y="38896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43" name="Google Shape;1243;p94"/>
            <p:cNvSpPr txBox="1"/>
            <p:nvPr/>
          </p:nvSpPr>
          <p:spPr>
            <a:xfrm>
              <a:off x="7592388" y="4880083"/>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44" name="Google Shape;1244;p94"/>
            <p:cNvSpPr txBox="1"/>
            <p:nvPr/>
          </p:nvSpPr>
          <p:spPr>
            <a:xfrm>
              <a:off x="7731163" y="6434932"/>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45" name="Google Shape;1245;p94"/>
            <p:cNvSpPr txBox="1"/>
            <p:nvPr/>
          </p:nvSpPr>
          <p:spPr>
            <a:xfrm>
              <a:off x="10271903" y="5536369"/>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46" name="Google Shape;1246;p94"/>
            <p:cNvSpPr txBox="1"/>
            <p:nvPr/>
          </p:nvSpPr>
          <p:spPr>
            <a:xfrm>
              <a:off x="7595940" y="9262478"/>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47" name="Google Shape;1247;p94"/>
            <p:cNvSpPr txBox="1"/>
            <p:nvPr/>
          </p:nvSpPr>
          <p:spPr>
            <a:xfrm>
              <a:off x="10179382" y="858779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48" name="Google Shape;1248;p94"/>
            <p:cNvSpPr txBox="1"/>
            <p:nvPr/>
          </p:nvSpPr>
          <p:spPr>
            <a:xfrm>
              <a:off x="6973217" y="11933617"/>
              <a:ext cx="9288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49" name="Google Shape;1249;p94"/>
            <p:cNvSpPr txBox="1"/>
            <p:nvPr/>
          </p:nvSpPr>
          <p:spPr>
            <a:xfrm>
              <a:off x="10254111" y="11277332"/>
              <a:ext cx="12456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grpSp>
          <p:nvGrpSpPr>
            <p:cNvPr id="1250" name="Google Shape;1250;p94"/>
            <p:cNvGrpSpPr/>
            <p:nvPr/>
          </p:nvGrpSpPr>
          <p:grpSpPr>
            <a:xfrm>
              <a:off x="8152061" y="3540084"/>
              <a:ext cx="5329578" cy="148875"/>
              <a:chOff x="2193" y="1206"/>
              <a:chExt cx="1502" cy="89"/>
            </a:xfrm>
          </p:grpSpPr>
          <p:cxnSp>
            <p:nvCxnSpPr>
              <p:cNvPr id="1251" name="Google Shape;1251;p9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52" name="Google Shape;1252;p9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253" name="Google Shape;1253;p94"/>
            <p:cNvSpPr/>
            <p:nvPr/>
          </p:nvSpPr>
          <p:spPr>
            <a:xfrm>
              <a:off x="11396378" y="5551694"/>
              <a:ext cx="4682925" cy="10580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C7102,C7103,R7102,R7101,C7100,C7101</a:t>
              </a:r>
              <a:endParaRPr b="0" i="0" sz="2400" u="none" cap="none" strike="noStrike">
                <a:solidFill>
                  <a:srgbClr val="000000"/>
                </a:solidFill>
                <a:latin typeface="Arial"/>
                <a:ea typeface="Arial"/>
                <a:cs typeface="Arial"/>
                <a:sym typeface="Arial"/>
              </a:endParaRPr>
            </a:p>
          </p:txBody>
        </p:sp>
        <p:sp>
          <p:nvSpPr>
            <p:cNvPr id="1254" name="Google Shape;1254;p94"/>
            <p:cNvSpPr/>
            <p:nvPr/>
          </p:nvSpPr>
          <p:spPr>
            <a:xfrm>
              <a:off x="11399934" y="8498854"/>
              <a:ext cx="6130407" cy="113163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rgbClr val="000000"/>
                  </a:solidFill>
                  <a:latin typeface="Arial"/>
                  <a:ea typeface="Arial"/>
                  <a:cs typeface="Arial"/>
                  <a:sym typeface="Arial"/>
                </a:rPr>
                <a:t>L7311,C7315,L7319,FL7310,C7313,L7313,U7000,L7005,C7006,L7007,FL7030,C7026</a:t>
              </a:r>
              <a:endParaRPr b="0" i="0" sz="2400" u="none" cap="none" strike="noStrike">
                <a:solidFill>
                  <a:srgbClr val="000000"/>
                </a:solidFill>
                <a:latin typeface="Arial"/>
                <a:ea typeface="Arial"/>
                <a:cs typeface="Arial"/>
                <a:sym typeface="Arial"/>
              </a:endParaRPr>
            </a:p>
          </p:txBody>
        </p:sp>
        <p:sp>
          <p:nvSpPr>
            <p:cNvPr id="1255" name="Google Shape;1255;p94"/>
            <p:cNvSpPr txBox="1"/>
            <p:nvPr/>
          </p:nvSpPr>
          <p:spPr>
            <a:xfrm>
              <a:off x="7720492" y="10832654"/>
              <a:ext cx="9039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56" name="Google Shape;1256;p94"/>
            <p:cNvSpPr/>
            <p:nvPr/>
          </p:nvSpPr>
          <p:spPr>
            <a:xfrm>
              <a:off x="6510657" y="3770092"/>
              <a:ext cx="3707907" cy="10365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SDR660  Voltage CHECK ?</a:t>
              </a:r>
              <a:endParaRPr b="0" i="0" sz="3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cxnSp>
          <p:nvCxnSpPr>
            <p:cNvPr id="1257" name="Google Shape;1257;p94"/>
            <p:cNvCxnSpPr>
              <a:endCxn id="1226" idx="0"/>
            </p:cNvCxnSpPr>
            <p:nvPr/>
          </p:nvCxnSpPr>
          <p:spPr>
            <a:xfrm flipH="1">
              <a:off x="8387698" y="10869365"/>
              <a:ext cx="3300" cy="368100"/>
            </a:xfrm>
            <a:prstGeom prst="straightConnector1">
              <a:avLst/>
            </a:prstGeom>
            <a:noFill/>
            <a:ln cap="flat" cmpd="sng" w="19050">
              <a:solidFill>
                <a:schemeClr val="dk1"/>
              </a:solidFill>
              <a:prstDash val="solid"/>
              <a:round/>
              <a:headEnd len="sm" w="sm" type="none"/>
              <a:tailEnd len="lg" w="lg" type="triangle"/>
            </a:ln>
          </p:spPr>
        </p:cxnSp>
        <p:sp>
          <p:nvSpPr>
            <p:cNvPr id="1258" name="Google Shape;1258;p94"/>
            <p:cNvSpPr/>
            <p:nvPr/>
          </p:nvSpPr>
          <p:spPr>
            <a:xfrm>
              <a:off x="6521291" y="10037149"/>
              <a:ext cx="3679441" cy="841738"/>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Tahoma"/>
                <a:buNone/>
              </a:pPr>
              <a:r>
                <a:rPr b="0" i="0" lang="en-US" sz="2400" u="none" cap="none" strike="noStrike">
                  <a:solidFill>
                    <a:schemeClr val="dk1"/>
                  </a:solidFill>
                  <a:latin typeface="Tahoma"/>
                  <a:ea typeface="Tahoma"/>
                  <a:cs typeface="Tahoma"/>
                  <a:sym typeface="Tahoma"/>
                </a:rPr>
                <a:t>COUPLE R &amp; RF CONNECTOR CHECK ?</a:t>
              </a:r>
              <a:endParaRPr b="0" i="0" sz="2400" u="none" cap="none" strike="noStrike">
                <a:solidFill>
                  <a:srgbClr val="000000"/>
                </a:solidFill>
                <a:latin typeface="Arial"/>
                <a:ea typeface="Arial"/>
                <a:cs typeface="Arial"/>
                <a:sym typeface="Arial"/>
              </a:endParaRPr>
            </a:p>
          </p:txBody>
        </p:sp>
        <p:sp>
          <p:nvSpPr>
            <p:cNvPr id="1259" name="Google Shape;1259;p94"/>
            <p:cNvSpPr/>
            <p:nvPr/>
          </p:nvSpPr>
          <p:spPr>
            <a:xfrm>
              <a:off x="11353672" y="9998497"/>
              <a:ext cx="6049371" cy="1189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U7020,L7020,C200,L200,J201</a:t>
              </a:r>
              <a:endParaRPr b="0" i="0" sz="2400" u="none" cap="none" strike="noStrike">
                <a:solidFill>
                  <a:srgbClr val="000000"/>
                </a:solidFill>
                <a:latin typeface="Arial"/>
                <a:ea typeface="Arial"/>
                <a:cs typeface="Arial"/>
                <a:sym typeface="Arial"/>
              </a:endParaRPr>
            </a:p>
          </p:txBody>
        </p:sp>
        <p:cxnSp>
          <p:nvCxnSpPr>
            <p:cNvPr id="1260" name="Google Shape;1260;p94"/>
            <p:cNvCxnSpPr/>
            <p:nvPr/>
          </p:nvCxnSpPr>
          <p:spPr>
            <a:xfrm>
              <a:off x="10172265" y="10406375"/>
              <a:ext cx="1142400" cy="3000"/>
            </a:xfrm>
            <a:prstGeom prst="straightConnector1">
              <a:avLst/>
            </a:prstGeom>
            <a:noFill/>
            <a:ln cap="flat" cmpd="sng" w="19050">
              <a:solidFill>
                <a:srgbClr val="000000"/>
              </a:solidFill>
              <a:prstDash val="solid"/>
              <a:round/>
              <a:headEnd len="sm" w="sm" type="none"/>
              <a:tailEnd len="lg" w="lg" type="triangle"/>
            </a:ln>
          </p:spPr>
        </p:cxnSp>
        <p:sp>
          <p:nvSpPr>
            <p:cNvPr id="1261" name="Google Shape;1261;p94"/>
            <p:cNvSpPr txBox="1"/>
            <p:nvPr/>
          </p:nvSpPr>
          <p:spPr>
            <a:xfrm>
              <a:off x="10175825" y="10019964"/>
              <a:ext cx="12063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grpSp>
          <p:nvGrpSpPr>
            <p:cNvPr id="1262" name="Google Shape;1262;p94"/>
            <p:cNvGrpSpPr/>
            <p:nvPr/>
          </p:nvGrpSpPr>
          <p:grpSpPr>
            <a:xfrm>
              <a:off x="8150389" y="9796089"/>
              <a:ext cx="5299146" cy="164380"/>
              <a:chOff x="2193" y="1206"/>
              <a:chExt cx="1502" cy="89"/>
            </a:xfrm>
          </p:grpSpPr>
          <p:cxnSp>
            <p:nvCxnSpPr>
              <p:cNvPr id="1263" name="Google Shape;1263;p9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64" name="Google Shape;1264;p9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265" name="Google Shape;1265;p94"/>
            <p:cNvSpPr/>
            <p:nvPr/>
          </p:nvSpPr>
          <p:spPr>
            <a:xfrm>
              <a:off x="12108064" y="11363202"/>
              <a:ext cx="5462399" cy="505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1" i="0" lang="en-US" sz="2400" u="none" cap="none" strike="noStrike">
                  <a:solidFill>
                    <a:schemeClr val="dk1"/>
                  </a:solidFill>
                  <a:latin typeface="Arial"/>
                  <a:ea typeface="Arial"/>
                  <a:cs typeface="Arial"/>
                  <a:sym typeface="Arial"/>
                </a:rPr>
                <a:t>Go to TX CHECK CHART- Low TX</a:t>
              </a:r>
              <a:endParaRPr b="0" i="0" sz="2400" u="none" cap="none" strike="noStrike">
                <a:solidFill>
                  <a:srgbClr val="000000"/>
                </a:solidFill>
                <a:latin typeface="Arial"/>
                <a:ea typeface="Arial"/>
                <a:cs typeface="Arial"/>
                <a:sym typeface="Arial"/>
              </a:endParaRPr>
            </a:p>
          </p:txBody>
        </p:sp>
        <p:sp>
          <p:nvSpPr>
            <p:cNvPr id="1266" name="Google Shape;1266;p94"/>
            <p:cNvSpPr/>
            <p:nvPr/>
          </p:nvSpPr>
          <p:spPr>
            <a:xfrm>
              <a:off x="6574671" y="6940940"/>
              <a:ext cx="3640296" cy="94149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PA MODE &amp; MATCH</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a:t>
              </a:r>
              <a:endParaRPr b="0" i="0" sz="2400" u="none" cap="none" strike="noStrike">
                <a:solidFill>
                  <a:srgbClr val="000000"/>
                </a:solidFill>
                <a:latin typeface="Arial"/>
                <a:ea typeface="Arial"/>
                <a:cs typeface="Arial"/>
                <a:sym typeface="Arial"/>
              </a:endParaRPr>
            </a:p>
          </p:txBody>
        </p:sp>
        <p:cxnSp>
          <p:nvCxnSpPr>
            <p:cNvPr id="1267" name="Google Shape;1267;p94"/>
            <p:cNvCxnSpPr>
              <a:stCxn id="1266" idx="2"/>
            </p:cNvCxnSpPr>
            <p:nvPr/>
          </p:nvCxnSpPr>
          <p:spPr>
            <a:xfrm>
              <a:off x="8394819" y="7882431"/>
              <a:ext cx="0" cy="628800"/>
            </a:xfrm>
            <a:prstGeom prst="straightConnector1">
              <a:avLst/>
            </a:prstGeom>
            <a:noFill/>
            <a:ln cap="flat" cmpd="sng" w="19050">
              <a:solidFill>
                <a:srgbClr val="000000"/>
              </a:solidFill>
              <a:prstDash val="solid"/>
              <a:round/>
              <a:headEnd len="sm" w="sm" type="none"/>
              <a:tailEnd len="lg" w="lg" type="triangle"/>
            </a:ln>
          </p:spPr>
        </p:cxnSp>
        <p:cxnSp>
          <p:nvCxnSpPr>
            <p:cNvPr id="1268" name="Google Shape;1268;p94"/>
            <p:cNvCxnSpPr/>
            <p:nvPr/>
          </p:nvCxnSpPr>
          <p:spPr>
            <a:xfrm>
              <a:off x="10236317" y="7428560"/>
              <a:ext cx="1106700" cy="3000"/>
            </a:xfrm>
            <a:prstGeom prst="straightConnector1">
              <a:avLst/>
            </a:prstGeom>
            <a:noFill/>
            <a:ln cap="flat" cmpd="sng" w="19050">
              <a:solidFill>
                <a:srgbClr val="000000"/>
              </a:solidFill>
              <a:prstDash val="solid"/>
              <a:round/>
              <a:headEnd len="sm" w="sm" type="none"/>
              <a:tailEnd len="lg" w="lg" type="triangle"/>
            </a:ln>
          </p:spPr>
        </p:cxnSp>
        <p:grpSp>
          <p:nvGrpSpPr>
            <p:cNvPr id="1269" name="Google Shape;1269;p94"/>
            <p:cNvGrpSpPr/>
            <p:nvPr/>
          </p:nvGrpSpPr>
          <p:grpSpPr>
            <a:xfrm>
              <a:off x="8165396" y="8290316"/>
              <a:ext cx="5230673" cy="238821"/>
              <a:chOff x="2193" y="1206"/>
              <a:chExt cx="1502" cy="89"/>
            </a:xfrm>
          </p:grpSpPr>
          <p:cxnSp>
            <p:nvCxnSpPr>
              <p:cNvPr id="1270" name="Google Shape;1270;p9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71" name="Google Shape;1271;p9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272" name="Google Shape;1272;p94"/>
            <p:cNvSpPr txBox="1"/>
            <p:nvPr/>
          </p:nvSpPr>
          <p:spPr>
            <a:xfrm>
              <a:off x="7734727" y="7946839"/>
              <a:ext cx="9252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273" name="Google Shape;1273;p94"/>
            <p:cNvSpPr txBox="1"/>
            <p:nvPr/>
          </p:nvSpPr>
          <p:spPr>
            <a:xfrm>
              <a:off x="10275461" y="7048282"/>
              <a:ext cx="1242000" cy="4161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274" name="Google Shape;1274;p94"/>
            <p:cNvSpPr/>
            <p:nvPr/>
          </p:nvSpPr>
          <p:spPr>
            <a:xfrm>
              <a:off x="11364367" y="7120356"/>
              <a:ext cx="4682924" cy="105496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18275">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C7112,C7113</a:t>
              </a:r>
              <a:endParaRPr b="0" i="0" sz="2400" u="none" cap="none" strike="noStrike">
                <a:solidFill>
                  <a:srgbClr val="000000"/>
                </a:solidFill>
                <a:latin typeface="Arial"/>
                <a:ea typeface="Arial"/>
                <a:cs typeface="Arial"/>
                <a:sym typeface="Arial"/>
              </a:endParaRPr>
            </a:p>
          </p:txBody>
        </p:sp>
      </p:grpSp>
      <p:sp>
        <p:nvSpPr>
          <p:cNvPr id="1275" name="Google Shape;1275;p94"/>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18" name="Shape 2618"/>
        <p:cNvGrpSpPr/>
        <p:nvPr/>
      </p:nvGrpSpPr>
      <p:grpSpPr>
        <a:xfrm>
          <a:off x="0" y="0"/>
          <a:ext cx="0" cy="0"/>
          <a:chOff x="0" y="0"/>
          <a:chExt cx="0" cy="0"/>
        </a:xfrm>
      </p:grpSpPr>
      <p:sp>
        <p:nvSpPr>
          <p:cNvPr id="2619" name="Google Shape;2619;p19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TOF</a:t>
            </a:r>
            <a:r>
              <a:rPr lang="en-US">
                <a:solidFill>
                  <a:srgbClr val="6F7170"/>
                </a:solidFill>
              </a:rPr>
              <a:t> Schematic</a:t>
            </a:r>
            <a:endParaRPr b="1" i="0" sz="7200" u="none" cap="none" strike="noStrike">
              <a:solidFill>
                <a:schemeClr val="dk2"/>
              </a:solidFill>
              <a:latin typeface="Helvetica Neue"/>
              <a:ea typeface="Helvetica Neue"/>
              <a:cs typeface="Helvetica Neue"/>
              <a:sym typeface="Helvetica Neue"/>
            </a:endParaRPr>
          </a:p>
        </p:txBody>
      </p:sp>
      <p:pic>
        <p:nvPicPr>
          <p:cNvPr id="2620" name="Google Shape;2620;p193"/>
          <p:cNvPicPr preferRelativeResize="0"/>
          <p:nvPr/>
        </p:nvPicPr>
        <p:blipFill>
          <a:blip r:embed="rId3">
            <a:alphaModFix/>
          </a:blip>
          <a:stretch>
            <a:fillRect/>
          </a:stretch>
        </p:blipFill>
        <p:spPr>
          <a:xfrm>
            <a:off x="1836125" y="2716836"/>
            <a:ext cx="8153400" cy="6372225"/>
          </a:xfrm>
          <a:prstGeom prst="rect">
            <a:avLst/>
          </a:prstGeom>
          <a:noFill/>
          <a:ln>
            <a:noFill/>
          </a:ln>
        </p:spPr>
      </p:pic>
      <p:pic>
        <p:nvPicPr>
          <p:cNvPr id="2621" name="Google Shape;2621;p193"/>
          <p:cNvPicPr preferRelativeResize="0"/>
          <p:nvPr/>
        </p:nvPicPr>
        <p:blipFill>
          <a:blip r:embed="rId4">
            <a:alphaModFix/>
          </a:blip>
          <a:stretch>
            <a:fillRect/>
          </a:stretch>
        </p:blipFill>
        <p:spPr>
          <a:xfrm>
            <a:off x="11592525" y="3480986"/>
            <a:ext cx="8553450" cy="4705350"/>
          </a:xfrm>
          <a:prstGeom prst="rect">
            <a:avLst/>
          </a:prstGeom>
          <a:noFill/>
          <a:ln>
            <a:noFill/>
          </a:ln>
        </p:spPr>
      </p:pic>
      <p:pic>
        <p:nvPicPr>
          <p:cNvPr id="2622" name="Google Shape;2622;p193"/>
          <p:cNvPicPr preferRelativeResize="0"/>
          <p:nvPr/>
        </p:nvPicPr>
        <p:blipFill>
          <a:blip r:embed="rId5">
            <a:alphaModFix/>
          </a:blip>
          <a:stretch>
            <a:fillRect/>
          </a:stretch>
        </p:blipFill>
        <p:spPr>
          <a:xfrm>
            <a:off x="11083750" y="8788136"/>
            <a:ext cx="9922527" cy="4322139"/>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27" name="Shape 2627"/>
        <p:cNvGrpSpPr/>
        <p:nvPr/>
      </p:nvGrpSpPr>
      <p:grpSpPr>
        <a:xfrm>
          <a:off x="0" y="0"/>
          <a:ext cx="0" cy="0"/>
          <a:chOff x="0" y="0"/>
          <a:chExt cx="0" cy="0"/>
        </a:xfrm>
      </p:grpSpPr>
      <p:sp>
        <p:nvSpPr>
          <p:cNvPr id="2628" name="Google Shape;2628;p19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TOF</a:t>
            </a:r>
            <a:r>
              <a:rPr lang="en-US">
                <a:solidFill>
                  <a:srgbClr val="6F7170"/>
                </a:solidFill>
              </a:rPr>
              <a:t> PCB</a:t>
            </a:r>
            <a:endParaRPr b="1" i="0" sz="7200" u="none" cap="none" strike="noStrike">
              <a:solidFill>
                <a:schemeClr val="dk2"/>
              </a:solidFill>
              <a:latin typeface="Helvetica Neue"/>
              <a:ea typeface="Helvetica Neue"/>
              <a:cs typeface="Helvetica Neue"/>
              <a:sym typeface="Helvetica Neue"/>
            </a:endParaRPr>
          </a:p>
        </p:txBody>
      </p:sp>
      <p:pic>
        <p:nvPicPr>
          <p:cNvPr id="2629" name="Google Shape;2629;p194"/>
          <p:cNvPicPr preferRelativeResize="0"/>
          <p:nvPr/>
        </p:nvPicPr>
        <p:blipFill>
          <a:blip r:embed="rId3">
            <a:alphaModFix/>
          </a:blip>
          <a:stretch>
            <a:fillRect/>
          </a:stretch>
        </p:blipFill>
        <p:spPr>
          <a:xfrm>
            <a:off x="14248400" y="3662319"/>
            <a:ext cx="8551226" cy="8551226"/>
          </a:xfrm>
          <a:prstGeom prst="rect">
            <a:avLst/>
          </a:prstGeom>
          <a:noFill/>
          <a:ln>
            <a:noFill/>
          </a:ln>
        </p:spPr>
      </p:pic>
      <p:sp>
        <p:nvSpPr>
          <p:cNvPr id="2630" name="Google Shape;2630;p194"/>
          <p:cNvSpPr txBox="1"/>
          <p:nvPr/>
        </p:nvSpPr>
        <p:spPr>
          <a:xfrm>
            <a:off x="2396100" y="2681025"/>
            <a:ext cx="3807900" cy="116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t>Main Board PCB</a:t>
            </a:r>
            <a:endParaRPr sz="3600"/>
          </a:p>
        </p:txBody>
      </p:sp>
      <p:sp>
        <p:nvSpPr>
          <p:cNvPr id="2631" name="Google Shape;2631;p194"/>
          <p:cNvSpPr txBox="1"/>
          <p:nvPr/>
        </p:nvSpPr>
        <p:spPr>
          <a:xfrm>
            <a:off x="14521913" y="2758725"/>
            <a:ext cx="7589700" cy="557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600"/>
              <a:t>TOF IC is on flash PCB</a:t>
            </a:r>
            <a:endParaRPr sz="3600"/>
          </a:p>
        </p:txBody>
      </p:sp>
      <p:pic>
        <p:nvPicPr>
          <p:cNvPr id="2632" name="Google Shape;2632;p194"/>
          <p:cNvPicPr preferRelativeResize="0"/>
          <p:nvPr/>
        </p:nvPicPr>
        <p:blipFill>
          <a:blip r:embed="rId4">
            <a:alphaModFix/>
          </a:blip>
          <a:stretch>
            <a:fillRect/>
          </a:stretch>
        </p:blipFill>
        <p:spPr>
          <a:xfrm>
            <a:off x="1072000" y="3662325"/>
            <a:ext cx="12734925" cy="5057775"/>
          </a:xfrm>
          <a:prstGeom prst="rect">
            <a:avLst/>
          </a:prstGeom>
          <a:noFill/>
          <a:ln>
            <a:noFill/>
          </a:ln>
        </p:spPr>
      </p:pic>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37" name="Shape 2637"/>
        <p:cNvGrpSpPr/>
        <p:nvPr/>
      </p:nvGrpSpPr>
      <p:grpSpPr>
        <a:xfrm>
          <a:off x="0" y="0"/>
          <a:ext cx="0" cy="0"/>
          <a:chOff x="0" y="0"/>
          <a:chExt cx="0" cy="0"/>
        </a:xfrm>
      </p:grpSpPr>
      <p:sp>
        <p:nvSpPr>
          <p:cNvPr id="2638" name="Google Shape;2638;p19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TOF</a:t>
            </a:r>
            <a:r>
              <a:rPr lang="en-US"/>
              <a:t> </a:t>
            </a:r>
            <a:r>
              <a:rPr lang="en-US">
                <a:solidFill>
                  <a:srgbClr val="6F7170"/>
                </a:solidFill>
              </a:rPr>
              <a:t>Troubleshooting</a:t>
            </a:r>
            <a:endParaRPr b="1" i="0" sz="7200" u="none" cap="none" strike="noStrike">
              <a:solidFill>
                <a:schemeClr val="dk2"/>
              </a:solidFill>
              <a:latin typeface="Helvetica Neue"/>
              <a:ea typeface="Helvetica Neue"/>
              <a:cs typeface="Helvetica Neue"/>
              <a:sym typeface="Helvetica Neue"/>
            </a:endParaRPr>
          </a:p>
        </p:txBody>
      </p:sp>
      <p:sp>
        <p:nvSpPr>
          <p:cNvPr id="2639" name="Google Shape;2639;p195"/>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1.</a:t>
            </a:r>
            <a:r>
              <a:rPr lang="en-US" sz="4000">
                <a:solidFill>
                  <a:srgbClr val="1E1E1E"/>
                </a:solidFill>
              </a:rPr>
              <a:t>Do visual inspection on flash PCB to make sure the TOF IC SMT is OK.</a:t>
            </a:r>
            <a:endParaRPr sz="4000">
              <a:solidFill>
                <a:srgbClr val="1E1E1E"/>
              </a:solidFill>
            </a:endParaRPr>
          </a:p>
          <a:p>
            <a:pPr indent="0" lvl="0" marL="0" rtl="0" algn="l">
              <a:lnSpc>
                <a:spcPct val="115000"/>
              </a:lnSpc>
              <a:spcBef>
                <a:spcPts val="0"/>
              </a:spcBef>
              <a:spcAft>
                <a:spcPts val="0"/>
              </a:spcAft>
              <a:buSzPts val="1400"/>
              <a:buNone/>
            </a:pPr>
            <a:r>
              <a:rPr lang="en-US" sz="4000">
                <a:solidFill>
                  <a:srgbClr val="6F7170"/>
                </a:solidFill>
                <a:latin typeface="Arial"/>
                <a:ea typeface="Arial"/>
                <a:cs typeface="Arial"/>
                <a:sym typeface="Arial"/>
              </a:rPr>
              <a:t>2. </a:t>
            </a:r>
            <a:r>
              <a:rPr lang="en-US" sz="4000">
                <a:solidFill>
                  <a:srgbClr val="1E1E1E"/>
                </a:solidFill>
              </a:rPr>
              <a:t>Do visual inspection on mainboard to make sure the TOF spring SMT is OK</a:t>
            </a:r>
            <a:br>
              <a:rPr lang="en-US" sz="4000">
                <a:solidFill>
                  <a:srgbClr val="1E1E1E"/>
                </a:solidFill>
              </a:rPr>
            </a:br>
            <a:r>
              <a:rPr lang="en-US" sz="4000">
                <a:solidFill>
                  <a:srgbClr val="1E1E1E"/>
                </a:solidFill>
              </a:rPr>
              <a:t>3. </a:t>
            </a:r>
            <a:r>
              <a:rPr lang="en-US" sz="4000">
                <a:solidFill>
                  <a:srgbClr val="1E1E1E"/>
                </a:solidFill>
              </a:rPr>
              <a:t>Check the voltage of C5530, it should be  around 2.8V</a:t>
            </a:r>
            <a:br>
              <a:rPr lang="en-US" sz="4000">
                <a:solidFill>
                  <a:srgbClr val="1E1E1E"/>
                </a:solidFill>
              </a:rPr>
            </a:br>
            <a:r>
              <a:rPr lang="en-US" sz="4000">
                <a:solidFill>
                  <a:srgbClr val="1E1E1E"/>
                </a:solidFill>
              </a:rPr>
              <a:t>4. </a:t>
            </a:r>
            <a:r>
              <a:rPr lang="en-US" sz="4000">
                <a:solidFill>
                  <a:srgbClr val="1E1E1E"/>
                </a:solidFill>
              </a:rPr>
              <a:t>Check I2C signal on </a:t>
            </a:r>
            <a:r>
              <a:rPr lang="en-US" sz="4000">
                <a:solidFill>
                  <a:srgbClr val="1E1E1E"/>
                </a:solidFill>
              </a:rPr>
              <a:t>C5611，</a:t>
            </a:r>
            <a:r>
              <a:rPr lang="en-US" sz="4000">
                <a:solidFill>
                  <a:srgbClr val="1E1E1E"/>
                </a:solidFill>
              </a:rPr>
              <a:t>C5612, it should be 1.8V , when it writes to TOF , it shows waveforms.</a:t>
            </a:r>
            <a:br>
              <a:rPr lang="en-US" sz="4000">
                <a:solidFill>
                  <a:srgbClr val="1E1E1E"/>
                </a:solidFill>
              </a:rPr>
            </a:br>
            <a:r>
              <a:rPr lang="en-US" sz="4000">
                <a:solidFill>
                  <a:srgbClr val="6F7170"/>
                </a:solidFill>
                <a:latin typeface="Arial"/>
                <a:ea typeface="Arial"/>
                <a:cs typeface="Arial"/>
                <a:sym typeface="Arial"/>
              </a:rPr>
              <a:t>5</a:t>
            </a:r>
            <a:r>
              <a:rPr lang="en-US" sz="4000">
                <a:solidFill>
                  <a:srgbClr val="6F7170"/>
                </a:solidFill>
                <a:latin typeface="Arial"/>
                <a:ea typeface="Arial"/>
                <a:cs typeface="Arial"/>
                <a:sym typeface="Arial"/>
              </a:rPr>
              <a:t>.</a:t>
            </a:r>
            <a:r>
              <a:rPr lang="en-US" sz="4000">
                <a:solidFill>
                  <a:srgbClr val="1E1E1E"/>
                </a:solidFill>
              </a:rPr>
              <a:t>Replace TOF IC  .</a:t>
            </a:r>
            <a:endParaRPr sz="4000">
              <a:solidFill>
                <a:srgbClr val="1E1E1E"/>
              </a:solidFill>
            </a:endParaRPr>
          </a:p>
          <a:p>
            <a:pPr indent="0" lvl="0" marL="0" rtl="0" algn="l">
              <a:lnSpc>
                <a:spcPct val="115000"/>
              </a:lnSpc>
              <a:spcBef>
                <a:spcPts val="0"/>
              </a:spcBef>
              <a:spcAft>
                <a:spcPts val="0"/>
              </a:spcAft>
              <a:buSzPts val="1400"/>
              <a:buNone/>
            </a:pPr>
            <a:r>
              <a:t/>
            </a:r>
            <a:endParaRPr sz="3600">
              <a:solidFill>
                <a:schemeClr val="dk1"/>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600">
              <a:solidFill>
                <a:srgbClr val="6F7170"/>
              </a:solidFill>
              <a:latin typeface="Arial"/>
              <a:ea typeface="Arial"/>
              <a:cs typeface="Arial"/>
              <a:sym typeface="Arial"/>
            </a:endParaRPr>
          </a:p>
          <a:p>
            <a:pPr indent="0" lvl="0" marL="0" rtl="0" algn="l">
              <a:lnSpc>
                <a:spcPct val="115000"/>
              </a:lnSpc>
              <a:spcBef>
                <a:spcPts val="0"/>
              </a:spcBef>
              <a:spcAft>
                <a:spcPts val="0"/>
              </a:spcAft>
              <a:buSzPts val="1400"/>
              <a:buNone/>
            </a:pPr>
            <a:r>
              <a:t/>
            </a:r>
            <a:endParaRPr sz="3200">
              <a:solidFill>
                <a:srgbClr val="1E1E1E"/>
              </a:solidFill>
            </a:endParaRPr>
          </a:p>
          <a:p>
            <a:pPr indent="0" lvl="0" marL="0" rtl="0" algn="ctr">
              <a:lnSpc>
                <a:spcPct val="115000"/>
              </a:lnSpc>
              <a:spcBef>
                <a:spcPts val="0"/>
              </a:spcBef>
              <a:spcAft>
                <a:spcPts val="0"/>
              </a:spcAft>
              <a:buSzPts val="1400"/>
              <a:buNone/>
            </a:pPr>
            <a:r>
              <a:t/>
            </a:r>
            <a:endParaRPr sz="3200">
              <a:solidFill>
                <a:schemeClr val="dk1"/>
              </a:solidFill>
              <a:latin typeface="Arial"/>
              <a:ea typeface="Arial"/>
              <a:cs typeface="Arial"/>
              <a:sym typeface="Arial"/>
            </a:endParaRPr>
          </a:p>
          <a:p>
            <a:pPr indent="0" lvl="0" marL="0" rtl="0" algn="ctr">
              <a:lnSpc>
                <a:spcPct val="120000"/>
              </a:lnSpc>
              <a:spcBef>
                <a:spcPts val="0"/>
              </a:spcBef>
              <a:spcAft>
                <a:spcPts val="0"/>
              </a:spcAft>
              <a:buClr>
                <a:schemeClr val="dk2"/>
              </a:buClr>
              <a:buSzPts val="1400"/>
              <a:buFont typeface="Arial"/>
              <a:buNone/>
            </a:pPr>
            <a:r>
              <a:t/>
            </a:r>
            <a:endParaRPr>
              <a:solidFill>
                <a:srgbClr val="6F7170"/>
              </a:solidFill>
            </a:endParaRPr>
          </a:p>
          <a:p>
            <a:pPr indent="0" lvl="0" marL="0" rtl="0" algn="ctr">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Arial"/>
              <a:ea typeface="Arial"/>
              <a:cs typeface="Arial"/>
              <a:sym typeface="Arial"/>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44" name="Shape 2644"/>
        <p:cNvGrpSpPr/>
        <p:nvPr/>
      </p:nvGrpSpPr>
      <p:grpSpPr>
        <a:xfrm>
          <a:off x="0" y="0"/>
          <a:ext cx="0" cy="0"/>
          <a:chOff x="0" y="0"/>
          <a:chExt cx="0" cy="0"/>
        </a:xfrm>
      </p:grpSpPr>
      <p:sp>
        <p:nvSpPr>
          <p:cNvPr id="2645" name="Google Shape;2645;p196"/>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AUDIO</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0" name="Shape 2650"/>
        <p:cNvGrpSpPr/>
        <p:nvPr/>
      </p:nvGrpSpPr>
      <p:grpSpPr>
        <a:xfrm>
          <a:off x="0" y="0"/>
          <a:ext cx="0" cy="0"/>
          <a:chOff x="0" y="0"/>
          <a:chExt cx="0" cy="0"/>
        </a:xfrm>
      </p:grpSpPr>
      <p:sp>
        <p:nvSpPr>
          <p:cNvPr id="2651" name="Google Shape;2651;p197"/>
          <p:cNvSpPr txBox="1"/>
          <p:nvPr>
            <p:ph type="title"/>
          </p:nvPr>
        </p:nvSpPr>
        <p:spPr>
          <a:xfrm>
            <a:off x="1287254" y="8658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Audio IC(CS47L35) Schematics</a:t>
            </a:r>
            <a:endParaRPr b="1" i="0" sz="7200" u="none" cap="none" strike="noStrike">
              <a:solidFill>
                <a:schemeClr val="dk2"/>
              </a:solidFill>
              <a:latin typeface="Helvetica Neue"/>
              <a:ea typeface="Helvetica Neue"/>
              <a:cs typeface="Helvetica Neue"/>
              <a:sym typeface="Helvetica Neue"/>
            </a:endParaRPr>
          </a:p>
        </p:txBody>
      </p:sp>
      <p:pic>
        <p:nvPicPr>
          <p:cNvPr id="2652" name="Google Shape;2652;p197"/>
          <p:cNvPicPr preferRelativeResize="0"/>
          <p:nvPr/>
        </p:nvPicPr>
        <p:blipFill>
          <a:blip r:embed="rId3">
            <a:alphaModFix/>
          </a:blip>
          <a:stretch>
            <a:fillRect/>
          </a:stretch>
        </p:blipFill>
        <p:spPr>
          <a:xfrm>
            <a:off x="1676400" y="2443401"/>
            <a:ext cx="13449800" cy="10286100"/>
          </a:xfrm>
          <a:prstGeom prst="rect">
            <a:avLst/>
          </a:prstGeom>
          <a:noFill/>
          <a:ln>
            <a:noFill/>
          </a:ln>
        </p:spPr>
      </p:pic>
      <p:sp>
        <p:nvSpPr>
          <p:cNvPr id="2653" name="Google Shape;2653;p197"/>
          <p:cNvSpPr txBox="1"/>
          <p:nvPr/>
        </p:nvSpPr>
        <p:spPr>
          <a:xfrm>
            <a:off x="2550675" y="4177325"/>
            <a:ext cx="5314800" cy="2190600"/>
          </a:xfrm>
          <a:prstGeom prst="rect">
            <a:avLst/>
          </a:prstGeom>
          <a:noFill/>
          <a:ln cap="flat" cmpd="sng" w="19050">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FF0000"/>
                </a:solidFill>
              </a:rPr>
              <a:t>MIC</a:t>
            </a:r>
            <a:endParaRPr sz="1800">
              <a:solidFill>
                <a:srgbClr val="FF0000"/>
              </a:solidFill>
            </a:endParaRPr>
          </a:p>
        </p:txBody>
      </p:sp>
      <p:sp>
        <p:nvSpPr>
          <p:cNvPr id="2654" name="Google Shape;2654;p197"/>
          <p:cNvSpPr txBox="1"/>
          <p:nvPr/>
        </p:nvSpPr>
        <p:spPr>
          <a:xfrm>
            <a:off x="13547725" y="6977675"/>
            <a:ext cx="1409700" cy="8001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FF0000"/>
                </a:solidFill>
              </a:rPr>
              <a:t>headset</a:t>
            </a:r>
            <a:endParaRPr>
              <a:solidFill>
                <a:srgbClr val="FF0000"/>
              </a:solidFill>
            </a:endParaRPr>
          </a:p>
        </p:txBody>
      </p:sp>
      <p:sp>
        <p:nvSpPr>
          <p:cNvPr id="2655" name="Google Shape;2655;p197"/>
          <p:cNvSpPr txBox="1"/>
          <p:nvPr/>
        </p:nvSpPr>
        <p:spPr>
          <a:xfrm>
            <a:off x="13566775" y="7777775"/>
            <a:ext cx="1409700" cy="550800"/>
          </a:xfrm>
          <a:prstGeom prst="rect">
            <a:avLst/>
          </a:prstGeom>
          <a:noFill/>
          <a:ln cap="flat" cmpd="sng" w="9525">
            <a:solidFill>
              <a:srgbClr val="FF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US">
                <a:solidFill>
                  <a:srgbClr val="FF0000"/>
                </a:solidFill>
              </a:rPr>
              <a:t>receiver</a:t>
            </a:r>
            <a:endParaRPr>
              <a:solidFill>
                <a:srgbClr val="FF0000"/>
              </a:solidFill>
            </a:endParaRPr>
          </a:p>
        </p:txBody>
      </p:sp>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0" name="Shape 2660"/>
        <p:cNvGrpSpPr/>
        <p:nvPr/>
      </p:nvGrpSpPr>
      <p:grpSpPr>
        <a:xfrm>
          <a:off x="0" y="0"/>
          <a:ext cx="0" cy="0"/>
          <a:chOff x="0" y="0"/>
          <a:chExt cx="0" cy="0"/>
        </a:xfrm>
      </p:grpSpPr>
      <p:sp>
        <p:nvSpPr>
          <p:cNvPr id="2661" name="Google Shape;2661;p19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MIC/Speaker Schematics</a:t>
            </a:r>
            <a:endParaRPr b="1" i="0" sz="7200" u="none" cap="none" strike="noStrike">
              <a:solidFill>
                <a:schemeClr val="dk2"/>
              </a:solidFill>
              <a:latin typeface="Helvetica Neue"/>
              <a:ea typeface="Helvetica Neue"/>
              <a:cs typeface="Helvetica Neue"/>
              <a:sym typeface="Helvetica Neue"/>
            </a:endParaRPr>
          </a:p>
        </p:txBody>
      </p:sp>
      <p:pic>
        <p:nvPicPr>
          <p:cNvPr id="2662" name="Google Shape;2662;p198"/>
          <p:cNvPicPr preferRelativeResize="0"/>
          <p:nvPr/>
        </p:nvPicPr>
        <p:blipFill>
          <a:blip r:embed="rId3">
            <a:alphaModFix/>
          </a:blip>
          <a:stretch>
            <a:fillRect/>
          </a:stretch>
        </p:blipFill>
        <p:spPr>
          <a:xfrm>
            <a:off x="1554525" y="2620114"/>
            <a:ext cx="19765176" cy="9769874"/>
          </a:xfrm>
          <a:prstGeom prst="rect">
            <a:avLst/>
          </a:prstGeom>
          <a:noFill/>
          <a:ln>
            <a:noFill/>
          </a:ln>
        </p:spPr>
      </p:pic>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67" name="Shape 2667"/>
        <p:cNvGrpSpPr/>
        <p:nvPr/>
      </p:nvGrpSpPr>
      <p:grpSpPr>
        <a:xfrm>
          <a:off x="0" y="0"/>
          <a:ext cx="0" cy="0"/>
          <a:chOff x="0" y="0"/>
          <a:chExt cx="0" cy="0"/>
        </a:xfrm>
      </p:grpSpPr>
      <p:sp>
        <p:nvSpPr>
          <p:cNvPr id="2668" name="Google Shape;2668;p19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Smart PA &amp; SPK/REV Schematic</a:t>
            </a:r>
            <a:endParaRPr b="1" i="0" sz="7200" u="none" cap="none" strike="noStrike">
              <a:solidFill>
                <a:schemeClr val="dk2"/>
              </a:solidFill>
              <a:latin typeface="Helvetica Neue"/>
              <a:ea typeface="Helvetica Neue"/>
              <a:cs typeface="Helvetica Neue"/>
              <a:sym typeface="Helvetica Neue"/>
            </a:endParaRPr>
          </a:p>
        </p:txBody>
      </p:sp>
      <p:pic>
        <p:nvPicPr>
          <p:cNvPr id="2669" name="Google Shape;2669;p199"/>
          <p:cNvPicPr preferRelativeResize="0"/>
          <p:nvPr/>
        </p:nvPicPr>
        <p:blipFill>
          <a:blip r:embed="rId3">
            <a:alphaModFix/>
          </a:blip>
          <a:stretch>
            <a:fillRect/>
          </a:stretch>
        </p:blipFill>
        <p:spPr>
          <a:xfrm>
            <a:off x="0" y="4287944"/>
            <a:ext cx="11322056" cy="6228550"/>
          </a:xfrm>
          <a:prstGeom prst="rect">
            <a:avLst/>
          </a:prstGeom>
          <a:noFill/>
          <a:ln>
            <a:noFill/>
          </a:ln>
        </p:spPr>
      </p:pic>
      <p:pic>
        <p:nvPicPr>
          <p:cNvPr id="2670" name="Google Shape;2670;p199"/>
          <p:cNvPicPr preferRelativeResize="0"/>
          <p:nvPr/>
        </p:nvPicPr>
        <p:blipFill>
          <a:blip r:embed="rId4">
            <a:alphaModFix/>
          </a:blip>
          <a:stretch>
            <a:fillRect/>
          </a:stretch>
        </p:blipFill>
        <p:spPr>
          <a:xfrm>
            <a:off x="12655545" y="4448915"/>
            <a:ext cx="8764450" cy="5181500"/>
          </a:xfrm>
          <a:prstGeom prst="rect">
            <a:avLst/>
          </a:prstGeom>
          <a:noFill/>
          <a:ln>
            <a:noFill/>
          </a:ln>
        </p:spPr>
      </p:pic>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5" name="Shape 2675"/>
        <p:cNvGrpSpPr/>
        <p:nvPr/>
      </p:nvGrpSpPr>
      <p:grpSpPr>
        <a:xfrm>
          <a:off x="0" y="0"/>
          <a:ext cx="0" cy="0"/>
          <a:chOff x="0" y="0"/>
          <a:chExt cx="0" cy="0"/>
        </a:xfrm>
      </p:grpSpPr>
      <p:sp>
        <p:nvSpPr>
          <p:cNvPr id="2676" name="Google Shape;2676;p20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Earphone Schematic</a:t>
            </a:r>
            <a:endParaRPr b="1" i="0" sz="7200" u="none" cap="none" strike="noStrike">
              <a:solidFill>
                <a:schemeClr val="dk2"/>
              </a:solidFill>
              <a:latin typeface="Helvetica Neue"/>
              <a:ea typeface="Helvetica Neue"/>
              <a:cs typeface="Helvetica Neue"/>
              <a:sym typeface="Helvetica Neue"/>
            </a:endParaRPr>
          </a:p>
        </p:txBody>
      </p:sp>
      <p:pic>
        <p:nvPicPr>
          <p:cNvPr id="2677" name="Google Shape;2677;p200"/>
          <p:cNvPicPr preferRelativeResize="0"/>
          <p:nvPr/>
        </p:nvPicPr>
        <p:blipFill>
          <a:blip r:embed="rId3">
            <a:alphaModFix/>
          </a:blip>
          <a:stretch>
            <a:fillRect/>
          </a:stretch>
        </p:blipFill>
        <p:spPr>
          <a:xfrm>
            <a:off x="1219200" y="2810609"/>
            <a:ext cx="20226925" cy="8648600"/>
          </a:xfrm>
          <a:prstGeom prst="rect">
            <a:avLst/>
          </a:prstGeom>
          <a:noFill/>
          <a:ln>
            <a:noFill/>
          </a:ln>
        </p:spPr>
      </p:pic>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2" name="Shape 2682"/>
        <p:cNvGrpSpPr/>
        <p:nvPr/>
      </p:nvGrpSpPr>
      <p:grpSpPr>
        <a:xfrm>
          <a:off x="0" y="0"/>
          <a:ext cx="0" cy="0"/>
          <a:chOff x="0" y="0"/>
          <a:chExt cx="0" cy="0"/>
        </a:xfrm>
      </p:grpSpPr>
      <p:sp>
        <p:nvSpPr>
          <p:cNvPr id="2683" name="Google Shape;2683;p201"/>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latin typeface="Arial"/>
                <a:ea typeface="Arial"/>
                <a:cs typeface="Arial"/>
                <a:sym typeface="Arial"/>
              </a:rPr>
              <a:t>1. Speaker</a:t>
            </a:r>
            <a:endParaRPr b="1" sz="3600">
              <a:solidFill>
                <a:schemeClr val="dk1"/>
              </a:solidFill>
              <a:latin typeface="Arial"/>
              <a:ea typeface="Arial"/>
              <a:cs typeface="Arial"/>
              <a:sym typeface="Aria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and make sure that the Speaker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if the connection between the phone and the Speaker are correctly done.</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the Speaker matching components.</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rPr>
              <a:t>2. MIC</a:t>
            </a:r>
            <a:endParaRPr b="1" sz="3600">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and make sure that the MIC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the MIC.</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MIC_bias voltage is between 1.60 V and 2.85 V.</a:t>
            </a:r>
            <a:endParaRPr sz="4400">
              <a:solidFill>
                <a:srgbClr val="6F7170"/>
              </a:solidFill>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2684" name="Google Shape;2684;p20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C00000"/>
                </a:solidFill>
                <a:latin typeface="Arial"/>
                <a:ea typeface="Arial"/>
                <a:cs typeface="Arial"/>
                <a:sym typeface="Arial"/>
              </a:rPr>
              <a:t>Debugging Audio Failure</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89" name="Shape 2689"/>
        <p:cNvGrpSpPr/>
        <p:nvPr/>
      </p:nvGrpSpPr>
      <p:grpSpPr>
        <a:xfrm>
          <a:off x="0" y="0"/>
          <a:ext cx="0" cy="0"/>
          <a:chOff x="0" y="0"/>
          <a:chExt cx="0" cy="0"/>
        </a:xfrm>
      </p:grpSpPr>
      <p:sp>
        <p:nvSpPr>
          <p:cNvPr id="2690" name="Google Shape;2690;p202"/>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b="1" lang="en-US" sz="3600">
                <a:solidFill>
                  <a:schemeClr val="dk1"/>
                </a:solidFill>
                <a:latin typeface="Arial"/>
                <a:ea typeface="Arial"/>
                <a:cs typeface="Arial"/>
                <a:sym typeface="Arial"/>
              </a:rPr>
              <a:t>3. Earphone</a:t>
            </a:r>
            <a:endParaRPr b="1" sz="3600">
              <a:solidFill>
                <a:schemeClr val="dk1"/>
              </a:solidFill>
              <a:latin typeface="Arial"/>
              <a:ea typeface="Arial"/>
              <a:cs typeface="Arial"/>
              <a:sym typeface="Aria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and make sure that 3.5mm earphone Connector is not damaged.</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rPr lang="en-US" sz="4400">
                <a:solidFill>
                  <a:srgbClr val="6F7170"/>
                </a:solidFill>
                <a:latin typeface="Arial"/>
                <a:ea typeface="Arial"/>
                <a:cs typeface="Arial"/>
                <a:sym typeface="Arial"/>
              </a:rPr>
              <a:t>l</a:t>
            </a:r>
            <a:r>
              <a:rPr lang="en-US" sz="4400">
                <a:solidFill>
                  <a:srgbClr val="6F7170"/>
                </a:solidFill>
              </a:rPr>
              <a:t>Check for any visible damage around earphone </a:t>
            </a:r>
            <a:r>
              <a:rPr lang="en-US" sz="4400"/>
              <a:t>matching components</a:t>
            </a:r>
            <a:r>
              <a:rPr lang="en-US" sz="4400">
                <a:solidFill>
                  <a:srgbClr val="6F7170"/>
                </a:solidFill>
              </a:rPr>
              <a:t>.</a:t>
            </a:r>
            <a:endParaRPr sz="4400">
              <a:solidFill>
                <a:srgbClr val="6F7170"/>
              </a:solidFill>
            </a:endParaRPr>
          </a:p>
          <a:p>
            <a:pPr indent="0" lvl="0" marL="0" rtl="0" algn="l">
              <a:lnSpc>
                <a:spcPct val="120000"/>
              </a:lnSpc>
              <a:spcBef>
                <a:spcPts val="0"/>
              </a:spcBef>
              <a:spcAft>
                <a:spcPts val="0"/>
              </a:spcAft>
              <a:buClr>
                <a:schemeClr val="dk1"/>
              </a:buClr>
              <a:buSzPts val="1100"/>
              <a:buFont typeface="Arial"/>
              <a:buNone/>
            </a:pPr>
            <a:r>
              <a:t/>
            </a:r>
            <a:endParaRPr sz="4400">
              <a:solidFill>
                <a:srgbClr val="6F7170"/>
              </a:solidFill>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2691" name="Google Shape;2691;p20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C00000"/>
                </a:solidFill>
                <a:latin typeface="Arial"/>
                <a:ea typeface="Arial"/>
                <a:cs typeface="Arial"/>
                <a:sym typeface="Arial"/>
              </a:rPr>
              <a:t>Debugging Audio Failure</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80" name="Shape 1280"/>
        <p:cNvGrpSpPr/>
        <p:nvPr/>
      </p:nvGrpSpPr>
      <p:grpSpPr>
        <a:xfrm>
          <a:off x="0" y="0"/>
          <a:ext cx="0" cy="0"/>
          <a:chOff x="0" y="0"/>
          <a:chExt cx="0" cy="0"/>
        </a:xfrm>
      </p:grpSpPr>
      <p:sp>
        <p:nvSpPr>
          <p:cNvPr id="1281" name="Google Shape;1281;p9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 Tx Check Chart – Low Tx</a:t>
            </a:r>
            <a:endParaRPr/>
          </a:p>
        </p:txBody>
      </p:sp>
      <p:grpSp>
        <p:nvGrpSpPr>
          <p:cNvPr id="1282" name="Google Shape;1282;p95"/>
          <p:cNvGrpSpPr/>
          <p:nvPr/>
        </p:nvGrpSpPr>
        <p:grpSpPr>
          <a:xfrm>
            <a:off x="6859649" y="2285995"/>
            <a:ext cx="9677553" cy="10287130"/>
            <a:chOff x="2079625" y="1084262"/>
            <a:chExt cx="5157786" cy="5213425"/>
          </a:xfrm>
        </p:grpSpPr>
        <p:sp>
          <p:nvSpPr>
            <p:cNvPr id="1283" name="Google Shape;1283;p95"/>
            <p:cNvSpPr/>
            <p:nvPr/>
          </p:nvSpPr>
          <p:spPr>
            <a:xfrm>
              <a:off x="2082800" y="1836738"/>
              <a:ext cx="1943100" cy="6508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SDR660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TX Level</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sp>
          <p:nvSpPr>
            <p:cNvPr id="1284" name="Google Shape;1284;p95"/>
            <p:cNvSpPr/>
            <p:nvPr/>
          </p:nvSpPr>
          <p:spPr>
            <a:xfrm>
              <a:off x="2560638" y="6059487"/>
              <a:ext cx="989100" cy="238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1285" name="Google Shape;1285;p95"/>
            <p:cNvSpPr/>
            <p:nvPr/>
          </p:nvSpPr>
          <p:spPr>
            <a:xfrm>
              <a:off x="2814638" y="1084262"/>
              <a:ext cx="474600" cy="4269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1286" name="Google Shape;1286;p95"/>
            <p:cNvSpPr/>
            <p:nvPr/>
          </p:nvSpPr>
          <p:spPr>
            <a:xfrm>
              <a:off x="2079625" y="3009900"/>
              <a:ext cx="1943100" cy="6492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PAM GAIN &amp; DPX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cxnSp>
          <p:nvCxnSpPr>
            <p:cNvPr id="1287" name="Google Shape;1287;p95"/>
            <p:cNvCxnSpPr>
              <a:stCxn id="1283" idx="2"/>
              <a:endCxn id="1286" idx="0"/>
            </p:cNvCxnSpPr>
            <p:nvPr/>
          </p:nvCxnSpPr>
          <p:spPr>
            <a:xfrm flipH="1">
              <a:off x="3051050" y="2487613"/>
              <a:ext cx="3300" cy="522300"/>
            </a:xfrm>
            <a:prstGeom prst="straightConnector1">
              <a:avLst/>
            </a:prstGeom>
            <a:noFill/>
            <a:ln cap="flat" cmpd="sng" w="28575">
              <a:solidFill>
                <a:schemeClr val="dk1"/>
              </a:solidFill>
              <a:prstDash val="solid"/>
              <a:round/>
              <a:headEnd len="sm" w="sm" type="none"/>
              <a:tailEnd len="lg" w="lg" type="triangle"/>
            </a:ln>
          </p:spPr>
        </p:cxnSp>
        <p:cxnSp>
          <p:nvCxnSpPr>
            <p:cNvPr id="1288" name="Google Shape;1288;p95"/>
            <p:cNvCxnSpPr>
              <a:stCxn id="1286" idx="2"/>
            </p:cNvCxnSpPr>
            <p:nvPr/>
          </p:nvCxnSpPr>
          <p:spPr>
            <a:xfrm flipH="1">
              <a:off x="3044875" y="3659187"/>
              <a:ext cx="6300" cy="444600"/>
            </a:xfrm>
            <a:prstGeom prst="straightConnector1">
              <a:avLst/>
            </a:prstGeom>
            <a:noFill/>
            <a:ln cap="flat" cmpd="sng" w="28575">
              <a:solidFill>
                <a:schemeClr val="dk1"/>
              </a:solidFill>
              <a:prstDash val="solid"/>
              <a:round/>
              <a:headEnd len="sm" w="sm" type="none"/>
              <a:tailEnd len="lg" w="lg" type="triangle"/>
            </a:ln>
          </p:spPr>
        </p:cxnSp>
        <p:cxnSp>
          <p:nvCxnSpPr>
            <p:cNvPr id="1289" name="Google Shape;1289;p95"/>
            <p:cNvCxnSpPr/>
            <p:nvPr/>
          </p:nvCxnSpPr>
          <p:spPr>
            <a:xfrm flipH="1">
              <a:off x="3044749" y="4600575"/>
              <a:ext cx="9600" cy="598500"/>
            </a:xfrm>
            <a:prstGeom prst="straightConnector1">
              <a:avLst/>
            </a:prstGeom>
            <a:noFill/>
            <a:ln cap="flat" cmpd="sng" w="28575">
              <a:solidFill>
                <a:schemeClr val="dk1"/>
              </a:solidFill>
              <a:prstDash val="solid"/>
              <a:round/>
              <a:headEnd len="sm" w="sm" type="none"/>
              <a:tailEnd len="lg" w="lg" type="triangle"/>
            </a:ln>
          </p:spPr>
        </p:cxnSp>
        <p:cxnSp>
          <p:nvCxnSpPr>
            <p:cNvPr id="1290" name="Google Shape;1290;p95"/>
            <p:cNvCxnSpPr>
              <a:stCxn id="1285" idx="4"/>
              <a:endCxn id="1283" idx="0"/>
            </p:cNvCxnSpPr>
            <p:nvPr/>
          </p:nvCxnSpPr>
          <p:spPr>
            <a:xfrm>
              <a:off x="3051938" y="1511162"/>
              <a:ext cx="2400" cy="325500"/>
            </a:xfrm>
            <a:prstGeom prst="straightConnector1">
              <a:avLst/>
            </a:prstGeom>
            <a:noFill/>
            <a:ln cap="flat" cmpd="sng" w="28575">
              <a:solidFill>
                <a:schemeClr val="dk1"/>
              </a:solidFill>
              <a:prstDash val="solid"/>
              <a:round/>
              <a:headEnd len="sm" w="sm" type="none"/>
              <a:tailEnd len="lg" w="lg" type="triangle"/>
            </a:ln>
          </p:spPr>
        </p:cxnSp>
        <p:cxnSp>
          <p:nvCxnSpPr>
            <p:cNvPr id="1291" name="Google Shape;1291;p95"/>
            <p:cNvCxnSpPr>
              <a:stCxn id="1286" idx="3"/>
            </p:cNvCxnSpPr>
            <p:nvPr/>
          </p:nvCxnSpPr>
          <p:spPr>
            <a:xfrm flipH="1" rot="10800000">
              <a:off x="4022725" y="3331244"/>
              <a:ext cx="468300" cy="3300"/>
            </a:xfrm>
            <a:prstGeom prst="straightConnector1">
              <a:avLst/>
            </a:prstGeom>
            <a:noFill/>
            <a:ln cap="flat" cmpd="sng" w="28575">
              <a:solidFill>
                <a:schemeClr val="dk1"/>
              </a:solidFill>
              <a:prstDash val="solid"/>
              <a:round/>
              <a:headEnd len="sm" w="sm" type="none"/>
              <a:tailEnd len="lg" w="lg" type="triangle"/>
            </a:ln>
          </p:spPr>
        </p:cxnSp>
        <p:grpSp>
          <p:nvGrpSpPr>
            <p:cNvPr id="1292" name="Google Shape;1292;p95"/>
            <p:cNvGrpSpPr/>
            <p:nvPr/>
          </p:nvGrpSpPr>
          <p:grpSpPr>
            <a:xfrm>
              <a:off x="2904485" y="1608136"/>
              <a:ext cx="2745905" cy="364455"/>
              <a:chOff x="2193" y="1206"/>
              <a:chExt cx="1502" cy="89"/>
            </a:xfrm>
          </p:grpSpPr>
          <p:cxnSp>
            <p:nvCxnSpPr>
              <p:cNvPr id="1293" name="Google Shape;1293;p9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94" name="Google Shape;1294;p9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295" name="Google Shape;1295;p95"/>
            <p:cNvGrpSpPr/>
            <p:nvPr/>
          </p:nvGrpSpPr>
          <p:grpSpPr>
            <a:xfrm>
              <a:off x="2921947" y="2703513"/>
              <a:ext cx="2745905" cy="388538"/>
              <a:chOff x="2193" y="1206"/>
              <a:chExt cx="1502" cy="89"/>
            </a:xfrm>
          </p:grpSpPr>
          <p:cxnSp>
            <p:nvCxnSpPr>
              <p:cNvPr id="1296" name="Google Shape;1296;p9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297" name="Google Shape;1297;p9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298" name="Google Shape;1298;p95"/>
            <p:cNvGrpSpPr/>
            <p:nvPr/>
          </p:nvGrpSpPr>
          <p:grpSpPr>
            <a:xfrm>
              <a:off x="2921517" y="3919537"/>
              <a:ext cx="2752694" cy="359639"/>
              <a:chOff x="2193" y="1206"/>
              <a:chExt cx="1502" cy="89"/>
            </a:xfrm>
          </p:grpSpPr>
          <p:cxnSp>
            <p:nvCxnSpPr>
              <p:cNvPr id="1299" name="Google Shape;1299;p9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300" name="Google Shape;1300;p9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301" name="Google Shape;1301;p95"/>
            <p:cNvSpPr txBox="1"/>
            <p:nvPr/>
          </p:nvSpPr>
          <p:spPr>
            <a:xfrm>
              <a:off x="2722563" y="1590675"/>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02" name="Google Shape;1302;p95"/>
            <p:cNvSpPr txBox="1"/>
            <p:nvPr/>
          </p:nvSpPr>
          <p:spPr>
            <a:xfrm>
              <a:off x="4040187" y="19018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03" name="Google Shape;1303;p95"/>
            <p:cNvSpPr txBox="1"/>
            <p:nvPr/>
          </p:nvSpPr>
          <p:spPr>
            <a:xfrm>
              <a:off x="2682875" y="2589213"/>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04" name="Google Shape;1304;p95"/>
            <p:cNvSpPr txBox="1"/>
            <p:nvPr/>
          </p:nvSpPr>
          <p:spPr>
            <a:xfrm>
              <a:off x="3984625" y="3057525"/>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05" name="Google Shape;1305;p95"/>
            <p:cNvSpPr txBox="1"/>
            <p:nvPr/>
          </p:nvSpPr>
          <p:spPr>
            <a:xfrm>
              <a:off x="2690813" y="3702050"/>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06" name="Google Shape;1306;p95"/>
            <p:cNvSpPr txBox="1"/>
            <p:nvPr/>
          </p:nvSpPr>
          <p:spPr>
            <a:xfrm>
              <a:off x="3949700" y="42116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07" name="Google Shape;1307;p95"/>
            <p:cNvSpPr txBox="1"/>
            <p:nvPr/>
          </p:nvSpPr>
          <p:spPr>
            <a:xfrm>
              <a:off x="2705100" y="46783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08" name="Google Shape;1308;p95"/>
            <p:cNvSpPr/>
            <p:nvPr/>
          </p:nvSpPr>
          <p:spPr>
            <a:xfrm>
              <a:off x="2135188" y="5194300"/>
              <a:ext cx="1811334" cy="617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COUPLER &amp; RF CONNECTOR</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sp>
          <p:nvSpPr>
            <p:cNvPr id="1309" name="Google Shape;1309;p95"/>
            <p:cNvSpPr/>
            <p:nvPr/>
          </p:nvSpPr>
          <p:spPr>
            <a:xfrm>
              <a:off x="4475162" y="5180012"/>
              <a:ext cx="2762249" cy="6572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U7020,L7020,C200,L200,J201</a:t>
              </a:r>
              <a:endParaRPr b="0" i="0" sz="2400" u="none" cap="none" strike="noStrike">
                <a:solidFill>
                  <a:srgbClr val="000000"/>
                </a:solidFill>
                <a:latin typeface="Arial"/>
                <a:ea typeface="Arial"/>
                <a:cs typeface="Arial"/>
                <a:sym typeface="Arial"/>
              </a:endParaRPr>
            </a:p>
          </p:txBody>
        </p:sp>
        <p:cxnSp>
          <p:nvCxnSpPr>
            <p:cNvPr id="1310" name="Google Shape;1310;p95"/>
            <p:cNvCxnSpPr/>
            <p:nvPr/>
          </p:nvCxnSpPr>
          <p:spPr>
            <a:xfrm>
              <a:off x="3049588" y="5797550"/>
              <a:ext cx="0" cy="260400"/>
            </a:xfrm>
            <a:prstGeom prst="straightConnector1">
              <a:avLst/>
            </a:prstGeom>
            <a:noFill/>
            <a:ln cap="flat" cmpd="sng" w="28575">
              <a:solidFill>
                <a:schemeClr val="dk1"/>
              </a:solidFill>
              <a:prstDash val="solid"/>
              <a:round/>
              <a:headEnd len="sm" w="sm" type="none"/>
              <a:tailEnd len="lg" w="lg" type="triangle"/>
            </a:ln>
          </p:spPr>
        </p:cxnSp>
        <p:cxnSp>
          <p:nvCxnSpPr>
            <p:cNvPr id="1311" name="Google Shape;1311;p95"/>
            <p:cNvCxnSpPr>
              <a:stCxn id="1308" idx="3"/>
              <a:endCxn id="1309" idx="1"/>
            </p:cNvCxnSpPr>
            <p:nvPr/>
          </p:nvCxnSpPr>
          <p:spPr>
            <a:xfrm>
              <a:off x="3946522" y="5503069"/>
              <a:ext cx="528600" cy="5700"/>
            </a:xfrm>
            <a:prstGeom prst="straightConnector1">
              <a:avLst/>
            </a:prstGeom>
            <a:noFill/>
            <a:ln cap="flat" cmpd="sng" w="28575">
              <a:solidFill>
                <a:schemeClr val="dk1"/>
              </a:solidFill>
              <a:prstDash val="solid"/>
              <a:round/>
              <a:headEnd len="sm" w="sm" type="none"/>
              <a:tailEnd len="lg" w="lg" type="triangle"/>
            </a:ln>
          </p:spPr>
        </p:cxnSp>
        <p:grpSp>
          <p:nvGrpSpPr>
            <p:cNvPr id="1312" name="Google Shape;1312;p95"/>
            <p:cNvGrpSpPr/>
            <p:nvPr/>
          </p:nvGrpSpPr>
          <p:grpSpPr>
            <a:xfrm>
              <a:off x="2915167" y="4954586"/>
              <a:ext cx="2752694" cy="300232"/>
              <a:chOff x="2193" y="1206"/>
              <a:chExt cx="1502" cy="89"/>
            </a:xfrm>
          </p:grpSpPr>
          <p:cxnSp>
            <p:nvCxnSpPr>
              <p:cNvPr id="1313" name="Google Shape;1313;p95"/>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314" name="Google Shape;1314;p95"/>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315" name="Google Shape;1315;p95"/>
            <p:cNvSpPr txBox="1"/>
            <p:nvPr/>
          </p:nvSpPr>
          <p:spPr>
            <a:xfrm>
              <a:off x="3962400" y="5253037"/>
              <a:ext cx="5271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16" name="Google Shape;1316;p95"/>
            <p:cNvSpPr txBox="1"/>
            <p:nvPr/>
          </p:nvSpPr>
          <p:spPr>
            <a:xfrm>
              <a:off x="2530475" y="5783262"/>
              <a:ext cx="395400" cy="2142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cxnSp>
          <p:nvCxnSpPr>
            <p:cNvPr id="1317" name="Google Shape;1317;p95"/>
            <p:cNvCxnSpPr/>
            <p:nvPr/>
          </p:nvCxnSpPr>
          <p:spPr>
            <a:xfrm>
              <a:off x="3946525" y="4465637"/>
              <a:ext cx="0" cy="0"/>
            </a:xfrm>
            <a:prstGeom prst="straightConnector1">
              <a:avLst/>
            </a:prstGeom>
            <a:noFill/>
            <a:ln>
              <a:noFill/>
            </a:ln>
          </p:spPr>
        </p:cxnSp>
        <p:cxnSp>
          <p:nvCxnSpPr>
            <p:cNvPr id="1318" name="Google Shape;1318;p95"/>
            <p:cNvCxnSpPr/>
            <p:nvPr/>
          </p:nvCxnSpPr>
          <p:spPr>
            <a:xfrm>
              <a:off x="3876675" y="4449762"/>
              <a:ext cx="576300" cy="0"/>
            </a:xfrm>
            <a:prstGeom prst="straightConnector1">
              <a:avLst/>
            </a:prstGeom>
            <a:noFill/>
            <a:ln cap="flat" cmpd="sng" w="28575">
              <a:solidFill>
                <a:schemeClr val="dk1"/>
              </a:solidFill>
              <a:prstDash val="solid"/>
              <a:round/>
              <a:headEnd len="sm" w="sm" type="none"/>
              <a:tailEnd len="lg" w="lg" type="triangle"/>
            </a:ln>
          </p:spPr>
        </p:cxnSp>
        <p:sp>
          <p:nvSpPr>
            <p:cNvPr id="1319" name="Google Shape;1319;p95"/>
            <p:cNvSpPr/>
            <p:nvPr/>
          </p:nvSpPr>
          <p:spPr>
            <a:xfrm>
              <a:off x="2138363" y="4122737"/>
              <a:ext cx="1811334" cy="6000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Switch LOSS </a:t>
              </a:r>
              <a:br>
                <a:rPr b="0" i="0" lang="en-US" sz="2400" u="none" cap="none" strike="noStrike">
                  <a:solidFill>
                    <a:schemeClr val="dk1"/>
                  </a:solidFill>
                  <a:latin typeface="Arial"/>
                  <a:ea typeface="Arial"/>
                  <a:cs typeface="Arial"/>
                  <a:sym typeface="Arial"/>
                </a:rPr>
              </a:b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p:txBody>
        </p:sp>
        <p:sp>
          <p:nvSpPr>
            <p:cNvPr id="1320" name="Google Shape;1320;p95"/>
            <p:cNvSpPr/>
            <p:nvPr/>
          </p:nvSpPr>
          <p:spPr>
            <a:xfrm>
              <a:off x="4567287" y="1906584"/>
              <a:ext cx="2628857" cy="65723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C7102,C7103,R7102,R7101,C7100,C7101</a:t>
              </a:r>
              <a:endParaRPr b="0" i="0" sz="2400" u="none" cap="none" strike="noStrike">
                <a:solidFill>
                  <a:srgbClr val="000000"/>
                </a:solidFill>
                <a:latin typeface="Arial"/>
                <a:ea typeface="Arial"/>
                <a:cs typeface="Arial"/>
                <a:sym typeface="Arial"/>
              </a:endParaRPr>
            </a:p>
          </p:txBody>
        </p:sp>
        <p:sp>
          <p:nvSpPr>
            <p:cNvPr id="1321" name="Google Shape;1321;p95"/>
            <p:cNvSpPr/>
            <p:nvPr/>
          </p:nvSpPr>
          <p:spPr>
            <a:xfrm>
              <a:off x="4491037" y="2935288"/>
              <a:ext cx="2693984" cy="7937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L7311,C7315,L7319,FL7310,C7313,L7313</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1322" name="Google Shape;1322;p95"/>
            <p:cNvSpPr/>
            <p:nvPr/>
          </p:nvSpPr>
          <p:spPr>
            <a:xfrm>
              <a:off x="4446584" y="4014783"/>
              <a:ext cx="2693986" cy="79374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,U7000,L7005,C7006,L7007,FL7030,C7026 </a:t>
              </a:r>
              <a:endParaRPr b="0" i="0" sz="2400" u="none" cap="none" strike="noStrike">
                <a:solidFill>
                  <a:srgbClr val="000000"/>
                </a:solidFill>
                <a:latin typeface="Arial"/>
                <a:ea typeface="Arial"/>
                <a:cs typeface="Arial"/>
                <a:sym typeface="Arial"/>
              </a:endParaRPr>
            </a:p>
          </p:txBody>
        </p:sp>
        <p:cxnSp>
          <p:nvCxnSpPr>
            <p:cNvPr id="1323" name="Google Shape;1323;p95"/>
            <p:cNvCxnSpPr/>
            <p:nvPr/>
          </p:nvCxnSpPr>
          <p:spPr>
            <a:xfrm>
              <a:off x="3973512" y="2179638"/>
              <a:ext cx="576300" cy="0"/>
            </a:xfrm>
            <a:prstGeom prst="straightConnector1">
              <a:avLst/>
            </a:prstGeom>
            <a:noFill/>
            <a:ln cap="flat" cmpd="sng" w="28575">
              <a:solidFill>
                <a:schemeClr val="dk1"/>
              </a:solidFill>
              <a:prstDash val="solid"/>
              <a:round/>
              <a:headEnd len="sm" w="sm" type="none"/>
              <a:tailEnd len="lg" w="lg" type="triangle"/>
            </a:ln>
          </p:spPr>
        </p:cxnSp>
      </p:grpSp>
      <p:sp>
        <p:nvSpPr>
          <p:cNvPr id="1324" name="Google Shape;1324;p95"/>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1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96" name="Shape 2696"/>
        <p:cNvGrpSpPr/>
        <p:nvPr/>
      </p:nvGrpSpPr>
      <p:grpSpPr>
        <a:xfrm>
          <a:off x="0" y="0"/>
          <a:ext cx="0" cy="0"/>
          <a:chOff x="0" y="0"/>
          <a:chExt cx="0" cy="0"/>
        </a:xfrm>
      </p:grpSpPr>
      <p:sp>
        <p:nvSpPr>
          <p:cNvPr id="2697" name="Google Shape;2697;p203"/>
          <p:cNvSpPr/>
          <p:nvPr/>
        </p:nvSpPr>
        <p:spPr>
          <a:xfrm>
            <a:off x="0" y="0"/>
            <a:ext cx="24387300" cy="880500"/>
          </a:xfrm>
          <a:prstGeom prst="rect">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NOTE: This is a mandatory slide. Please include at the end of all presentations and remove this note.</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2" name="Shape 2702"/>
        <p:cNvGrpSpPr/>
        <p:nvPr/>
      </p:nvGrpSpPr>
      <p:grpSpPr>
        <a:xfrm>
          <a:off x="0" y="0"/>
          <a:ext cx="0" cy="0"/>
          <a:chOff x="0" y="0"/>
          <a:chExt cx="0" cy="0"/>
        </a:xfrm>
      </p:grpSpPr>
    </p:spTree>
  </p:cSld>
  <p:clrMapOvr>
    <a:masterClrMapping/>
  </p:clrMapOvr>
</p:sld>
</file>

<file path=ppt/slides/slide1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06" name="Shape 2706"/>
        <p:cNvGrpSpPr/>
        <p:nvPr/>
      </p:nvGrpSpPr>
      <p:grpSpPr>
        <a:xfrm>
          <a:off x="0" y="0"/>
          <a:ext cx="0" cy="0"/>
          <a:chOff x="0" y="0"/>
          <a:chExt cx="0" cy="0"/>
        </a:xfrm>
      </p:grpSpPr>
      <p:sp>
        <p:nvSpPr>
          <p:cNvPr id="2707" name="Google Shape;2707;p205"/>
          <p:cNvSpPr/>
          <p:nvPr/>
        </p:nvSpPr>
        <p:spPr>
          <a:xfrm>
            <a:off x="3361475" y="6192528"/>
            <a:ext cx="309899" cy="227608"/>
          </a:xfrm>
          <a:custGeom>
            <a:rect b="b" l="l" r="r" t="t"/>
            <a:pathLst>
              <a:path extrusionOk="0" h="120000" w="120000">
                <a:moveTo>
                  <a:pt x="93238" y="93833"/>
                </a:moveTo>
                <a:lnTo>
                  <a:pt x="95972" y="100450"/>
                </a:lnTo>
                <a:lnTo>
                  <a:pt x="95205" y="115377"/>
                </a:lnTo>
                <a:lnTo>
                  <a:pt x="100527" y="120000"/>
                </a:lnTo>
                <a:lnTo>
                  <a:pt x="109122" y="106833"/>
                </a:lnTo>
                <a:lnTo>
                  <a:pt x="118211" y="101950"/>
                </a:lnTo>
                <a:lnTo>
                  <a:pt x="120000" y="97355"/>
                </a:lnTo>
                <a:lnTo>
                  <a:pt x="115766" y="92750"/>
                </a:lnTo>
                <a:lnTo>
                  <a:pt x="113183" y="92750"/>
                </a:lnTo>
                <a:lnTo>
                  <a:pt x="114816" y="87400"/>
                </a:lnTo>
                <a:lnTo>
                  <a:pt x="110566" y="80383"/>
                </a:lnTo>
                <a:lnTo>
                  <a:pt x="105427" y="80827"/>
                </a:lnTo>
                <a:lnTo>
                  <a:pt x="103611" y="75994"/>
                </a:lnTo>
                <a:lnTo>
                  <a:pt x="98266" y="71111"/>
                </a:lnTo>
                <a:lnTo>
                  <a:pt x="96155" y="72894"/>
                </a:lnTo>
                <a:lnTo>
                  <a:pt x="97122" y="77305"/>
                </a:lnTo>
                <a:lnTo>
                  <a:pt x="95372" y="85472"/>
                </a:lnTo>
                <a:lnTo>
                  <a:pt x="93238" y="88972"/>
                </a:lnTo>
                <a:cubicBezTo>
                  <a:pt x="93238" y="88972"/>
                  <a:pt x="93238" y="93833"/>
                  <a:pt x="93238" y="93833"/>
                </a:cubicBezTo>
                <a:close/>
                <a:moveTo>
                  <a:pt x="87416" y="56188"/>
                </a:moveTo>
                <a:lnTo>
                  <a:pt x="83161" y="51116"/>
                </a:lnTo>
                <a:lnTo>
                  <a:pt x="79133" y="46938"/>
                </a:lnTo>
                <a:lnTo>
                  <a:pt x="79133" y="43605"/>
                </a:lnTo>
                <a:lnTo>
                  <a:pt x="82027" y="42761"/>
                </a:lnTo>
                <a:lnTo>
                  <a:pt x="85122" y="46044"/>
                </a:lnTo>
                <a:lnTo>
                  <a:pt x="91144" y="46938"/>
                </a:lnTo>
                <a:lnTo>
                  <a:pt x="94211" y="52638"/>
                </a:lnTo>
                <a:lnTo>
                  <a:pt x="91616" y="56394"/>
                </a:lnTo>
                <a:lnTo>
                  <a:pt x="87416" y="56188"/>
                </a:lnTo>
                <a:cubicBezTo>
                  <a:pt x="87416" y="56188"/>
                  <a:pt x="87416" y="56188"/>
                  <a:pt x="87416" y="56188"/>
                </a:cubicBezTo>
                <a:close/>
                <a:moveTo>
                  <a:pt x="78316" y="41022"/>
                </a:moveTo>
                <a:lnTo>
                  <a:pt x="74438" y="39216"/>
                </a:lnTo>
                <a:lnTo>
                  <a:pt x="71972" y="40533"/>
                </a:lnTo>
                <a:lnTo>
                  <a:pt x="68922" y="37900"/>
                </a:lnTo>
                <a:lnTo>
                  <a:pt x="74438" y="37644"/>
                </a:lnTo>
                <a:lnTo>
                  <a:pt x="80250" y="36327"/>
                </a:lnTo>
                <a:lnTo>
                  <a:pt x="78316" y="41022"/>
                </a:lnTo>
                <a:cubicBezTo>
                  <a:pt x="78316" y="41022"/>
                  <a:pt x="78316" y="41022"/>
                  <a:pt x="78316" y="41022"/>
                </a:cubicBezTo>
                <a:close/>
                <a:moveTo>
                  <a:pt x="58677" y="30205"/>
                </a:moveTo>
                <a:lnTo>
                  <a:pt x="54961" y="26661"/>
                </a:lnTo>
                <a:lnTo>
                  <a:pt x="52355" y="19616"/>
                </a:lnTo>
                <a:lnTo>
                  <a:pt x="48800" y="20677"/>
                </a:lnTo>
                <a:lnTo>
                  <a:pt x="48000" y="24877"/>
                </a:lnTo>
                <a:lnTo>
                  <a:pt x="52355" y="33277"/>
                </a:lnTo>
                <a:lnTo>
                  <a:pt x="57888" y="33888"/>
                </a:lnTo>
                <a:lnTo>
                  <a:pt x="58677" y="30205"/>
                </a:lnTo>
                <a:cubicBezTo>
                  <a:pt x="58677" y="30205"/>
                  <a:pt x="58677" y="30205"/>
                  <a:pt x="58677" y="30205"/>
                </a:cubicBezTo>
                <a:close/>
                <a:moveTo>
                  <a:pt x="22550" y="8822"/>
                </a:moveTo>
                <a:lnTo>
                  <a:pt x="24650" y="2861"/>
                </a:lnTo>
                <a:lnTo>
                  <a:pt x="23533" y="0"/>
                </a:lnTo>
                <a:lnTo>
                  <a:pt x="18505" y="0"/>
                </a:lnTo>
                <a:lnTo>
                  <a:pt x="15405" y="6150"/>
                </a:lnTo>
                <a:lnTo>
                  <a:pt x="18972" y="9716"/>
                </a:lnTo>
                <a:lnTo>
                  <a:pt x="22550" y="8822"/>
                </a:lnTo>
                <a:cubicBezTo>
                  <a:pt x="22550" y="8822"/>
                  <a:pt x="22550" y="8822"/>
                  <a:pt x="22550" y="8822"/>
                </a:cubicBezTo>
                <a:close/>
                <a:moveTo>
                  <a:pt x="1772" y="14077"/>
                </a:moveTo>
                <a:lnTo>
                  <a:pt x="4544" y="8822"/>
                </a:lnTo>
                <a:lnTo>
                  <a:pt x="1638" y="7483"/>
                </a:lnTo>
                <a:lnTo>
                  <a:pt x="0" y="11683"/>
                </a:lnTo>
                <a:lnTo>
                  <a:pt x="1772" y="14077"/>
                </a:lnTo>
                <a:cubicBezTo>
                  <a:pt x="1772" y="14077"/>
                  <a:pt x="1772" y="14077"/>
                  <a:pt x="1772" y="14077"/>
                </a:cubicBezTo>
                <a:close/>
                <a:moveTo>
                  <a:pt x="1772" y="140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8" name="Google Shape;2708;p205"/>
          <p:cNvSpPr/>
          <p:nvPr/>
        </p:nvSpPr>
        <p:spPr>
          <a:xfrm>
            <a:off x="15449273" y="9414072"/>
            <a:ext cx="15758" cy="26263"/>
          </a:xfrm>
          <a:custGeom>
            <a:rect b="b" l="l" r="r" t="t"/>
            <a:pathLst>
              <a:path extrusionOk="0" h="120000" w="120000">
                <a:moveTo>
                  <a:pt x="0" y="97194"/>
                </a:moveTo>
                <a:lnTo>
                  <a:pt x="17361" y="50122"/>
                </a:lnTo>
                <a:lnTo>
                  <a:pt x="7105" y="8172"/>
                </a:lnTo>
                <a:lnTo>
                  <a:pt x="63450" y="0"/>
                </a:lnTo>
                <a:lnTo>
                  <a:pt x="120000" y="41583"/>
                </a:lnTo>
                <a:lnTo>
                  <a:pt x="30050" y="120000"/>
                </a:lnTo>
                <a:cubicBezTo>
                  <a:pt x="30050" y="120000"/>
                  <a:pt x="0" y="97194"/>
                  <a:pt x="0" y="97194"/>
                </a:cubicBezTo>
                <a:close/>
                <a:moveTo>
                  <a:pt x="0" y="971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09" name="Google Shape;2709;p205"/>
          <p:cNvSpPr/>
          <p:nvPr/>
        </p:nvSpPr>
        <p:spPr>
          <a:xfrm>
            <a:off x="15323213" y="9344039"/>
            <a:ext cx="96297" cy="66531"/>
          </a:xfrm>
          <a:custGeom>
            <a:rect b="b" l="l" r="r" t="t"/>
            <a:pathLst>
              <a:path extrusionOk="0" h="120000" w="120000">
                <a:moveTo>
                  <a:pt x="113444" y="118827"/>
                </a:moveTo>
                <a:lnTo>
                  <a:pt x="120000" y="108650"/>
                </a:lnTo>
                <a:lnTo>
                  <a:pt x="112216" y="87322"/>
                </a:lnTo>
                <a:lnTo>
                  <a:pt x="105216" y="95977"/>
                </a:lnTo>
                <a:lnTo>
                  <a:pt x="92800" y="99994"/>
                </a:lnTo>
                <a:lnTo>
                  <a:pt x="103155" y="106544"/>
                </a:lnTo>
                <a:cubicBezTo>
                  <a:pt x="103155" y="106544"/>
                  <a:pt x="113444" y="118827"/>
                  <a:pt x="113444" y="118827"/>
                </a:cubicBezTo>
                <a:close/>
                <a:moveTo>
                  <a:pt x="28950" y="106255"/>
                </a:moveTo>
                <a:lnTo>
                  <a:pt x="37894" y="107427"/>
                </a:lnTo>
                <a:lnTo>
                  <a:pt x="45183" y="120000"/>
                </a:lnTo>
                <a:lnTo>
                  <a:pt x="30894" y="118383"/>
                </a:lnTo>
                <a:lnTo>
                  <a:pt x="25544" y="111050"/>
                </a:lnTo>
                <a:lnTo>
                  <a:pt x="28950" y="106255"/>
                </a:lnTo>
                <a:cubicBezTo>
                  <a:pt x="28950" y="106255"/>
                  <a:pt x="28950" y="106255"/>
                  <a:pt x="28950" y="106255"/>
                </a:cubicBezTo>
                <a:close/>
                <a:moveTo>
                  <a:pt x="21305" y="64083"/>
                </a:moveTo>
                <a:lnTo>
                  <a:pt x="27266" y="52394"/>
                </a:lnTo>
                <a:lnTo>
                  <a:pt x="22277" y="32238"/>
                </a:lnTo>
                <a:lnTo>
                  <a:pt x="28222" y="21722"/>
                </a:lnTo>
                <a:lnTo>
                  <a:pt x="21083" y="1222"/>
                </a:lnTo>
                <a:lnTo>
                  <a:pt x="12244" y="0"/>
                </a:lnTo>
                <a:lnTo>
                  <a:pt x="0" y="25583"/>
                </a:lnTo>
                <a:lnTo>
                  <a:pt x="4016" y="38938"/>
                </a:lnTo>
                <a:lnTo>
                  <a:pt x="6077" y="62961"/>
                </a:lnTo>
                <a:lnTo>
                  <a:pt x="13727" y="66972"/>
                </a:lnTo>
                <a:lnTo>
                  <a:pt x="21305" y="64083"/>
                </a:lnTo>
                <a:cubicBezTo>
                  <a:pt x="21305" y="64083"/>
                  <a:pt x="21305" y="64083"/>
                  <a:pt x="21305" y="64083"/>
                </a:cubicBezTo>
                <a:close/>
                <a:moveTo>
                  <a:pt x="21305" y="640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0" name="Google Shape;2710;p205"/>
          <p:cNvSpPr/>
          <p:nvPr/>
        </p:nvSpPr>
        <p:spPr>
          <a:xfrm>
            <a:off x="15533314" y="8951850"/>
            <a:ext cx="614545" cy="299394"/>
          </a:xfrm>
          <a:custGeom>
            <a:rect b="b" l="l" r="r" t="t"/>
            <a:pathLst>
              <a:path extrusionOk="0" h="120000" w="120000">
                <a:moveTo>
                  <a:pt x="0" y="111155"/>
                </a:moveTo>
                <a:lnTo>
                  <a:pt x="1377" y="108066"/>
                </a:lnTo>
                <a:lnTo>
                  <a:pt x="3261" y="109494"/>
                </a:lnTo>
                <a:lnTo>
                  <a:pt x="4361" y="109955"/>
                </a:lnTo>
                <a:lnTo>
                  <a:pt x="3777" y="111416"/>
                </a:lnTo>
                <a:lnTo>
                  <a:pt x="1294" y="112388"/>
                </a:lnTo>
                <a:cubicBezTo>
                  <a:pt x="1294" y="112388"/>
                  <a:pt x="0" y="111155"/>
                  <a:pt x="0" y="111155"/>
                </a:cubicBezTo>
                <a:close/>
                <a:moveTo>
                  <a:pt x="3216" y="118077"/>
                </a:moveTo>
                <a:lnTo>
                  <a:pt x="4072" y="117894"/>
                </a:lnTo>
                <a:lnTo>
                  <a:pt x="3550" y="120000"/>
                </a:lnTo>
                <a:lnTo>
                  <a:pt x="3216" y="118077"/>
                </a:lnTo>
                <a:cubicBezTo>
                  <a:pt x="3216" y="118077"/>
                  <a:pt x="3216" y="118077"/>
                  <a:pt x="3216" y="118077"/>
                </a:cubicBezTo>
                <a:close/>
                <a:moveTo>
                  <a:pt x="117272" y="6116"/>
                </a:moveTo>
                <a:lnTo>
                  <a:pt x="120000" y="4366"/>
                </a:lnTo>
                <a:lnTo>
                  <a:pt x="119211" y="1800"/>
                </a:lnTo>
                <a:lnTo>
                  <a:pt x="117100" y="0"/>
                </a:lnTo>
                <a:lnTo>
                  <a:pt x="115777" y="3222"/>
                </a:lnTo>
                <a:lnTo>
                  <a:pt x="117272" y="6116"/>
                </a:lnTo>
                <a:cubicBezTo>
                  <a:pt x="117272" y="6116"/>
                  <a:pt x="117272" y="6116"/>
                  <a:pt x="117272" y="6116"/>
                </a:cubicBezTo>
                <a:close/>
                <a:moveTo>
                  <a:pt x="117272" y="61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1" name="Google Shape;2711;p205"/>
          <p:cNvSpPr/>
          <p:nvPr/>
        </p:nvSpPr>
        <p:spPr>
          <a:xfrm>
            <a:off x="18502738" y="7859327"/>
            <a:ext cx="138317" cy="421953"/>
          </a:xfrm>
          <a:custGeom>
            <a:rect b="b" l="l" r="r" t="t"/>
            <a:pathLst>
              <a:path extrusionOk="0" h="120000" w="120000">
                <a:moveTo>
                  <a:pt x="110677" y="110066"/>
                </a:moveTo>
                <a:lnTo>
                  <a:pt x="102755" y="112422"/>
                </a:lnTo>
                <a:lnTo>
                  <a:pt x="103150" y="115688"/>
                </a:lnTo>
                <a:cubicBezTo>
                  <a:pt x="103150" y="115688"/>
                  <a:pt x="108511" y="116344"/>
                  <a:pt x="109055" y="116644"/>
                </a:cubicBezTo>
                <a:cubicBezTo>
                  <a:pt x="109672" y="116938"/>
                  <a:pt x="113561" y="120000"/>
                  <a:pt x="113561" y="120000"/>
                </a:cubicBezTo>
                <a:lnTo>
                  <a:pt x="120000" y="117661"/>
                </a:lnTo>
                <a:lnTo>
                  <a:pt x="116822" y="114911"/>
                </a:lnTo>
                <a:lnTo>
                  <a:pt x="117127" y="111816"/>
                </a:lnTo>
                <a:cubicBezTo>
                  <a:pt x="117127" y="111816"/>
                  <a:pt x="110677" y="110066"/>
                  <a:pt x="110677" y="110066"/>
                </a:cubicBezTo>
                <a:close/>
                <a:moveTo>
                  <a:pt x="101594" y="109288"/>
                </a:moveTo>
                <a:lnTo>
                  <a:pt x="110300" y="106194"/>
                </a:lnTo>
                <a:lnTo>
                  <a:pt x="103850" y="106127"/>
                </a:lnTo>
                <a:lnTo>
                  <a:pt x="97977" y="108283"/>
                </a:lnTo>
                <a:lnTo>
                  <a:pt x="101594" y="109288"/>
                </a:lnTo>
                <a:cubicBezTo>
                  <a:pt x="101594" y="109288"/>
                  <a:pt x="101594" y="109288"/>
                  <a:pt x="101594" y="109288"/>
                </a:cubicBezTo>
                <a:close/>
                <a:moveTo>
                  <a:pt x="82133" y="100700"/>
                </a:moveTo>
                <a:lnTo>
                  <a:pt x="89677" y="102122"/>
                </a:lnTo>
                <a:lnTo>
                  <a:pt x="94955" y="101050"/>
                </a:lnTo>
                <a:lnTo>
                  <a:pt x="89250" y="97827"/>
                </a:lnTo>
                <a:lnTo>
                  <a:pt x="79266" y="98411"/>
                </a:lnTo>
                <a:lnTo>
                  <a:pt x="82133" y="100700"/>
                </a:lnTo>
                <a:cubicBezTo>
                  <a:pt x="82133" y="100700"/>
                  <a:pt x="82133" y="100700"/>
                  <a:pt x="82133" y="100700"/>
                </a:cubicBezTo>
                <a:close/>
                <a:moveTo>
                  <a:pt x="95688" y="91950"/>
                </a:moveTo>
                <a:lnTo>
                  <a:pt x="91027" y="94761"/>
                </a:lnTo>
                <a:lnTo>
                  <a:pt x="95927" y="97161"/>
                </a:lnTo>
                <a:lnTo>
                  <a:pt x="100194" y="95716"/>
                </a:lnTo>
                <a:lnTo>
                  <a:pt x="99805" y="93166"/>
                </a:lnTo>
                <a:lnTo>
                  <a:pt x="95688" y="91950"/>
                </a:lnTo>
                <a:cubicBezTo>
                  <a:pt x="95688" y="91950"/>
                  <a:pt x="95688" y="91950"/>
                  <a:pt x="95688" y="91950"/>
                </a:cubicBezTo>
                <a:close/>
                <a:moveTo>
                  <a:pt x="66255" y="89850"/>
                </a:moveTo>
                <a:lnTo>
                  <a:pt x="74022" y="90533"/>
                </a:lnTo>
                <a:lnTo>
                  <a:pt x="78294" y="94944"/>
                </a:lnTo>
                <a:lnTo>
                  <a:pt x="69211" y="92383"/>
                </a:lnTo>
                <a:cubicBezTo>
                  <a:pt x="69211" y="92383"/>
                  <a:pt x="65983" y="89916"/>
                  <a:pt x="66255" y="89850"/>
                </a:cubicBezTo>
                <a:cubicBezTo>
                  <a:pt x="66255" y="89850"/>
                  <a:pt x="66255" y="89850"/>
                  <a:pt x="66255" y="89850"/>
                </a:cubicBezTo>
                <a:close/>
                <a:moveTo>
                  <a:pt x="52888" y="76711"/>
                </a:moveTo>
                <a:lnTo>
                  <a:pt x="42405" y="77661"/>
                </a:lnTo>
                <a:lnTo>
                  <a:pt x="49283" y="78744"/>
                </a:lnTo>
                <a:lnTo>
                  <a:pt x="52888" y="76711"/>
                </a:lnTo>
                <a:cubicBezTo>
                  <a:pt x="52888" y="76711"/>
                  <a:pt x="52888" y="76711"/>
                  <a:pt x="52888" y="76711"/>
                </a:cubicBezTo>
                <a:close/>
                <a:moveTo>
                  <a:pt x="20194" y="56561"/>
                </a:moveTo>
                <a:lnTo>
                  <a:pt x="31033" y="56444"/>
                </a:lnTo>
                <a:lnTo>
                  <a:pt x="36666" y="52166"/>
                </a:lnTo>
                <a:lnTo>
                  <a:pt x="33088" y="48333"/>
                </a:lnTo>
                <a:lnTo>
                  <a:pt x="21355" y="50127"/>
                </a:lnTo>
                <a:lnTo>
                  <a:pt x="20194" y="53688"/>
                </a:lnTo>
                <a:cubicBezTo>
                  <a:pt x="20194" y="53688"/>
                  <a:pt x="20194" y="56305"/>
                  <a:pt x="20194" y="56561"/>
                </a:cubicBezTo>
                <a:cubicBezTo>
                  <a:pt x="20194" y="56561"/>
                  <a:pt x="20194" y="56561"/>
                  <a:pt x="20194" y="56561"/>
                </a:cubicBezTo>
                <a:close/>
                <a:moveTo>
                  <a:pt x="0" y="37827"/>
                </a:moveTo>
                <a:lnTo>
                  <a:pt x="12544" y="38783"/>
                </a:lnTo>
                <a:lnTo>
                  <a:pt x="8077" y="36505"/>
                </a:lnTo>
                <a:lnTo>
                  <a:pt x="0" y="37827"/>
                </a:lnTo>
                <a:cubicBezTo>
                  <a:pt x="0" y="37827"/>
                  <a:pt x="0" y="37827"/>
                  <a:pt x="0" y="37827"/>
                </a:cubicBezTo>
                <a:close/>
                <a:moveTo>
                  <a:pt x="30288" y="41294"/>
                </a:moveTo>
                <a:lnTo>
                  <a:pt x="38444" y="36027"/>
                </a:lnTo>
                <a:lnTo>
                  <a:pt x="37166" y="32922"/>
                </a:lnTo>
                <a:lnTo>
                  <a:pt x="33088" y="30783"/>
                </a:lnTo>
                <a:lnTo>
                  <a:pt x="36666" y="27194"/>
                </a:lnTo>
                <a:lnTo>
                  <a:pt x="43188" y="25550"/>
                </a:lnTo>
                <a:lnTo>
                  <a:pt x="43188" y="23966"/>
                </a:lnTo>
                <a:lnTo>
                  <a:pt x="27811" y="25550"/>
                </a:lnTo>
                <a:lnTo>
                  <a:pt x="27811" y="30305"/>
                </a:lnTo>
                <a:lnTo>
                  <a:pt x="24277" y="32461"/>
                </a:lnTo>
                <a:lnTo>
                  <a:pt x="30288" y="36266"/>
                </a:lnTo>
                <a:lnTo>
                  <a:pt x="27072" y="39050"/>
                </a:lnTo>
                <a:lnTo>
                  <a:pt x="30288" y="41294"/>
                </a:lnTo>
                <a:cubicBezTo>
                  <a:pt x="30288" y="41294"/>
                  <a:pt x="30288" y="41294"/>
                  <a:pt x="30288" y="41294"/>
                </a:cubicBezTo>
                <a:close/>
                <a:moveTo>
                  <a:pt x="36311" y="21961"/>
                </a:moveTo>
                <a:lnTo>
                  <a:pt x="48777" y="19072"/>
                </a:lnTo>
                <a:lnTo>
                  <a:pt x="48777" y="14427"/>
                </a:lnTo>
                <a:lnTo>
                  <a:pt x="41244" y="13005"/>
                </a:lnTo>
                <a:lnTo>
                  <a:pt x="49555" y="9294"/>
                </a:lnTo>
                <a:lnTo>
                  <a:pt x="50022" y="5850"/>
                </a:lnTo>
                <a:lnTo>
                  <a:pt x="46366" y="4650"/>
                </a:lnTo>
                <a:lnTo>
                  <a:pt x="50022" y="1894"/>
                </a:lnTo>
                <a:lnTo>
                  <a:pt x="47494" y="0"/>
                </a:lnTo>
                <a:lnTo>
                  <a:pt x="36666" y="3672"/>
                </a:lnTo>
                <a:lnTo>
                  <a:pt x="38755" y="9177"/>
                </a:lnTo>
                <a:lnTo>
                  <a:pt x="35494" y="11088"/>
                </a:lnTo>
                <a:lnTo>
                  <a:pt x="37555" y="13366"/>
                </a:lnTo>
                <a:lnTo>
                  <a:pt x="31033" y="20533"/>
                </a:lnTo>
                <a:lnTo>
                  <a:pt x="36311" y="21961"/>
                </a:lnTo>
                <a:cubicBezTo>
                  <a:pt x="36311" y="21961"/>
                  <a:pt x="36311" y="21961"/>
                  <a:pt x="36311" y="21961"/>
                </a:cubicBezTo>
                <a:close/>
                <a:moveTo>
                  <a:pt x="36311" y="219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2" name="Google Shape;2712;p205"/>
          <p:cNvSpPr/>
          <p:nvPr/>
        </p:nvSpPr>
        <p:spPr>
          <a:xfrm>
            <a:off x="13964559" y="1472263"/>
            <a:ext cx="8503829" cy="4632722"/>
          </a:xfrm>
          <a:custGeom>
            <a:rect b="b" l="l" r="r" t="t"/>
            <a:pathLst>
              <a:path extrusionOk="0" h="120000" w="120000">
                <a:moveTo>
                  <a:pt x="1877" y="81055"/>
                </a:moveTo>
                <a:cubicBezTo>
                  <a:pt x="1866" y="81055"/>
                  <a:pt x="1805" y="81327"/>
                  <a:pt x="1805" y="81327"/>
                </a:cubicBezTo>
                <a:lnTo>
                  <a:pt x="1988" y="81483"/>
                </a:lnTo>
                <a:lnTo>
                  <a:pt x="2050" y="81333"/>
                </a:lnTo>
                <a:cubicBezTo>
                  <a:pt x="2050" y="81333"/>
                  <a:pt x="1877" y="81055"/>
                  <a:pt x="1877" y="81055"/>
                </a:cubicBezTo>
                <a:close/>
                <a:moveTo>
                  <a:pt x="105733" y="105288"/>
                </a:moveTo>
                <a:cubicBezTo>
                  <a:pt x="105727" y="105255"/>
                  <a:pt x="105738" y="104866"/>
                  <a:pt x="105738" y="104866"/>
                </a:cubicBezTo>
                <a:lnTo>
                  <a:pt x="105822" y="104144"/>
                </a:lnTo>
                <a:lnTo>
                  <a:pt x="105900" y="104083"/>
                </a:lnTo>
                <a:lnTo>
                  <a:pt x="106122" y="103733"/>
                </a:lnTo>
                <a:lnTo>
                  <a:pt x="106161" y="103405"/>
                </a:lnTo>
                <a:lnTo>
                  <a:pt x="106105" y="103405"/>
                </a:lnTo>
                <a:lnTo>
                  <a:pt x="105977" y="103461"/>
                </a:lnTo>
                <a:lnTo>
                  <a:pt x="105877" y="103405"/>
                </a:lnTo>
                <a:lnTo>
                  <a:pt x="105788" y="103266"/>
                </a:lnTo>
                <a:lnTo>
                  <a:pt x="105733" y="103372"/>
                </a:lnTo>
                <a:lnTo>
                  <a:pt x="105705" y="103733"/>
                </a:lnTo>
                <a:lnTo>
                  <a:pt x="105655" y="104050"/>
                </a:lnTo>
                <a:lnTo>
                  <a:pt x="105622" y="104494"/>
                </a:lnTo>
                <a:lnTo>
                  <a:pt x="105533" y="104788"/>
                </a:lnTo>
                <a:lnTo>
                  <a:pt x="105572" y="104972"/>
                </a:lnTo>
                <a:lnTo>
                  <a:pt x="105733" y="105288"/>
                </a:lnTo>
                <a:cubicBezTo>
                  <a:pt x="105733" y="105288"/>
                  <a:pt x="105733" y="105288"/>
                  <a:pt x="105733" y="105288"/>
                </a:cubicBezTo>
                <a:close/>
                <a:moveTo>
                  <a:pt x="106488" y="103288"/>
                </a:moveTo>
                <a:lnTo>
                  <a:pt x="106577" y="103227"/>
                </a:lnTo>
                <a:lnTo>
                  <a:pt x="106627" y="102905"/>
                </a:lnTo>
                <a:lnTo>
                  <a:pt x="106755" y="102722"/>
                </a:lnTo>
                <a:lnTo>
                  <a:pt x="106727" y="102333"/>
                </a:lnTo>
                <a:lnTo>
                  <a:pt x="106811" y="102194"/>
                </a:lnTo>
                <a:lnTo>
                  <a:pt x="106822" y="102038"/>
                </a:lnTo>
                <a:lnTo>
                  <a:pt x="106911" y="101922"/>
                </a:lnTo>
                <a:lnTo>
                  <a:pt x="107005" y="101994"/>
                </a:lnTo>
                <a:lnTo>
                  <a:pt x="107127" y="101800"/>
                </a:lnTo>
                <a:lnTo>
                  <a:pt x="107261" y="101350"/>
                </a:lnTo>
                <a:lnTo>
                  <a:pt x="107438" y="100988"/>
                </a:lnTo>
                <a:lnTo>
                  <a:pt x="107644" y="100955"/>
                </a:lnTo>
                <a:lnTo>
                  <a:pt x="107783" y="100811"/>
                </a:lnTo>
                <a:lnTo>
                  <a:pt x="107777" y="100500"/>
                </a:lnTo>
                <a:lnTo>
                  <a:pt x="107716" y="100205"/>
                </a:lnTo>
                <a:lnTo>
                  <a:pt x="107600" y="100261"/>
                </a:lnTo>
                <a:lnTo>
                  <a:pt x="107405" y="100627"/>
                </a:lnTo>
                <a:lnTo>
                  <a:pt x="107366" y="100861"/>
                </a:lnTo>
                <a:lnTo>
                  <a:pt x="107255" y="100877"/>
                </a:lnTo>
                <a:lnTo>
                  <a:pt x="107127" y="101027"/>
                </a:lnTo>
                <a:lnTo>
                  <a:pt x="107027" y="100966"/>
                </a:lnTo>
                <a:lnTo>
                  <a:pt x="106966" y="100738"/>
                </a:lnTo>
                <a:lnTo>
                  <a:pt x="106922" y="100772"/>
                </a:lnTo>
                <a:lnTo>
                  <a:pt x="106861" y="101027"/>
                </a:lnTo>
                <a:lnTo>
                  <a:pt x="106916" y="101188"/>
                </a:lnTo>
                <a:lnTo>
                  <a:pt x="106850" y="101394"/>
                </a:lnTo>
                <a:lnTo>
                  <a:pt x="106738" y="101700"/>
                </a:lnTo>
                <a:lnTo>
                  <a:pt x="106661" y="101694"/>
                </a:lnTo>
                <a:lnTo>
                  <a:pt x="106677" y="101861"/>
                </a:lnTo>
                <a:lnTo>
                  <a:pt x="106627" y="102155"/>
                </a:lnTo>
                <a:lnTo>
                  <a:pt x="106483" y="102288"/>
                </a:lnTo>
                <a:lnTo>
                  <a:pt x="106461" y="102461"/>
                </a:lnTo>
                <a:lnTo>
                  <a:pt x="106550" y="102616"/>
                </a:lnTo>
                <a:lnTo>
                  <a:pt x="106472" y="102722"/>
                </a:lnTo>
                <a:lnTo>
                  <a:pt x="106444" y="102955"/>
                </a:lnTo>
                <a:lnTo>
                  <a:pt x="106488" y="103288"/>
                </a:lnTo>
                <a:cubicBezTo>
                  <a:pt x="106488" y="103288"/>
                  <a:pt x="106488" y="103288"/>
                  <a:pt x="106488" y="103288"/>
                </a:cubicBezTo>
                <a:close/>
                <a:moveTo>
                  <a:pt x="108188" y="99961"/>
                </a:moveTo>
                <a:lnTo>
                  <a:pt x="108283" y="100016"/>
                </a:lnTo>
                <a:lnTo>
                  <a:pt x="108477" y="99700"/>
                </a:lnTo>
                <a:lnTo>
                  <a:pt x="108611" y="99338"/>
                </a:lnTo>
                <a:lnTo>
                  <a:pt x="108727" y="99200"/>
                </a:lnTo>
                <a:lnTo>
                  <a:pt x="108733" y="98894"/>
                </a:lnTo>
                <a:lnTo>
                  <a:pt x="108788" y="98566"/>
                </a:lnTo>
                <a:lnTo>
                  <a:pt x="108977" y="98150"/>
                </a:lnTo>
                <a:lnTo>
                  <a:pt x="108888" y="98233"/>
                </a:lnTo>
                <a:lnTo>
                  <a:pt x="108700" y="98283"/>
                </a:lnTo>
                <a:lnTo>
                  <a:pt x="108611" y="98588"/>
                </a:lnTo>
                <a:lnTo>
                  <a:pt x="108538" y="98700"/>
                </a:lnTo>
                <a:lnTo>
                  <a:pt x="108488" y="98972"/>
                </a:lnTo>
                <a:lnTo>
                  <a:pt x="108416" y="99100"/>
                </a:lnTo>
                <a:lnTo>
                  <a:pt x="108383" y="99277"/>
                </a:lnTo>
                <a:lnTo>
                  <a:pt x="108250" y="99522"/>
                </a:lnTo>
                <a:lnTo>
                  <a:pt x="108188" y="99961"/>
                </a:lnTo>
                <a:cubicBezTo>
                  <a:pt x="108188" y="99961"/>
                  <a:pt x="108188" y="99961"/>
                  <a:pt x="108188" y="99961"/>
                </a:cubicBezTo>
                <a:close/>
                <a:moveTo>
                  <a:pt x="109766" y="96533"/>
                </a:moveTo>
                <a:lnTo>
                  <a:pt x="109833" y="96372"/>
                </a:lnTo>
                <a:lnTo>
                  <a:pt x="109861" y="95872"/>
                </a:lnTo>
                <a:lnTo>
                  <a:pt x="109800" y="95850"/>
                </a:lnTo>
                <a:lnTo>
                  <a:pt x="109777" y="96105"/>
                </a:lnTo>
                <a:lnTo>
                  <a:pt x="109700" y="96494"/>
                </a:lnTo>
                <a:lnTo>
                  <a:pt x="109766" y="96533"/>
                </a:lnTo>
                <a:cubicBezTo>
                  <a:pt x="109766" y="96533"/>
                  <a:pt x="109766" y="96533"/>
                  <a:pt x="109766" y="96533"/>
                </a:cubicBezTo>
                <a:close/>
                <a:moveTo>
                  <a:pt x="109911" y="95255"/>
                </a:moveTo>
                <a:lnTo>
                  <a:pt x="109933" y="95361"/>
                </a:lnTo>
                <a:lnTo>
                  <a:pt x="110016" y="95405"/>
                </a:lnTo>
                <a:lnTo>
                  <a:pt x="110038" y="95250"/>
                </a:lnTo>
                <a:lnTo>
                  <a:pt x="109950" y="95183"/>
                </a:lnTo>
                <a:lnTo>
                  <a:pt x="109911" y="95255"/>
                </a:lnTo>
                <a:cubicBezTo>
                  <a:pt x="109911" y="95255"/>
                  <a:pt x="109911" y="95255"/>
                  <a:pt x="109911" y="95255"/>
                </a:cubicBezTo>
                <a:close/>
                <a:moveTo>
                  <a:pt x="110077" y="94733"/>
                </a:moveTo>
                <a:lnTo>
                  <a:pt x="110111" y="94916"/>
                </a:lnTo>
                <a:lnTo>
                  <a:pt x="110172" y="94744"/>
                </a:lnTo>
                <a:lnTo>
                  <a:pt x="110077" y="94733"/>
                </a:lnTo>
                <a:cubicBezTo>
                  <a:pt x="110077" y="94733"/>
                  <a:pt x="110077" y="94733"/>
                  <a:pt x="110077" y="94733"/>
                </a:cubicBezTo>
                <a:close/>
                <a:moveTo>
                  <a:pt x="110122" y="94505"/>
                </a:moveTo>
                <a:lnTo>
                  <a:pt x="110177" y="94272"/>
                </a:lnTo>
                <a:lnTo>
                  <a:pt x="110138" y="94111"/>
                </a:lnTo>
                <a:lnTo>
                  <a:pt x="110077" y="94250"/>
                </a:lnTo>
                <a:lnTo>
                  <a:pt x="110122" y="94505"/>
                </a:lnTo>
                <a:cubicBezTo>
                  <a:pt x="110122" y="94505"/>
                  <a:pt x="110122" y="94505"/>
                  <a:pt x="110122" y="94505"/>
                </a:cubicBezTo>
                <a:close/>
                <a:moveTo>
                  <a:pt x="110177" y="93433"/>
                </a:moveTo>
                <a:lnTo>
                  <a:pt x="110250" y="93350"/>
                </a:lnTo>
                <a:lnTo>
                  <a:pt x="110166" y="93255"/>
                </a:lnTo>
                <a:lnTo>
                  <a:pt x="110105" y="93305"/>
                </a:lnTo>
                <a:lnTo>
                  <a:pt x="110177" y="93433"/>
                </a:lnTo>
                <a:cubicBezTo>
                  <a:pt x="110177" y="93433"/>
                  <a:pt x="110177" y="93433"/>
                  <a:pt x="110177" y="93433"/>
                </a:cubicBezTo>
                <a:close/>
                <a:moveTo>
                  <a:pt x="110422" y="91588"/>
                </a:moveTo>
                <a:lnTo>
                  <a:pt x="110483" y="91516"/>
                </a:lnTo>
                <a:lnTo>
                  <a:pt x="110555" y="91372"/>
                </a:lnTo>
                <a:lnTo>
                  <a:pt x="110566" y="91100"/>
                </a:lnTo>
                <a:lnTo>
                  <a:pt x="110511" y="90988"/>
                </a:lnTo>
                <a:lnTo>
                  <a:pt x="110455" y="91211"/>
                </a:lnTo>
                <a:lnTo>
                  <a:pt x="110422" y="91588"/>
                </a:lnTo>
                <a:cubicBezTo>
                  <a:pt x="110422" y="91588"/>
                  <a:pt x="110422" y="91588"/>
                  <a:pt x="110422" y="91588"/>
                </a:cubicBezTo>
                <a:close/>
                <a:moveTo>
                  <a:pt x="110294" y="90883"/>
                </a:moveTo>
                <a:lnTo>
                  <a:pt x="110344" y="90850"/>
                </a:lnTo>
                <a:lnTo>
                  <a:pt x="110311" y="90750"/>
                </a:lnTo>
                <a:lnTo>
                  <a:pt x="110244" y="90711"/>
                </a:lnTo>
                <a:lnTo>
                  <a:pt x="110205" y="90838"/>
                </a:lnTo>
                <a:lnTo>
                  <a:pt x="110294" y="90883"/>
                </a:lnTo>
                <a:cubicBezTo>
                  <a:pt x="110294" y="90883"/>
                  <a:pt x="110294" y="90883"/>
                  <a:pt x="110294" y="90883"/>
                </a:cubicBezTo>
                <a:close/>
                <a:moveTo>
                  <a:pt x="110622" y="90450"/>
                </a:moveTo>
                <a:lnTo>
                  <a:pt x="110705" y="90388"/>
                </a:lnTo>
                <a:lnTo>
                  <a:pt x="110677" y="90200"/>
                </a:lnTo>
                <a:lnTo>
                  <a:pt x="110544" y="90122"/>
                </a:lnTo>
                <a:lnTo>
                  <a:pt x="110494" y="90177"/>
                </a:lnTo>
                <a:lnTo>
                  <a:pt x="110522" y="90311"/>
                </a:lnTo>
                <a:lnTo>
                  <a:pt x="110622" y="90450"/>
                </a:lnTo>
                <a:cubicBezTo>
                  <a:pt x="110622" y="90450"/>
                  <a:pt x="110622" y="90450"/>
                  <a:pt x="110622" y="90450"/>
                </a:cubicBezTo>
                <a:close/>
                <a:moveTo>
                  <a:pt x="110577" y="89866"/>
                </a:moveTo>
                <a:cubicBezTo>
                  <a:pt x="110572" y="89844"/>
                  <a:pt x="110661" y="89683"/>
                  <a:pt x="110661" y="89683"/>
                </a:cubicBezTo>
                <a:lnTo>
                  <a:pt x="110577" y="89383"/>
                </a:lnTo>
                <a:lnTo>
                  <a:pt x="110572" y="89127"/>
                </a:lnTo>
                <a:lnTo>
                  <a:pt x="110522" y="89083"/>
                </a:lnTo>
                <a:lnTo>
                  <a:pt x="110522" y="89355"/>
                </a:lnTo>
                <a:lnTo>
                  <a:pt x="110461" y="89650"/>
                </a:lnTo>
                <a:lnTo>
                  <a:pt x="110577" y="89866"/>
                </a:lnTo>
                <a:cubicBezTo>
                  <a:pt x="110577" y="89866"/>
                  <a:pt x="110577" y="89866"/>
                  <a:pt x="110577" y="89866"/>
                </a:cubicBezTo>
                <a:close/>
                <a:moveTo>
                  <a:pt x="110750" y="88011"/>
                </a:moveTo>
                <a:lnTo>
                  <a:pt x="110816" y="88027"/>
                </a:lnTo>
                <a:lnTo>
                  <a:pt x="110816" y="87683"/>
                </a:lnTo>
                <a:lnTo>
                  <a:pt x="110844" y="87450"/>
                </a:lnTo>
                <a:lnTo>
                  <a:pt x="110988" y="87322"/>
                </a:lnTo>
                <a:lnTo>
                  <a:pt x="111094" y="87050"/>
                </a:lnTo>
                <a:lnTo>
                  <a:pt x="111083" y="86733"/>
                </a:lnTo>
                <a:lnTo>
                  <a:pt x="111111" y="86494"/>
                </a:lnTo>
                <a:lnTo>
                  <a:pt x="111216" y="86344"/>
                </a:lnTo>
                <a:lnTo>
                  <a:pt x="111161" y="86050"/>
                </a:lnTo>
                <a:lnTo>
                  <a:pt x="110872" y="85633"/>
                </a:lnTo>
                <a:lnTo>
                  <a:pt x="110827" y="85872"/>
                </a:lnTo>
                <a:lnTo>
                  <a:pt x="110855" y="86400"/>
                </a:lnTo>
                <a:lnTo>
                  <a:pt x="110833" y="86700"/>
                </a:lnTo>
                <a:lnTo>
                  <a:pt x="110677" y="86794"/>
                </a:lnTo>
                <a:lnTo>
                  <a:pt x="110577" y="87077"/>
                </a:lnTo>
                <a:lnTo>
                  <a:pt x="110466" y="87094"/>
                </a:lnTo>
                <a:lnTo>
                  <a:pt x="110450" y="87183"/>
                </a:lnTo>
                <a:lnTo>
                  <a:pt x="110588" y="87450"/>
                </a:lnTo>
                <a:lnTo>
                  <a:pt x="110588" y="87677"/>
                </a:lnTo>
                <a:lnTo>
                  <a:pt x="110483" y="87777"/>
                </a:lnTo>
                <a:lnTo>
                  <a:pt x="110522" y="87866"/>
                </a:lnTo>
                <a:lnTo>
                  <a:pt x="110688" y="87855"/>
                </a:lnTo>
                <a:lnTo>
                  <a:pt x="110750" y="88011"/>
                </a:lnTo>
                <a:cubicBezTo>
                  <a:pt x="110750" y="88011"/>
                  <a:pt x="110750" y="88011"/>
                  <a:pt x="110750" y="88011"/>
                </a:cubicBezTo>
                <a:close/>
                <a:moveTo>
                  <a:pt x="110244" y="85488"/>
                </a:moveTo>
                <a:lnTo>
                  <a:pt x="110227" y="85727"/>
                </a:lnTo>
                <a:lnTo>
                  <a:pt x="110311" y="85850"/>
                </a:lnTo>
                <a:lnTo>
                  <a:pt x="110494" y="85827"/>
                </a:lnTo>
                <a:lnTo>
                  <a:pt x="110527" y="85622"/>
                </a:lnTo>
                <a:lnTo>
                  <a:pt x="110350" y="85383"/>
                </a:lnTo>
                <a:lnTo>
                  <a:pt x="110244" y="85488"/>
                </a:lnTo>
                <a:cubicBezTo>
                  <a:pt x="110244" y="85488"/>
                  <a:pt x="110244" y="85488"/>
                  <a:pt x="110244" y="85488"/>
                </a:cubicBezTo>
                <a:close/>
                <a:moveTo>
                  <a:pt x="111200" y="85888"/>
                </a:moveTo>
                <a:lnTo>
                  <a:pt x="111277" y="85888"/>
                </a:lnTo>
                <a:lnTo>
                  <a:pt x="111344" y="85744"/>
                </a:lnTo>
                <a:lnTo>
                  <a:pt x="111311" y="85483"/>
                </a:lnTo>
                <a:lnTo>
                  <a:pt x="111211" y="85300"/>
                </a:lnTo>
                <a:lnTo>
                  <a:pt x="111083" y="85466"/>
                </a:lnTo>
                <a:lnTo>
                  <a:pt x="111083" y="85655"/>
                </a:lnTo>
                <a:lnTo>
                  <a:pt x="111200" y="85888"/>
                </a:lnTo>
                <a:cubicBezTo>
                  <a:pt x="111200" y="85888"/>
                  <a:pt x="111200" y="85888"/>
                  <a:pt x="111200" y="85888"/>
                </a:cubicBezTo>
                <a:close/>
                <a:moveTo>
                  <a:pt x="115683" y="70283"/>
                </a:moveTo>
                <a:lnTo>
                  <a:pt x="115827" y="70394"/>
                </a:lnTo>
                <a:lnTo>
                  <a:pt x="115977" y="70383"/>
                </a:lnTo>
                <a:lnTo>
                  <a:pt x="116077" y="70555"/>
                </a:lnTo>
                <a:lnTo>
                  <a:pt x="116061" y="70666"/>
                </a:lnTo>
                <a:lnTo>
                  <a:pt x="116238" y="71033"/>
                </a:lnTo>
                <a:lnTo>
                  <a:pt x="116372" y="71077"/>
                </a:lnTo>
                <a:lnTo>
                  <a:pt x="116522" y="71361"/>
                </a:lnTo>
                <a:lnTo>
                  <a:pt x="116605" y="71383"/>
                </a:lnTo>
                <a:lnTo>
                  <a:pt x="116688" y="71322"/>
                </a:lnTo>
                <a:lnTo>
                  <a:pt x="116855" y="71600"/>
                </a:lnTo>
                <a:lnTo>
                  <a:pt x="117055" y="71644"/>
                </a:lnTo>
                <a:lnTo>
                  <a:pt x="117094" y="71527"/>
                </a:lnTo>
                <a:lnTo>
                  <a:pt x="116983" y="71188"/>
                </a:lnTo>
                <a:lnTo>
                  <a:pt x="116800" y="71077"/>
                </a:lnTo>
                <a:lnTo>
                  <a:pt x="116550" y="70772"/>
                </a:lnTo>
                <a:lnTo>
                  <a:pt x="116483" y="70488"/>
                </a:lnTo>
                <a:lnTo>
                  <a:pt x="116311" y="70466"/>
                </a:lnTo>
                <a:lnTo>
                  <a:pt x="116150" y="70055"/>
                </a:lnTo>
                <a:lnTo>
                  <a:pt x="116150" y="69944"/>
                </a:lnTo>
                <a:lnTo>
                  <a:pt x="116233" y="69816"/>
                </a:lnTo>
                <a:lnTo>
                  <a:pt x="116038" y="69783"/>
                </a:lnTo>
                <a:lnTo>
                  <a:pt x="115933" y="69850"/>
                </a:lnTo>
                <a:lnTo>
                  <a:pt x="115805" y="69850"/>
                </a:lnTo>
                <a:lnTo>
                  <a:pt x="115677" y="70111"/>
                </a:lnTo>
                <a:lnTo>
                  <a:pt x="115683" y="70283"/>
                </a:lnTo>
                <a:cubicBezTo>
                  <a:pt x="115683" y="70283"/>
                  <a:pt x="115683" y="70283"/>
                  <a:pt x="115683" y="70283"/>
                </a:cubicBezTo>
                <a:close/>
                <a:moveTo>
                  <a:pt x="117572" y="71022"/>
                </a:moveTo>
                <a:lnTo>
                  <a:pt x="117661" y="71266"/>
                </a:lnTo>
                <a:lnTo>
                  <a:pt x="117833" y="71272"/>
                </a:lnTo>
                <a:lnTo>
                  <a:pt x="118027" y="71566"/>
                </a:lnTo>
                <a:lnTo>
                  <a:pt x="118305" y="71711"/>
                </a:lnTo>
                <a:lnTo>
                  <a:pt x="118405" y="71850"/>
                </a:lnTo>
                <a:lnTo>
                  <a:pt x="118644" y="71766"/>
                </a:lnTo>
                <a:lnTo>
                  <a:pt x="118577" y="71655"/>
                </a:lnTo>
                <a:lnTo>
                  <a:pt x="118300" y="71472"/>
                </a:lnTo>
                <a:lnTo>
                  <a:pt x="118183" y="71305"/>
                </a:lnTo>
                <a:lnTo>
                  <a:pt x="118000" y="71272"/>
                </a:lnTo>
                <a:lnTo>
                  <a:pt x="117872" y="71022"/>
                </a:lnTo>
                <a:lnTo>
                  <a:pt x="117650" y="70927"/>
                </a:lnTo>
                <a:lnTo>
                  <a:pt x="117572" y="71022"/>
                </a:lnTo>
                <a:cubicBezTo>
                  <a:pt x="117572" y="71022"/>
                  <a:pt x="117572" y="71022"/>
                  <a:pt x="117572" y="71022"/>
                </a:cubicBezTo>
                <a:close/>
                <a:moveTo>
                  <a:pt x="111016" y="61477"/>
                </a:moveTo>
                <a:lnTo>
                  <a:pt x="111072" y="61516"/>
                </a:lnTo>
                <a:lnTo>
                  <a:pt x="111050" y="61183"/>
                </a:lnTo>
                <a:lnTo>
                  <a:pt x="110966" y="60900"/>
                </a:lnTo>
                <a:lnTo>
                  <a:pt x="111022" y="60761"/>
                </a:lnTo>
                <a:lnTo>
                  <a:pt x="111022" y="60544"/>
                </a:lnTo>
                <a:lnTo>
                  <a:pt x="111111" y="60188"/>
                </a:lnTo>
                <a:lnTo>
                  <a:pt x="111255" y="59922"/>
                </a:lnTo>
                <a:lnTo>
                  <a:pt x="111477" y="59650"/>
                </a:lnTo>
                <a:lnTo>
                  <a:pt x="111566" y="59572"/>
                </a:lnTo>
                <a:lnTo>
                  <a:pt x="111516" y="59244"/>
                </a:lnTo>
                <a:lnTo>
                  <a:pt x="111422" y="58866"/>
                </a:lnTo>
                <a:lnTo>
                  <a:pt x="111211" y="58472"/>
                </a:lnTo>
                <a:lnTo>
                  <a:pt x="111111" y="58416"/>
                </a:lnTo>
                <a:lnTo>
                  <a:pt x="111016" y="58577"/>
                </a:lnTo>
                <a:lnTo>
                  <a:pt x="110988" y="58733"/>
                </a:lnTo>
                <a:lnTo>
                  <a:pt x="110911" y="58811"/>
                </a:lnTo>
                <a:lnTo>
                  <a:pt x="110688" y="59250"/>
                </a:lnTo>
                <a:lnTo>
                  <a:pt x="110600" y="59316"/>
                </a:lnTo>
                <a:lnTo>
                  <a:pt x="110494" y="59605"/>
                </a:lnTo>
                <a:lnTo>
                  <a:pt x="110594" y="59588"/>
                </a:lnTo>
                <a:lnTo>
                  <a:pt x="110761" y="59488"/>
                </a:lnTo>
                <a:lnTo>
                  <a:pt x="110783" y="59527"/>
                </a:lnTo>
                <a:lnTo>
                  <a:pt x="110733" y="59794"/>
                </a:lnTo>
                <a:lnTo>
                  <a:pt x="110794" y="60277"/>
                </a:lnTo>
                <a:lnTo>
                  <a:pt x="110888" y="60500"/>
                </a:lnTo>
                <a:lnTo>
                  <a:pt x="110900" y="60838"/>
                </a:lnTo>
                <a:lnTo>
                  <a:pt x="110822" y="61027"/>
                </a:lnTo>
                <a:lnTo>
                  <a:pt x="110855" y="61200"/>
                </a:lnTo>
                <a:lnTo>
                  <a:pt x="111016" y="61477"/>
                </a:lnTo>
                <a:cubicBezTo>
                  <a:pt x="111016" y="61477"/>
                  <a:pt x="111016" y="61477"/>
                  <a:pt x="111016" y="61477"/>
                </a:cubicBezTo>
                <a:close/>
                <a:moveTo>
                  <a:pt x="99877" y="63405"/>
                </a:moveTo>
                <a:lnTo>
                  <a:pt x="99961" y="63422"/>
                </a:lnTo>
                <a:lnTo>
                  <a:pt x="100083" y="63116"/>
                </a:lnTo>
                <a:lnTo>
                  <a:pt x="100094" y="62905"/>
                </a:lnTo>
                <a:lnTo>
                  <a:pt x="99983" y="62944"/>
                </a:lnTo>
                <a:lnTo>
                  <a:pt x="99888" y="63172"/>
                </a:lnTo>
                <a:lnTo>
                  <a:pt x="99877" y="63405"/>
                </a:lnTo>
                <a:cubicBezTo>
                  <a:pt x="99877" y="63405"/>
                  <a:pt x="99877" y="63405"/>
                  <a:pt x="99877" y="63405"/>
                </a:cubicBezTo>
                <a:close/>
                <a:moveTo>
                  <a:pt x="92905" y="81072"/>
                </a:moveTo>
                <a:lnTo>
                  <a:pt x="93005" y="80788"/>
                </a:lnTo>
                <a:lnTo>
                  <a:pt x="93105" y="80744"/>
                </a:lnTo>
                <a:lnTo>
                  <a:pt x="93166" y="80505"/>
                </a:lnTo>
                <a:lnTo>
                  <a:pt x="93127" y="80416"/>
                </a:lnTo>
                <a:lnTo>
                  <a:pt x="93172" y="80233"/>
                </a:lnTo>
                <a:lnTo>
                  <a:pt x="92905" y="80338"/>
                </a:lnTo>
                <a:lnTo>
                  <a:pt x="92750" y="80688"/>
                </a:lnTo>
                <a:lnTo>
                  <a:pt x="92772" y="80911"/>
                </a:lnTo>
                <a:lnTo>
                  <a:pt x="92905" y="81072"/>
                </a:lnTo>
                <a:cubicBezTo>
                  <a:pt x="92905" y="81072"/>
                  <a:pt x="92905" y="81072"/>
                  <a:pt x="92905" y="81072"/>
                </a:cubicBezTo>
                <a:close/>
                <a:moveTo>
                  <a:pt x="92855" y="79683"/>
                </a:moveTo>
                <a:lnTo>
                  <a:pt x="92855" y="79861"/>
                </a:lnTo>
                <a:lnTo>
                  <a:pt x="92927" y="80055"/>
                </a:lnTo>
                <a:lnTo>
                  <a:pt x="92966" y="79905"/>
                </a:lnTo>
                <a:lnTo>
                  <a:pt x="92961" y="79683"/>
                </a:lnTo>
                <a:lnTo>
                  <a:pt x="92911" y="79611"/>
                </a:lnTo>
                <a:lnTo>
                  <a:pt x="92855" y="79683"/>
                </a:lnTo>
                <a:cubicBezTo>
                  <a:pt x="92855" y="79683"/>
                  <a:pt x="92855" y="79683"/>
                  <a:pt x="92855" y="79683"/>
                </a:cubicBezTo>
                <a:close/>
                <a:moveTo>
                  <a:pt x="93050" y="80038"/>
                </a:moveTo>
                <a:lnTo>
                  <a:pt x="93083" y="80111"/>
                </a:lnTo>
                <a:lnTo>
                  <a:pt x="93188" y="79983"/>
                </a:lnTo>
                <a:lnTo>
                  <a:pt x="93227" y="79794"/>
                </a:lnTo>
                <a:lnTo>
                  <a:pt x="93127" y="79661"/>
                </a:lnTo>
                <a:lnTo>
                  <a:pt x="93105" y="79733"/>
                </a:lnTo>
                <a:lnTo>
                  <a:pt x="93122" y="79838"/>
                </a:lnTo>
                <a:lnTo>
                  <a:pt x="93050" y="80038"/>
                </a:lnTo>
                <a:cubicBezTo>
                  <a:pt x="93050" y="80038"/>
                  <a:pt x="93050" y="80038"/>
                  <a:pt x="93050" y="80038"/>
                </a:cubicBezTo>
                <a:close/>
                <a:moveTo>
                  <a:pt x="91805" y="79038"/>
                </a:moveTo>
                <a:lnTo>
                  <a:pt x="91872" y="78988"/>
                </a:lnTo>
                <a:lnTo>
                  <a:pt x="91872" y="78911"/>
                </a:lnTo>
                <a:lnTo>
                  <a:pt x="91927" y="78811"/>
                </a:lnTo>
                <a:lnTo>
                  <a:pt x="92033" y="78916"/>
                </a:lnTo>
                <a:lnTo>
                  <a:pt x="92094" y="78838"/>
                </a:lnTo>
                <a:lnTo>
                  <a:pt x="92038" y="78627"/>
                </a:lnTo>
                <a:lnTo>
                  <a:pt x="92111" y="78455"/>
                </a:lnTo>
                <a:lnTo>
                  <a:pt x="92072" y="78266"/>
                </a:lnTo>
                <a:lnTo>
                  <a:pt x="92016" y="78277"/>
                </a:lnTo>
                <a:lnTo>
                  <a:pt x="91916" y="78466"/>
                </a:lnTo>
                <a:lnTo>
                  <a:pt x="91738" y="78583"/>
                </a:lnTo>
                <a:lnTo>
                  <a:pt x="91733" y="78833"/>
                </a:lnTo>
                <a:lnTo>
                  <a:pt x="91805" y="79038"/>
                </a:lnTo>
                <a:cubicBezTo>
                  <a:pt x="91805" y="79038"/>
                  <a:pt x="91805" y="79038"/>
                  <a:pt x="91805" y="79038"/>
                </a:cubicBezTo>
                <a:close/>
                <a:moveTo>
                  <a:pt x="92405" y="79266"/>
                </a:moveTo>
                <a:lnTo>
                  <a:pt x="92461" y="79227"/>
                </a:lnTo>
                <a:lnTo>
                  <a:pt x="92488" y="79083"/>
                </a:lnTo>
                <a:lnTo>
                  <a:pt x="92538" y="78983"/>
                </a:lnTo>
                <a:lnTo>
                  <a:pt x="92627" y="79022"/>
                </a:lnTo>
                <a:lnTo>
                  <a:pt x="92738" y="79233"/>
                </a:lnTo>
                <a:lnTo>
                  <a:pt x="92888" y="79305"/>
                </a:lnTo>
                <a:lnTo>
                  <a:pt x="92988" y="79133"/>
                </a:lnTo>
                <a:lnTo>
                  <a:pt x="93044" y="78961"/>
                </a:lnTo>
                <a:lnTo>
                  <a:pt x="92977" y="78800"/>
                </a:lnTo>
                <a:lnTo>
                  <a:pt x="92983" y="78611"/>
                </a:lnTo>
                <a:lnTo>
                  <a:pt x="93088" y="78450"/>
                </a:lnTo>
                <a:lnTo>
                  <a:pt x="93116" y="78305"/>
                </a:lnTo>
                <a:lnTo>
                  <a:pt x="92972" y="78311"/>
                </a:lnTo>
                <a:lnTo>
                  <a:pt x="92938" y="78444"/>
                </a:lnTo>
                <a:lnTo>
                  <a:pt x="92838" y="78544"/>
                </a:lnTo>
                <a:lnTo>
                  <a:pt x="92805" y="78466"/>
                </a:lnTo>
                <a:lnTo>
                  <a:pt x="92877" y="78272"/>
                </a:lnTo>
                <a:lnTo>
                  <a:pt x="92888" y="78161"/>
                </a:lnTo>
                <a:lnTo>
                  <a:pt x="92838" y="78094"/>
                </a:lnTo>
                <a:lnTo>
                  <a:pt x="92650" y="78161"/>
                </a:lnTo>
                <a:lnTo>
                  <a:pt x="92522" y="78050"/>
                </a:lnTo>
                <a:lnTo>
                  <a:pt x="92422" y="78194"/>
                </a:lnTo>
                <a:lnTo>
                  <a:pt x="92377" y="78466"/>
                </a:lnTo>
                <a:lnTo>
                  <a:pt x="92255" y="78638"/>
                </a:lnTo>
                <a:lnTo>
                  <a:pt x="92255" y="78866"/>
                </a:lnTo>
                <a:lnTo>
                  <a:pt x="92405" y="79266"/>
                </a:lnTo>
                <a:cubicBezTo>
                  <a:pt x="92405" y="79266"/>
                  <a:pt x="92405" y="79266"/>
                  <a:pt x="92405" y="79266"/>
                </a:cubicBezTo>
                <a:close/>
                <a:moveTo>
                  <a:pt x="101694" y="100650"/>
                </a:moveTo>
                <a:lnTo>
                  <a:pt x="101666" y="100316"/>
                </a:lnTo>
                <a:lnTo>
                  <a:pt x="101700" y="99988"/>
                </a:lnTo>
                <a:lnTo>
                  <a:pt x="101622" y="99705"/>
                </a:lnTo>
                <a:lnTo>
                  <a:pt x="101561" y="99355"/>
                </a:lnTo>
                <a:lnTo>
                  <a:pt x="101605" y="98866"/>
                </a:lnTo>
                <a:lnTo>
                  <a:pt x="101766" y="98627"/>
                </a:lnTo>
                <a:lnTo>
                  <a:pt x="101850" y="98694"/>
                </a:lnTo>
                <a:lnTo>
                  <a:pt x="101850" y="98911"/>
                </a:lnTo>
                <a:lnTo>
                  <a:pt x="101955" y="99033"/>
                </a:lnTo>
                <a:lnTo>
                  <a:pt x="102311" y="98977"/>
                </a:lnTo>
                <a:lnTo>
                  <a:pt x="102350" y="98833"/>
                </a:lnTo>
                <a:lnTo>
                  <a:pt x="102438" y="98800"/>
                </a:lnTo>
                <a:lnTo>
                  <a:pt x="102494" y="98955"/>
                </a:lnTo>
                <a:lnTo>
                  <a:pt x="102450" y="99061"/>
                </a:lnTo>
                <a:lnTo>
                  <a:pt x="102461" y="99294"/>
                </a:lnTo>
                <a:lnTo>
                  <a:pt x="102650" y="99627"/>
                </a:lnTo>
                <a:lnTo>
                  <a:pt x="102677" y="99900"/>
                </a:lnTo>
                <a:lnTo>
                  <a:pt x="102783" y="100088"/>
                </a:lnTo>
                <a:lnTo>
                  <a:pt x="102788" y="99877"/>
                </a:lnTo>
                <a:lnTo>
                  <a:pt x="102750" y="99716"/>
                </a:lnTo>
                <a:lnTo>
                  <a:pt x="102766" y="99400"/>
                </a:lnTo>
                <a:lnTo>
                  <a:pt x="102766" y="99055"/>
                </a:lnTo>
                <a:lnTo>
                  <a:pt x="102594" y="98811"/>
                </a:lnTo>
                <a:lnTo>
                  <a:pt x="102550" y="98411"/>
                </a:lnTo>
                <a:lnTo>
                  <a:pt x="102483" y="98161"/>
                </a:lnTo>
                <a:lnTo>
                  <a:pt x="102350" y="98266"/>
                </a:lnTo>
                <a:lnTo>
                  <a:pt x="102233" y="98266"/>
                </a:lnTo>
                <a:lnTo>
                  <a:pt x="101983" y="98011"/>
                </a:lnTo>
                <a:lnTo>
                  <a:pt x="101944" y="97561"/>
                </a:lnTo>
                <a:lnTo>
                  <a:pt x="101827" y="97211"/>
                </a:lnTo>
                <a:lnTo>
                  <a:pt x="101605" y="96888"/>
                </a:lnTo>
                <a:lnTo>
                  <a:pt x="101466" y="96833"/>
                </a:lnTo>
                <a:lnTo>
                  <a:pt x="101322" y="96538"/>
                </a:lnTo>
                <a:lnTo>
                  <a:pt x="101244" y="96016"/>
                </a:lnTo>
                <a:lnTo>
                  <a:pt x="101105" y="95622"/>
                </a:lnTo>
                <a:lnTo>
                  <a:pt x="101038" y="95255"/>
                </a:lnTo>
                <a:lnTo>
                  <a:pt x="101044" y="94766"/>
                </a:lnTo>
                <a:lnTo>
                  <a:pt x="101011" y="94177"/>
                </a:lnTo>
                <a:lnTo>
                  <a:pt x="100900" y="93872"/>
                </a:lnTo>
                <a:lnTo>
                  <a:pt x="100944" y="93361"/>
                </a:lnTo>
                <a:lnTo>
                  <a:pt x="100927" y="93061"/>
                </a:lnTo>
                <a:lnTo>
                  <a:pt x="100800" y="92683"/>
                </a:lnTo>
                <a:lnTo>
                  <a:pt x="100883" y="92483"/>
                </a:lnTo>
                <a:lnTo>
                  <a:pt x="100916" y="92261"/>
                </a:lnTo>
                <a:lnTo>
                  <a:pt x="100911" y="92083"/>
                </a:lnTo>
                <a:lnTo>
                  <a:pt x="101000" y="92066"/>
                </a:lnTo>
                <a:lnTo>
                  <a:pt x="101100" y="92100"/>
                </a:lnTo>
                <a:lnTo>
                  <a:pt x="101316" y="92022"/>
                </a:lnTo>
                <a:lnTo>
                  <a:pt x="101527" y="92066"/>
                </a:lnTo>
                <a:lnTo>
                  <a:pt x="101722" y="92277"/>
                </a:lnTo>
                <a:lnTo>
                  <a:pt x="101850" y="92711"/>
                </a:lnTo>
                <a:lnTo>
                  <a:pt x="102038" y="92827"/>
                </a:lnTo>
                <a:lnTo>
                  <a:pt x="102205" y="93011"/>
                </a:lnTo>
                <a:lnTo>
                  <a:pt x="102372" y="93433"/>
                </a:lnTo>
                <a:lnTo>
                  <a:pt x="102472" y="93511"/>
                </a:lnTo>
                <a:lnTo>
                  <a:pt x="102383" y="93122"/>
                </a:lnTo>
                <a:lnTo>
                  <a:pt x="102200" y="92738"/>
                </a:lnTo>
                <a:lnTo>
                  <a:pt x="101938" y="92422"/>
                </a:lnTo>
                <a:lnTo>
                  <a:pt x="101794" y="92011"/>
                </a:lnTo>
                <a:lnTo>
                  <a:pt x="101633" y="91638"/>
                </a:lnTo>
                <a:lnTo>
                  <a:pt x="101633" y="91444"/>
                </a:lnTo>
                <a:lnTo>
                  <a:pt x="101533" y="91288"/>
                </a:lnTo>
                <a:lnTo>
                  <a:pt x="101361" y="90761"/>
                </a:lnTo>
                <a:lnTo>
                  <a:pt x="101283" y="90411"/>
                </a:lnTo>
                <a:lnTo>
                  <a:pt x="101155" y="90300"/>
                </a:lnTo>
                <a:lnTo>
                  <a:pt x="101133" y="90005"/>
                </a:lnTo>
                <a:lnTo>
                  <a:pt x="100861" y="89472"/>
                </a:lnTo>
                <a:lnTo>
                  <a:pt x="100611" y="88733"/>
                </a:lnTo>
                <a:lnTo>
                  <a:pt x="100550" y="88366"/>
                </a:lnTo>
                <a:lnTo>
                  <a:pt x="100233" y="87655"/>
                </a:lnTo>
                <a:lnTo>
                  <a:pt x="100066" y="87133"/>
                </a:lnTo>
                <a:lnTo>
                  <a:pt x="99933" y="86983"/>
                </a:lnTo>
                <a:lnTo>
                  <a:pt x="99933" y="86666"/>
                </a:lnTo>
                <a:lnTo>
                  <a:pt x="99833" y="86383"/>
                </a:lnTo>
                <a:lnTo>
                  <a:pt x="99711" y="86305"/>
                </a:lnTo>
                <a:lnTo>
                  <a:pt x="99705" y="86438"/>
                </a:lnTo>
                <a:lnTo>
                  <a:pt x="99594" y="86416"/>
                </a:lnTo>
                <a:lnTo>
                  <a:pt x="99555" y="86294"/>
                </a:lnTo>
                <a:lnTo>
                  <a:pt x="99594" y="86044"/>
                </a:lnTo>
                <a:lnTo>
                  <a:pt x="99544" y="85827"/>
                </a:lnTo>
                <a:lnTo>
                  <a:pt x="99372" y="85655"/>
                </a:lnTo>
                <a:lnTo>
                  <a:pt x="99205" y="85327"/>
                </a:lnTo>
                <a:lnTo>
                  <a:pt x="99116" y="84911"/>
                </a:lnTo>
                <a:lnTo>
                  <a:pt x="99027" y="84683"/>
                </a:lnTo>
                <a:lnTo>
                  <a:pt x="99000" y="84361"/>
                </a:lnTo>
                <a:lnTo>
                  <a:pt x="99044" y="84116"/>
                </a:lnTo>
                <a:lnTo>
                  <a:pt x="99083" y="84172"/>
                </a:lnTo>
                <a:lnTo>
                  <a:pt x="99038" y="83738"/>
                </a:lnTo>
                <a:lnTo>
                  <a:pt x="99000" y="83244"/>
                </a:lnTo>
                <a:lnTo>
                  <a:pt x="98955" y="82911"/>
                </a:lnTo>
                <a:lnTo>
                  <a:pt x="98766" y="82777"/>
                </a:lnTo>
                <a:lnTo>
                  <a:pt x="98577" y="82433"/>
                </a:lnTo>
                <a:lnTo>
                  <a:pt x="98561" y="82233"/>
                </a:lnTo>
                <a:lnTo>
                  <a:pt x="98461" y="82072"/>
                </a:lnTo>
                <a:lnTo>
                  <a:pt x="98461" y="81922"/>
                </a:lnTo>
                <a:lnTo>
                  <a:pt x="98538" y="81888"/>
                </a:lnTo>
                <a:lnTo>
                  <a:pt x="98711" y="82172"/>
                </a:lnTo>
                <a:lnTo>
                  <a:pt x="98877" y="82583"/>
                </a:lnTo>
                <a:lnTo>
                  <a:pt x="98800" y="82205"/>
                </a:lnTo>
                <a:lnTo>
                  <a:pt x="98594" y="81683"/>
                </a:lnTo>
                <a:lnTo>
                  <a:pt x="98383" y="81311"/>
                </a:lnTo>
                <a:lnTo>
                  <a:pt x="98305" y="81311"/>
                </a:lnTo>
                <a:lnTo>
                  <a:pt x="98250" y="81050"/>
                </a:lnTo>
                <a:lnTo>
                  <a:pt x="97883" y="80561"/>
                </a:lnTo>
                <a:lnTo>
                  <a:pt x="97755" y="80222"/>
                </a:lnTo>
                <a:lnTo>
                  <a:pt x="97772" y="79722"/>
                </a:lnTo>
                <a:lnTo>
                  <a:pt x="97666" y="79527"/>
                </a:lnTo>
                <a:lnTo>
                  <a:pt x="97388" y="79350"/>
                </a:lnTo>
                <a:lnTo>
                  <a:pt x="97266" y="78927"/>
                </a:lnTo>
                <a:lnTo>
                  <a:pt x="97200" y="78794"/>
                </a:lnTo>
                <a:lnTo>
                  <a:pt x="97133" y="78950"/>
                </a:lnTo>
                <a:lnTo>
                  <a:pt x="97200" y="79077"/>
                </a:lnTo>
                <a:lnTo>
                  <a:pt x="97205" y="79294"/>
                </a:lnTo>
                <a:lnTo>
                  <a:pt x="97105" y="79361"/>
                </a:lnTo>
                <a:lnTo>
                  <a:pt x="96972" y="79211"/>
                </a:lnTo>
                <a:lnTo>
                  <a:pt x="96822" y="79233"/>
                </a:lnTo>
                <a:lnTo>
                  <a:pt x="97055" y="79644"/>
                </a:lnTo>
                <a:lnTo>
                  <a:pt x="97372" y="79950"/>
                </a:lnTo>
                <a:lnTo>
                  <a:pt x="97461" y="80188"/>
                </a:lnTo>
                <a:lnTo>
                  <a:pt x="97438" y="80527"/>
                </a:lnTo>
                <a:lnTo>
                  <a:pt x="97522" y="80394"/>
                </a:lnTo>
                <a:lnTo>
                  <a:pt x="97627" y="80372"/>
                </a:lnTo>
                <a:lnTo>
                  <a:pt x="97672" y="80583"/>
                </a:lnTo>
                <a:lnTo>
                  <a:pt x="97600" y="80722"/>
                </a:lnTo>
                <a:lnTo>
                  <a:pt x="97477" y="80811"/>
                </a:lnTo>
                <a:lnTo>
                  <a:pt x="97505" y="81005"/>
                </a:lnTo>
                <a:lnTo>
                  <a:pt x="97644" y="81016"/>
                </a:lnTo>
                <a:lnTo>
                  <a:pt x="97694" y="81322"/>
                </a:lnTo>
                <a:lnTo>
                  <a:pt x="97550" y="81461"/>
                </a:lnTo>
                <a:lnTo>
                  <a:pt x="97411" y="81422"/>
                </a:lnTo>
                <a:lnTo>
                  <a:pt x="97300" y="81166"/>
                </a:lnTo>
                <a:lnTo>
                  <a:pt x="97183" y="81355"/>
                </a:lnTo>
                <a:lnTo>
                  <a:pt x="97083" y="81755"/>
                </a:lnTo>
                <a:lnTo>
                  <a:pt x="97244" y="82061"/>
                </a:lnTo>
                <a:lnTo>
                  <a:pt x="97300" y="82422"/>
                </a:lnTo>
                <a:lnTo>
                  <a:pt x="97483" y="82788"/>
                </a:lnTo>
                <a:lnTo>
                  <a:pt x="97638" y="83272"/>
                </a:lnTo>
                <a:lnTo>
                  <a:pt x="97661" y="83911"/>
                </a:lnTo>
                <a:lnTo>
                  <a:pt x="97727" y="84055"/>
                </a:lnTo>
                <a:lnTo>
                  <a:pt x="97766" y="84533"/>
                </a:lnTo>
                <a:lnTo>
                  <a:pt x="97883" y="85250"/>
                </a:lnTo>
                <a:lnTo>
                  <a:pt x="98027" y="85727"/>
                </a:lnTo>
                <a:lnTo>
                  <a:pt x="98227" y="85905"/>
                </a:lnTo>
                <a:lnTo>
                  <a:pt x="98244" y="86044"/>
                </a:lnTo>
                <a:lnTo>
                  <a:pt x="98155" y="86144"/>
                </a:lnTo>
                <a:lnTo>
                  <a:pt x="98605" y="86872"/>
                </a:lnTo>
                <a:lnTo>
                  <a:pt x="98755" y="86961"/>
                </a:lnTo>
                <a:lnTo>
                  <a:pt x="98966" y="87472"/>
                </a:lnTo>
                <a:lnTo>
                  <a:pt x="99027" y="87972"/>
                </a:lnTo>
                <a:lnTo>
                  <a:pt x="99005" y="88366"/>
                </a:lnTo>
                <a:lnTo>
                  <a:pt x="99150" y="88766"/>
                </a:lnTo>
                <a:lnTo>
                  <a:pt x="99150" y="89072"/>
                </a:lnTo>
                <a:lnTo>
                  <a:pt x="99300" y="89244"/>
                </a:lnTo>
                <a:lnTo>
                  <a:pt x="99472" y="89561"/>
                </a:lnTo>
                <a:lnTo>
                  <a:pt x="99416" y="89650"/>
                </a:lnTo>
                <a:lnTo>
                  <a:pt x="99438" y="89877"/>
                </a:lnTo>
                <a:lnTo>
                  <a:pt x="99644" y="90411"/>
                </a:lnTo>
                <a:lnTo>
                  <a:pt x="99683" y="90744"/>
                </a:lnTo>
                <a:lnTo>
                  <a:pt x="99777" y="91161"/>
                </a:lnTo>
                <a:lnTo>
                  <a:pt x="99805" y="91716"/>
                </a:lnTo>
                <a:lnTo>
                  <a:pt x="99872" y="91916"/>
                </a:lnTo>
                <a:lnTo>
                  <a:pt x="99844" y="92205"/>
                </a:lnTo>
                <a:lnTo>
                  <a:pt x="99883" y="92705"/>
                </a:lnTo>
                <a:lnTo>
                  <a:pt x="100027" y="93294"/>
                </a:lnTo>
                <a:lnTo>
                  <a:pt x="99988" y="93511"/>
                </a:lnTo>
                <a:lnTo>
                  <a:pt x="100016" y="93916"/>
                </a:lnTo>
                <a:lnTo>
                  <a:pt x="100194" y="94177"/>
                </a:lnTo>
                <a:lnTo>
                  <a:pt x="100527" y="94872"/>
                </a:lnTo>
                <a:lnTo>
                  <a:pt x="100527" y="95166"/>
                </a:lnTo>
                <a:lnTo>
                  <a:pt x="100666" y="95577"/>
                </a:lnTo>
                <a:lnTo>
                  <a:pt x="100633" y="96211"/>
                </a:lnTo>
                <a:lnTo>
                  <a:pt x="100677" y="96711"/>
                </a:lnTo>
                <a:lnTo>
                  <a:pt x="100827" y="97177"/>
                </a:lnTo>
                <a:lnTo>
                  <a:pt x="100872" y="97494"/>
                </a:lnTo>
                <a:lnTo>
                  <a:pt x="101116" y="98022"/>
                </a:lnTo>
                <a:lnTo>
                  <a:pt x="101144" y="98250"/>
                </a:lnTo>
                <a:lnTo>
                  <a:pt x="101088" y="98727"/>
                </a:lnTo>
                <a:lnTo>
                  <a:pt x="101066" y="99355"/>
                </a:lnTo>
                <a:lnTo>
                  <a:pt x="101144" y="99738"/>
                </a:lnTo>
                <a:lnTo>
                  <a:pt x="101333" y="99966"/>
                </a:lnTo>
                <a:lnTo>
                  <a:pt x="101466" y="100427"/>
                </a:lnTo>
                <a:lnTo>
                  <a:pt x="101694" y="100650"/>
                </a:lnTo>
                <a:cubicBezTo>
                  <a:pt x="101694" y="100650"/>
                  <a:pt x="101694" y="100650"/>
                  <a:pt x="101694" y="100650"/>
                </a:cubicBezTo>
                <a:close/>
                <a:moveTo>
                  <a:pt x="100444" y="19627"/>
                </a:moveTo>
                <a:lnTo>
                  <a:pt x="100555" y="19450"/>
                </a:lnTo>
                <a:lnTo>
                  <a:pt x="100583" y="19227"/>
                </a:lnTo>
                <a:lnTo>
                  <a:pt x="100427" y="19300"/>
                </a:lnTo>
                <a:lnTo>
                  <a:pt x="100366" y="19450"/>
                </a:lnTo>
                <a:lnTo>
                  <a:pt x="100444" y="19627"/>
                </a:lnTo>
                <a:cubicBezTo>
                  <a:pt x="100444" y="19627"/>
                  <a:pt x="100444" y="19627"/>
                  <a:pt x="100444" y="19627"/>
                </a:cubicBezTo>
                <a:close/>
                <a:moveTo>
                  <a:pt x="99322" y="20322"/>
                </a:moveTo>
                <a:lnTo>
                  <a:pt x="99511" y="20483"/>
                </a:lnTo>
                <a:lnTo>
                  <a:pt x="99722" y="20400"/>
                </a:lnTo>
                <a:lnTo>
                  <a:pt x="99827" y="20105"/>
                </a:lnTo>
                <a:lnTo>
                  <a:pt x="99794" y="19777"/>
                </a:lnTo>
                <a:lnTo>
                  <a:pt x="99650" y="19494"/>
                </a:lnTo>
                <a:lnTo>
                  <a:pt x="99705" y="19394"/>
                </a:lnTo>
                <a:lnTo>
                  <a:pt x="99633" y="19116"/>
                </a:lnTo>
                <a:lnTo>
                  <a:pt x="99444" y="18894"/>
                </a:lnTo>
                <a:lnTo>
                  <a:pt x="99405" y="19027"/>
                </a:lnTo>
                <a:lnTo>
                  <a:pt x="99255" y="19005"/>
                </a:lnTo>
                <a:lnTo>
                  <a:pt x="99088" y="18866"/>
                </a:lnTo>
                <a:lnTo>
                  <a:pt x="98905" y="18850"/>
                </a:lnTo>
                <a:lnTo>
                  <a:pt x="98877" y="18983"/>
                </a:lnTo>
                <a:lnTo>
                  <a:pt x="98766" y="19016"/>
                </a:lnTo>
                <a:lnTo>
                  <a:pt x="98794" y="19122"/>
                </a:lnTo>
                <a:lnTo>
                  <a:pt x="98655" y="19144"/>
                </a:lnTo>
                <a:lnTo>
                  <a:pt x="98600" y="19411"/>
                </a:lnTo>
                <a:lnTo>
                  <a:pt x="98611" y="19922"/>
                </a:lnTo>
                <a:lnTo>
                  <a:pt x="98694" y="20005"/>
                </a:lnTo>
                <a:lnTo>
                  <a:pt x="98866" y="19966"/>
                </a:lnTo>
                <a:lnTo>
                  <a:pt x="99088" y="20038"/>
                </a:lnTo>
                <a:lnTo>
                  <a:pt x="99322" y="20322"/>
                </a:lnTo>
                <a:cubicBezTo>
                  <a:pt x="99322" y="20322"/>
                  <a:pt x="99322" y="20322"/>
                  <a:pt x="99322" y="20322"/>
                </a:cubicBezTo>
                <a:close/>
                <a:moveTo>
                  <a:pt x="94250" y="23777"/>
                </a:moveTo>
                <a:lnTo>
                  <a:pt x="94350" y="24100"/>
                </a:lnTo>
                <a:lnTo>
                  <a:pt x="94461" y="24227"/>
                </a:lnTo>
                <a:lnTo>
                  <a:pt x="94516" y="24066"/>
                </a:lnTo>
                <a:lnTo>
                  <a:pt x="94566" y="24027"/>
                </a:lnTo>
                <a:lnTo>
                  <a:pt x="94516" y="23705"/>
                </a:lnTo>
                <a:lnTo>
                  <a:pt x="94405" y="23611"/>
                </a:lnTo>
                <a:lnTo>
                  <a:pt x="94383" y="23694"/>
                </a:lnTo>
                <a:lnTo>
                  <a:pt x="94250" y="23777"/>
                </a:lnTo>
                <a:cubicBezTo>
                  <a:pt x="94250" y="23777"/>
                  <a:pt x="94250" y="23777"/>
                  <a:pt x="94250" y="23777"/>
                </a:cubicBezTo>
                <a:close/>
                <a:moveTo>
                  <a:pt x="94711" y="23966"/>
                </a:moveTo>
                <a:lnTo>
                  <a:pt x="94855" y="24294"/>
                </a:lnTo>
                <a:lnTo>
                  <a:pt x="94944" y="24583"/>
                </a:lnTo>
                <a:lnTo>
                  <a:pt x="95000" y="24450"/>
                </a:lnTo>
                <a:lnTo>
                  <a:pt x="94933" y="24061"/>
                </a:lnTo>
                <a:lnTo>
                  <a:pt x="94766" y="23838"/>
                </a:lnTo>
                <a:lnTo>
                  <a:pt x="94694" y="23844"/>
                </a:lnTo>
                <a:lnTo>
                  <a:pt x="94711" y="23966"/>
                </a:lnTo>
                <a:cubicBezTo>
                  <a:pt x="94711" y="23966"/>
                  <a:pt x="94711" y="23966"/>
                  <a:pt x="94711" y="23966"/>
                </a:cubicBezTo>
                <a:close/>
                <a:moveTo>
                  <a:pt x="94861" y="23811"/>
                </a:moveTo>
                <a:lnTo>
                  <a:pt x="94950" y="23883"/>
                </a:lnTo>
                <a:lnTo>
                  <a:pt x="94944" y="23655"/>
                </a:lnTo>
                <a:lnTo>
                  <a:pt x="94861" y="23416"/>
                </a:lnTo>
                <a:lnTo>
                  <a:pt x="94744" y="23411"/>
                </a:lnTo>
                <a:lnTo>
                  <a:pt x="94733" y="23550"/>
                </a:lnTo>
                <a:lnTo>
                  <a:pt x="94861" y="23811"/>
                </a:lnTo>
                <a:cubicBezTo>
                  <a:pt x="94861" y="23811"/>
                  <a:pt x="94861" y="23811"/>
                  <a:pt x="94861" y="23811"/>
                </a:cubicBezTo>
                <a:close/>
                <a:moveTo>
                  <a:pt x="95000" y="23572"/>
                </a:moveTo>
                <a:lnTo>
                  <a:pt x="95061" y="23561"/>
                </a:lnTo>
                <a:lnTo>
                  <a:pt x="95100" y="23322"/>
                </a:lnTo>
                <a:lnTo>
                  <a:pt x="95044" y="23077"/>
                </a:lnTo>
                <a:lnTo>
                  <a:pt x="94950" y="23061"/>
                </a:lnTo>
                <a:lnTo>
                  <a:pt x="94916" y="23183"/>
                </a:lnTo>
                <a:lnTo>
                  <a:pt x="95000" y="23572"/>
                </a:lnTo>
                <a:cubicBezTo>
                  <a:pt x="95000" y="23572"/>
                  <a:pt x="95000" y="23572"/>
                  <a:pt x="95000" y="23572"/>
                </a:cubicBezTo>
                <a:close/>
                <a:moveTo>
                  <a:pt x="74655" y="26188"/>
                </a:moveTo>
                <a:lnTo>
                  <a:pt x="74822" y="26550"/>
                </a:lnTo>
                <a:lnTo>
                  <a:pt x="74966" y="26633"/>
                </a:lnTo>
                <a:lnTo>
                  <a:pt x="74988" y="26472"/>
                </a:lnTo>
                <a:lnTo>
                  <a:pt x="75227" y="26355"/>
                </a:lnTo>
                <a:lnTo>
                  <a:pt x="75283" y="26211"/>
                </a:lnTo>
                <a:lnTo>
                  <a:pt x="75216" y="26016"/>
                </a:lnTo>
                <a:lnTo>
                  <a:pt x="75144" y="25677"/>
                </a:lnTo>
                <a:lnTo>
                  <a:pt x="75072" y="25733"/>
                </a:lnTo>
                <a:lnTo>
                  <a:pt x="75038" y="25983"/>
                </a:lnTo>
                <a:lnTo>
                  <a:pt x="74866" y="26177"/>
                </a:lnTo>
                <a:cubicBezTo>
                  <a:pt x="74866" y="26177"/>
                  <a:pt x="74672" y="26211"/>
                  <a:pt x="74655" y="26188"/>
                </a:cubicBezTo>
                <a:cubicBezTo>
                  <a:pt x="74655" y="26188"/>
                  <a:pt x="74655" y="26188"/>
                  <a:pt x="74655" y="26188"/>
                </a:cubicBezTo>
                <a:close/>
                <a:moveTo>
                  <a:pt x="68866" y="16633"/>
                </a:moveTo>
                <a:lnTo>
                  <a:pt x="68933" y="16905"/>
                </a:lnTo>
                <a:lnTo>
                  <a:pt x="69038" y="17133"/>
                </a:lnTo>
                <a:lnTo>
                  <a:pt x="69227" y="17122"/>
                </a:lnTo>
                <a:lnTo>
                  <a:pt x="69394" y="17338"/>
                </a:lnTo>
                <a:lnTo>
                  <a:pt x="69605" y="17372"/>
                </a:lnTo>
                <a:lnTo>
                  <a:pt x="69788" y="17655"/>
                </a:lnTo>
                <a:lnTo>
                  <a:pt x="69900" y="17666"/>
                </a:lnTo>
                <a:lnTo>
                  <a:pt x="69916" y="17461"/>
                </a:lnTo>
                <a:lnTo>
                  <a:pt x="69661" y="17050"/>
                </a:lnTo>
                <a:lnTo>
                  <a:pt x="69472" y="16938"/>
                </a:lnTo>
                <a:lnTo>
                  <a:pt x="69261" y="16927"/>
                </a:lnTo>
                <a:lnTo>
                  <a:pt x="69038" y="16600"/>
                </a:lnTo>
                <a:lnTo>
                  <a:pt x="68905" y="16544"/>
                </a:lnTo>
                <a:lnTo>
                  <a:pt x="68866" y="16633"/>
                </a:lnTo>
                <a:cubicBezTo>
                  <a:pt x="68866" y="16633"/>
                  <a:pt x="68866" y="16633"/>
                  <a:pt x="68866" y="16633"/>
                </a:cubicBezTo>
                <a:close/>
                <a:moveTo>
                  <a:pt x="73205" y="18122"/>
                </a:moveTo>
                <a:lnTo>
                  <a:pt x="73327" y="18016"/>
                </a:lnTo>
                <a:lnTo>
                  <a:pt x="73466" y="17666"/>
                </a:lnTo>
                <a:lnTo>
                  <a:pt x="73738" y="17394"/>
                </a:lnTo>
                <a:lnTo>
                  <a:pt x="74016" y="17494"/>
                </a:lnTo>
                <a:lnTo>
                  <a:pt x="74383" y="17500"/>
                </a:lnTo>
                <a:lnTo>
                  <a:pt x="74633" y="17416"/>
                </a:lnTo>
                <a:lnTo>
                  <a:pt x="75050" y="17427"/>
                </a:lnTo>
                <a:lnTo>
                  <a:pt x="75222" y="17238"/>
                </a:lnTo>
                <a:lnTo>
                  <a:pt x="75511" y="17200"/>
                </a:lnTo>
                <a:lnTo>
                  <a:pt x="75694" y="17272"/>
                </a:lnTo>
                <a:lnTo>
                  <a:pt x="75855" y="17033"/>
                </a:lnTo>
                <a:lnTo>
                  <a:pt x="75694" y="16805"/>
                </a:lnTo>
                <a:lnTo>
                  <a:pt x="75616" y="16522"/>
                </a:lnTo>
                <a:lnTo>
                  <a:pt x="75400" y="16055"/>
                </a:lnTo>
                <a:lnTo>
                  <a:pt x="75033" y="15566"/>
                </a:lnTo>
                <a:lnTo>
                  <a:pt x="74788" y="15533"/>
                </a:lnTo>
                <a:lnTo>
                  <a:pt x="74538" y="15422"/>
                </a:lnTo>
                <a:lnTo>
                  <a:pt x="74361" y="15127"/>
                </a:lnTo>
                <a:lnTo>
                  <a:pt x="74200" y="15127"/>
                </a:lnTo>
                <a:lnTo>
                  <a:pt x="74083" y="15261"/>
                </a:lnTo>
                <a:lnTo>
                  <a:pt x="73827" y="15083"/>
                </a:lnTo>
                <a:lnTo>
                  <a:pt x="73688" y="15083"/>
                </a:lnTo>
                <a:lnTo>
                  <a:pt x="73544" y="15416"/>
                </a:lnTo>
                <a:lnTo>
                  <a:pt x="73338" y="15894"/>
                </a:lnTo>
                <a:lnTo>
                  <a:pt x="73400" y="16216"/>
                </a:lnTo>
                <a:lnTo>
                  <a:pt x="73388" y="16850"/>
                </a:lnTo>
                <a:lnTo>
                  <a:pt x="73277" y="17566"/>
                </a:lnTo>
                <a:lnTo>
                  <a:pt x="73094" y="17827"/>
                </a:lnTo>
                <a:lnTo>
                  <a:pt x="73077" y="18088"/>
                </a:lnTo>
                <a:lnTo>
                  <a:pt x="73205" y="18122"/>
                </a:lnTo>
                <a:cubicBezTo>
                  <a:pt x="73205" y="18122"/>
                  <a:pt x="73205" y="18122"/>
                  <a:pt x="73205" y="18122"/>
                </a:cubicBezTo>
                <a:close/>
                <a:moveTo>
                  <a:pt x="72677" y="15872"/>
                </a:moveTo>
                <a:lnTo>
                  <a:pt x="72761" y="15750"/>
                </a:lnTo>
                <a:lnTo>
                  <a:pt x="72722" y="15644"/>
                </a:lnTo>
                <a:lnTo>
                  <a:pt x="72788" y="15350"/>
                </a:lnTo>
                <a:lnTo>
                  <a:pt x="72888" y="15100"/>
                </a:lnTo>
                <a:lnTo>
                  <a:pt x="72850" y="14800"/>
                </a:lnTo>
                <a:lnTo>
                  <a:pt x="72605" y="14388"/>
                </a:lnTo>
                <a:lnTo>
                  <a:pt x="72516" y="14027"/>
                </a:lnTo>
                <a:lnTo>
                  <a:pt x="72388" y="13988"/>
                </a:lnTo>
                <a:lnTo>
                  <a:pt x="72177" y="14072"/>
                </a:lnTo>
                <a:lnTo>
                  <a:pt x="72011" y="14355"/>
                </a:lnTo>
                <a:lnTo>
                  <a:pt x="72027" y="14616"/>
                </a:lnTo>
                <a:lnTo>
                  <a:pt x="72150" y="14944"/>
                </a:lnTo>
                <a:lnTo>
                  <a:pt x="72127" y="15111"/>
                </a:lnTo>
                <a:lnTo>
                  <a:pt x="72194" y="15294"/>
                </a:lnTo>
                <a:lnTo>
                  <a:pt x="72344" y="15372"/>
                </a:lnTo>
                <a:lnTo>
                  <a:pt x="72505" y="15738"/>
                </a:lnTo>
                <a:lnTo>
                  <a:pt x="72677" y="15872"/>
                </a:lnTo>
                <a:cubicBezTo>
                  <a:pt x="72677" y="15872"/>
                  <a:pt x="72677" y="15872"/>
                  <a:pt x="72677" y="15872"/>
                </a:cubicBezTo>
                <a:close/>
                <a:moveTo>
                  <a:pt x="54133" y="25033"/>
                </a:moveTo>
                <a:lnTo>
                  <a:pt x="54333" y="25111"/>
                </a:lnTo>
                <a:lnTo>
                  <a:pt x="54438" y="25211"/>
                </a:lnTo>
                <a:lnTo>
                  <a:pt x="54572" y="25088"/>
                </a:lnTo>
                <a:lnTo>
                  <a:pt x="54600" y="24850"/>
                </a:lnTo>
                <a:lnTo>
                  <a:pt x="54694" y="24722"/>
                </a:lnTo>
                <a:lnTo>
                  <a:pt x="54694" y="24533"/>
                </a:lnTo>
                <a:lnTo>
                  <a:pt x="54594" y="24361"/>
                </a:lnTo>
                <a:lnTo>
                  <a:pt x="54588" y="23850"/>
                </a:lnTo>
                <a:lnTo>
                  <a:pt x="54477" y="23655"/>
                </a:lnTo>
                <a:lnTo>
                  <a:pt x="54394" y="23338"/>
                </a:lnTo>
                <a:lnTo>
                  <a:pt x="54388" y="23138"/>
                </a:lnTo>
                <a:lnTo>
                  <a:pt x="54250" y="23088"/>
                </a:lnTo>
                <a:lnTo>
                  <a:pt x="53911" y="23250"/>
                </a:lnTo>
                <a:lnTo>
                  <a:pt x="53588" y="23577"/>
                </a:lnTo>
                <a:lnTo>
                  <a:pt x="53422" y="23588"/>
                </a:lnTo>
                <a:lnTo>
                  <a:pt x="53377" y="23727"/>
                </a:lnTo>
                <a:lnTo>
                  <a:pt x="53427" y="24044"/>
                </a:lnTo>
                <a:lnTo>
                  <a:pt x="53583" y="24194"/>
                </a:lnTo>
                <a:lnTo>
                  <a:pt x="53616" y="24450"/>
                </a:lnTo>
                <a:lnTo>
                  <a:pt x="53538" y="24600"/>
                </a:lnTo>
                <a:lnTo>
                  <a:pt x="53372" y="24577"/>
                </a:lnTo>
                <a:lnTo>
                  <a:pt x="53333" y="24666"/>
                </a:lnTo>
                <a:lnTo>
                  <a:pt x="53422" y="24838"/>
                </a:lnTo>
                <a:lnTo>
                  <a:pt x="53677" y="24861"/>
                </a:lnTo>
                <a:lnTo>
                  <a:pt x="54133" y="25033"/>
                </a:lnTo>
                <a:cubicBezTo>
                  <a:pt x="54133" y="25033"/>
                  <a:pt x="54133" y="25033"/>
                  <a:pt x="54133" y="25033"/>
                </a:cubicBezTo>
                <a:close/>
                <a:moveTo>
                  <a:pt x="60461" y="26905"/>
                </a:moveTo>
                <a:lnTo>
                  <a:pt x="60700" y="26905"/>
                </a:lnTo>
                <a:lnTo>
                  <a:pt x="60766" y="26805"/>
                </a:lnTo>
                <a:lnTo>
                  <a:pt x="60844" y="26827"/>
                </a:lnTo>
                <a:lnTo>
                  <a:pt x="60850" y="26700"/>
                </a:lnTo>
                <a:lnTo>
                  <a:pt x="60738" y="26511"/>
                </a:lnTo>
                <a:lnTo>
                  <a:pt x="60550" y="26294"/>
                </a:lnTo>
                <a:lnTo>
                  <a:pt x="60411" y="26277"/>
                </a:lnTo>
                <a:lnTo>
                  <a:pt x="60327" y="26400"/>
                </a:lnTo>
                <a:lnTo>
                  <a:pt x="60333" y="26538"/>
                </a:lnTo>
                <a:lnTo>
                  <a:pt x="60461" y="26677"/>
                </a:lnTo>
                <a:cubicBezTo>
                  <a:pt x="60461" y="26677"/>
                  <a:pt x="60461" y="26894"/>
                  <a:pt x="60461" y="26905"/>
                </a:cubicBezTo>
                <a:cubicBezTo>
                  <a:pt x="60461" y="26905"/>
                  <a:pt x="60461" y="26905"/>
                  <a:pt x="60461" y="26905"/>
                </a:cubicBezTo>
                <a:close/>
                <a:moveTo>
                  <a:pt x="62733" y="22711"/>
                </a:moveTo>
                <a:lnTo>
                  <a:pt x="62822" y="22622"/>
                </a:lnTo>
                <a:lnTo>
                  <a:pt x="62855" y="22283"/>
                </a:lnTo>
                <a:lnTo>
                  <a:pt x="62833" y="22038"/>
                </a:lnTo>
                <a:lnTo>
                  <a:pt x="62594" y="22222"/>
                </a:lnTo>
                <a:lnTo>
                  <a:pt x="62533" y="22316"/>
                </a:lnTo>
                <a:lnTo>
                  <a:pt x="62572" y="22577"/>
                </a:lnTo>
                <a:lnTo>
                  <a:pt x="62661" y="22588"/>
                </a:lnTo>
                <a:lnTo>
                  <a:pt x="62733" y="22711"/>
                </a:lnTo>
                <a:cubicBezTo>
                  <a:pt x="62733" y="22711"/>
                  <a:pt x="62733" y="22711"/>
                  <a:pt x="62733" y="22711"/>
                </a:cubicBezTo>
                <a:close/>
                <a:moveTo>
                  <a:pt x="45766" y="13572"/>
                </a:moveTo>
                <a:lnTo>
                  <a:pt x="45766" y="13816"/>
                </a:lnTo>
                <a:lnTo>
                  <a:pt x="45938" y="14172"/>
                </a:lnTo>
                <a:lnTo>
                  <a:pt x="45894" y="14288"/>
                </a:lnTo>
                <a:lnTo>
                  <a:pt x="45916" y="14422"/>
                </a:lnTo>
                <a:lnTo>
                  <a:pt x="46083" y="14300"/>
                </a:lnTo>
                <a:lnTo>
                  <a:pt x="46144" y="13988"/>
                </a:lnTo>
                <a:lnTo>
                  <a:pt x="46027" y="13550"/>
                </a:lnTo>
                <a:lnTo>
                  <a:pt x="45844" y="13505"/>
                </a:lnTo>
                <a:lnTo>
                  <a:pt x="45766" y="13572"/>
                </a:lnTo>
                <a:cubicBezTo>
                  <a:pt x="45766" y="13572"/>
                  <a:pt x="45766" y="13572"/>
                  <a:pt x="45766" y="13572"/>
                </a:cubicBezTo>
                <a:close/>
                <a:moveTo>
                  <a:pt x="43922" y="10711"/>
                </a:moveTo>
                <a:lnTo>
                  <a:pt x="44005" y="10494"/>
                </a:lnTo>
                <a:lnTo>
                  <a:pt x="44244" y="10538"/>
                </a:lnTo>
                <a:lnTo>
                  <a:pt x="44350" y="10238"/>
                </a:lnTo>
                <a:lnTo>
                  <a:pt x="44505" y="10255"/>
                </a:lnTo>
                <a:lnTo>
                  <a:pt x="44566" y="10166"/>
                </a:lnTo>
                <a:lnTo>
                  <a:pt x="44688" y="10222"/>
                </a:lnTo>
                <a:lnTo>
                  <a:pt x="44761" y="10566"/>
                </a:lnTo>
                <a:lnTo>
                  <a:pt x="44661" y="10861"/>
                </a:lnTo>
                <a:lnTo>
                  <a:pt x="44538" y="10677"/>
                </a:lnTo>
                <a:lnTo>
                  <a:pt x="44438" y="10861"/>
                </a:lnTo>
                <a:lnTo>
                  <a:pt x="44200" y="10916"/>
                </a:lnTo>
                <a:lnTo>
                  <a:pt x="43927" y="10883"/>
                </a:lnTo>
                <a:lnTo>
                  <a:pt x="43922" y="10711"/>
                </a:lnTo>
                <a:cubicBezTo>
                  <a:pt x="43922" y="10711"/>
                  <a:pt x="43922" y="10711"/>
                  <a:pt x="43922" y="10711"/>
                </a:cubicBezTo>
                <a:close/>
                <a:moveTo>
                  <a:pt x="43694" y="10688"/>
                </a:moveTo>
                <a:lnTo>
                  <a:pt x="43844" y="10461"/>
                </a:lnTo>
                <a:lnTo>
                  <a:pt x="43850" y="10322"/>
                </a:lnTo>
                <a:lnTo>
                  <a:pt x="43777" y="10233"/>
                </a:lnTo>
                <a:lnTo>
                  <a:pt x="43844" y="10077"/>
                </a:lnTo>
                <a:lnTo>
                  <a:pt x="43933" y="10022"/>
                </a:lnTo>
                <a:lnTo>
                  <a:pt x="43888" y="9850"/>
                </a:lnTo>
                <a:lnTo>
                  <a:pt x="43750" y="9883"/>
                </a:lnTo>
                <a:lnTo>
                  <a:pt x="43622" y="10166"/>
                </a:lnTo>
                <a:lnTo>
                  <a:pt x="43638" y="10327"/>
                </a:lnTo>
                <a:lnTo>
                  <a:pt x="43533" y="10383"/>
                </a:lnTo>
                <a:lnTo>
                  <a:pt x="43500" y="10622"/>
                </a:lnTo>
                <a:lnTo>
                  <a:pt x="43594" y="10744"/>
                </a:lnTo>
                <a:lnTo>
                  <a:pt x="43694" y="10688"/>
                </a:lnTo>
                <a:cubicBezTo>
                  <a:pt x="43694" y="10688"/>
                  <a:pt x="43694" y="10688"/>
                  <a:pt x="43694" y="10688"/>
                </a:cubicBezTo>
                <a:close/>
                <a:moveTo>
                  <a:pt x="40177" y="14027"/>
                </a:moveTo>
                <a:cubicBezTo>
                  <a:pt x="40155" y="14027"/>
                  <a:pt x="40411" y="13900"/>
                  <a:pt x="40411" y="13900"/>
                </a:cubicBezTo>
                <a:lnTo>
                  <a:pt x="40527" y="13494"/>
                </a:lnTo>
                <a:lnTo>
                  <a:pt x="40727" y="13038"/>
                </a:lnTo>
                <a:lnTo>
                  <a:pt x="40866" y="12911"/>
                </a:lnTo>
                <a:lnTo>
                  <a:pt x="40833" y="12727"/>
                </a:lnTo>
                <a:lnTo>
                  <a:pt x="40861" y="12472"/>
                </a:lnTo>
                <a:lnTo>
                  <a:pt x="41261" y="12027"/>
                </a:lnTo>
                <a:lnTo>
                  <a:pt x="41411" y="11983"/>
                </a:lnTo>
                <a:lnTo>
                  <a:pt x="41516" y="12138"/>
                </a:lnTo>
                <a:lnTo>
                  <a:pt x="41644" y="12105"/>
                </a:lnTo>
                <a:lnTo>
                  <a:pt x="41727" y="11822"/>
                </a:lnTo>
                <a:lnTo>
                  <a:pt x="41811" y="11594"/>
                </a:lnTo>
                <a:lnTo>
                  <a:pt x="42011" y="11472"/>
                </a:lnTo>
                <a:lnTo>
                  <a:pt x="42305" y="11077"/>
                </a:lnTo>
                <a:lnTo>
                  <a:pt x="42355" y="10827"/>
                </a:lnTo>
                <a:lnTo>
                  <a:pt x="42477" y="10688"/>
                </a:lnTo>
                <a:lnTo>
                  <a:pt x="42633" y="10100"/>
                </a:lnTo>
                <a:lnTo>
                  <a:pt x="42583" y="9772"/>
                </a:lnTo>
                <a:lnTo>
                  <a:pt x="42350" y="9305"/>
                </a:lnTo>
                <a:lnTo>
                  <a:pt x="42244" y="8950"/>
                </a:lnTo>
                <a:lnTo>
                  <a:pt x="42227" y="8677"/>
                </a:lnTo>
                <a:lnTo>
                  <a:pt x="41938" y="8361"/>
                </a:lnTo>
                <a:lnTo>
                  <a:pt x="41761" y="8327"/>
                </a:lnTo>
                <a:lnTo>
                  <a:pt x="41683" y="8416"/>
                </a:lnTo>
                <a:lnTo>
                  <a:pt x="41544" y="8272"/>
                </a:lnTo>
                <a:lnTo>
                  <a:pt x="41333" y="8127"/>
                </a:lnTo>
                <a:lnTo>
                  <a:pt x="41105" y="7772"/>
                </a:lnTo>
                <a:lnTo>
                  <a:pt x="41011" y="7727"/>
                </a:lnTo>
                <a:lnTo>
                  <a:pt x="40961" y="7861"/>
                </a:lnTo>
                <a:lnTo>
                  <a:pt x="40833" y="7783"/>
                </a:lnTo>
                <a:lnTo>
                  <a:pt x="40783" y="7566"/>
                </a:lnTo>
                <a:lnTo>
                  <a:pt x="40650" y="7305"/>
                </a:lnTo>
                <a:lnTo>
                  <a:pt x="40527" y="7316"/>
                </a:lnTo>
                <a:lnTo>
                  <a:pt x="40500" y="7583"/>
                </a:lnTo>
                <a:lnTo>
                  <a:pt x="40411" y="7566"/>
                </a:lnTo>
                <a:lnTo>
                  <a:pt x="40227" y="7183"/>
                </a:lnTo>
                <a:lnTo>
                  <a:pt x="40122" y="7066"/>
                </a:lnTo>
                <a:lnTo>
                  <a:pt x="40116" y="7216"/>
                </a:lnTo>
                <a:lnTo>
                  <a:pt x="40250" y="7477"/>
                </a:lnTo>
                <a:lnTo>
                  <a:pt x="40266" y="7672"/>
                </a:lnTo>
                <a:lnTo>
                  <a:pt x="40144" y="7838"/>
                </a:lnTo>
                <a:lnTo>
                  <a:pt x="40155" y="8122"/>
                </a:lnTo>
                <a:lnTo>
                  <a:pt x="40055" y="8100"/>
                </a:lnTo>
                <a:lnTo>
                  <a:pt x="39983" y="7888"/>
                </a:lnTo>
                <a:lnTo>
                  <a:pt x="39950" y="6900"/>
                </a:lnTo>
                <a:lnTo>
                  <a:pt x="39766" y="6772"/>
                </a:lnTo>
                <a:lnTo>
                  <a:pt x="39594" y="6705"/>
                </a:lnTo>
                <a:lnTo>
                  <a:pt x="39355" y="6516"/>
                </a:lnTo>
                <a:lnTo>
                  <a:pt x="39227" y="6516"/>
                </a:lnTo>
                <a:lnTo>
                  <a:pt x="39127" y="6761"/>
                </a:lnTo>
                <a:lnTo>
                  <a:pt x="39166" y="7044"/>
                </a:lnTo>
                <a:lnTo>
                  <a:pt x="39350" y="7238"/>
                </a:lnTo>
                <a:lnTo>
                  <a:pt x="39477" y="7511"/>
                </a:lnTo>
                <a:lnTo>
                  <a:pt x="39400" y="7638"/>
                </a:lnTo>
                <a:lnTo>
                  <a:pt x="39261" y="7622"/>
                </a:lnTo>
                <a:lnTo>
                  <a:pt x="39188" y="7433"/>
                </a:lnTo>
                <a:lnTo>
                  <a:pt x="39066" y="7272"/>
                </a:lnTo>
                <a:lnTo>
                  <a:pt x="38994" y="7283"/>
                </a:lnTo>
                <a:lnTo>
                  <a:pt x="39027" y="7488"/>
                </a:lnTo>
                <a:lnTo>
                  <a:pt x="39088" y="7738"/>
                </a:lnTo>
                <a:lnTo>
                  <a:pt x="39033" y="7827"/>
                </a:lnTo>
                <a:lnTo>
                  <a:pt x="39033" y="8161"/>
                </a:lnTo>
                <a:lnTo>
                  <a:pt x="39127" y="8327"/>
                </a:lnTo>
                <a:lnTo>
                  <a:pt x="39266" y="8383"/>
                </a:lnTo>
                <a:lnTo>
                  <a:pt x="39338" y="8555"/>
                </a:lnTo>
                <a:lnTo>
                  <a:pt x="39305" y="8805"/>
                </a:lnTo>
                <a:lnTo>
                  <a:pt x="39500" y="9566"/>
                </a:lnTo>
                <a:lnTo>
                  <a:pt x="39638" y="9794"/>
                </a:lnTo>
                <a:lnTo>
                  <a:pt x="39800" y="9794"/>
                </a:lnTo>
                <a:lnTo>
                  <a:pt x="39688" y="9972"/>
                </a:lnTo>
                <a:lnTo>
                  <a:pt x="39522" y="10022"/>
                </a:lnTo>
                <a:lnTo>
                  <a:pt x="39427" y="10538"/>
                </a:lnTo>
                <a:lnTo>
                  <a:pt x="39588" y="11072"/>
                </a:lnTo>
                <a:lnTo>
                  <a:pt x="39650" y="11461"/>
                </a:lnTo>
                <a:lnTo>
                  <a:pt x="39638" y="11833"/>
                </a:lnTo>
                <a:lnTo>
                  <a:pt x="39738" y="11966"/>
                </a:lnTo>
                <a:lnTo>
                  <a:pt x="39761" y="12244"/>
                </a:lnTo>
                <a:lnTo>
                  <a:pt x="39700" y="12411"/>
                </a:lnTo>
                <a:lnTo>
                  <a:pt x="39816" y="12855"/>
                </a:lnTo>
                <a:lnTo>
                  <a:pt x="39911" y="13322"/>
                </a:lnTo>
                <a:lnTo>
                  <a:pt x="40072" y="13561"/>
                </a:lnTo>
                <a:lnTo>
                  <a:pt x="40061" y="13855"/>
                </a:lnTo>
                <a:lnTo>
                  <a:pt x="40177" y="14027"/>
                </a:lnTo>
                <a:cubicBezTo>
                  <a:pt x="40177" y="14027"/>
                  <a:pt x="40177" y="14027"/>
                  <a:pt x="40177" y="14027"/>
                </a:cubicBezTo>
                <a:close/>
                <a:moveTo>
                  <a:pt x="70461" y="6211"/>
                </a:moveTo>
                <a:lnTo>
                  <a:pt x="70727" y="6205"/>
                </a:lnTo>
                <a:lnTo>
                  <a:pt x="71016" y="6183"/>
                </a:lnTo>
                <a:lnTo>
                  <a:pt x="71205" y="6227"/>
                </a:lnTo>
                <a:lnTo>
                  <a:pt x="71650" y="6594"/>
                </a:lnTo>
                <a:lnTo>
                  <a:pt x="71855" y="6627"/>
                </a:lnTo>
                <a:lnTo>
                  <a:pt x="72016" y="6566"/>
                </a:lnTo>
                <a:lnTo>
                  <a:pt x="72450" y="6650"/>
                </a:lnTo>
                <a:lnTo>
                  <a:pt x="72911" y="6877"/>
                </a:lnTo>
                <a:lnTo>
                  <a:pt x="72916" y="7033"/>
                </a:lnTo>
                <a:lnTo>
                  <a:pt x="72711" y="7122"/>
                </a:lnTo>
                <a:lnTo>
                  <a:pt x="72588" y="7333"/>
                </a:lnTo>
                <a:lnTo>
                  <a:pt x="72588" y="7638"/>
                </a:lnTo>
                <a:lnTo>
                  <a:pt x="72777" y="7988"/>
                </a:lnTo>
                <a:lnTo>
                  <a:pt x="72994" y="8083"/>
                </a:lnTo>
                <a:lnTo>
                  <a:pt x="73000" y="8466"/>
                </a:lnTo>
                <a:lnTo>
                  <a:pt x="73033" y="8694"/>
                </a:lnTo>
                <a:lnTo>
                  <a:pt x="72944" y="8961"/>
                </a:lnTo>
                <a:lnTo>
                  <a:pt x="72900" y="9361"/>
                </a:lnTo>
                <a:lnTo>
                  <a:pt x="72750" y="9611"/>
                </a:lnTo>
                <a:lnTo>
                  <a:pt x="72683" y="9816"/>
                </a:lnTo>
                <a:lnTo>
                  <a:pt x="72511" y="9588"/>
                </a:lnTo>
                <a:lnTo>
                  <a:pt x="72411" y="9605"/>
                </a:lnTo>
                <a:lnTo>
                  <a:pt x="72216" y="9844"/>
                </a:lnTo>
                <a:lnTo>
                  <a:pt x="72022" y="9861"/>
                </a:lnTo>
                <a:lnTo>
                  <a:pt x="71616" y="9533"/>
                </a:lnTo>
                <a:lnTo>
                  <a:pt x="71400" y="9205"/>
                </a:lnTo>
                <a:lnTo>
                  <a:pt x="70988" y="8644"/>
                </a:lnTo>
                <a:lnTo>
                  <a:pt x="70933" y="8227"/>
                </a:lnTo>
                <a:lnTo>
                  <a:pt x="70983" y="7961"/>
                </a:lnTo>
                <a:lnTo>
                  <a:pt x="71000" y="7683"/>
                </a:lnTo>
                <a:lnTo>
                  <a:pt x="71044" y="7527"/>
                </a:lnTo>
                <a:lnTo>
                  <a:pt x="70950" y="7261"/>
                </a:lnTo>
                <a:lnTo>
                  <a:pt x="70850" y="7155"/>
                </a:lnTo>
                <a:lnTo>
                  <a:pt x="70816" y="6855"/>
                </a:lnTo>
                <a:lnTo>
                  <a:pt x="70705" y="6766"/>
                </a:lnTo>
                <a:lnTo>
                  <a:pt x="70583" y="6511"/>
                </a:lnTo>
                <a:lnTo>
                  <a:pt x="70461" y="6211"/>
                </a:lnTo>
                <a:cubicBezTo>
                  <a:pt x="70461" y="6211"/>
                  <a:pt x="70461" y="6211"/>
                  <a:pt x="70461" y="6211"/>
                </a:cubicBezTo>
                <a:close/>
                <a:moveTo>
                  <a:pt x="70372" y="12083"/>
                </a:moveTo>
                <a:lnTo>
                  <a:pt x="70255" y="12111"/>
                </a:lnTo>
                <a:lnTo>
                  <a:pt x="70144" y="11966"/>
                </a:lnTo>
                <a:lnTo>
                  <a:pt x="70133" y="11750"/>
                </a:lnTo>
                <a:lnTo>
                  <a:pt x="70172" y="11588"/>
                </a:lnTo>
                <a:lnTo>
                  <a:pt x="70272" y="11700"/>
                </a:lnTo>
                <a:lnTo>
                  <a:pt x="70350" y="11883"/>
                </a:lnTo>
                <a:lnTo>
                  <a:pt x="70522" y="11988"/>
                </a:lnTo>
                <a:lnTo>
                  <a:pt x="70594" y="12200"/>
                </a:lnTo>
                <a:lnTo>
                  <a:pt x="70583" y="12338"/>
                </a:lnTo>
                <a:lnTo>
                  <a:pt x="70727" y="12305"/>
                </a:lnTo>
                <a:lnTo>
                  <a:pt x="70883" y="11894"/>
                </a:lnTo>
                <a:lnTo>
                  <a:pt x="71055" y="11333"/>
                </a:lnTo>
                <a:lnTo>
                  <a:pt x="71361" y="10822"/>
                </a:lnTo>
                <a:lnTo>
                  <a:pt x="71577" y="10755"/>
                </a:lnTo>
                <a:lnTo>
                  <a:pt x="71738" y="10544"/>
                </a:lnTo>
                <a:lnTo>
                  <a:pt x="71816" y="10622"/>
                </a:lnTo>
                <a:lnTo>
                  <a:pt x="71744" y="10838"/>
                </a:lnTo>
                <a:lnTo>
                  <a:pt x="71927" y="10883"/>
                </a:lnTo>
                <a:lnTo>
                  <a:pt x="72066" y="11016"/>
                </a:lnTo>
                <a:lnTo>
                  <a:pt x="72211" y="10883"/>
                </a:lnTo>
                <a:lnTo>
                  <a:pt x="72216" y="10622"/>
                </a:lnTo>
                <a:lnTo>
                  <a:pt x="72494" y="10383"/>
                </a:lnTo>
                <a:lnTo>
                  <a:pt x="72638" y="10122"/>
                </a:lnTo>
                <a:lnTo>
                  <a:pt x="72550" y="10000"/>
                </a:lnTo>
                <a:lnTo>
                  <a:pt x="72316" y="10033"/>
                </a:lnTo>
                <a:lnTo>
                  <a:pt x="72033" y="10238"/>
                </a:lnTo>
                <a:lnTo>
                  <a:pt x="71794" y="9983"/>
                </a:lnTo>
                <a:lnTo>
                  <a:pt x="71483" y="9850"/>
                </a:lnTo>
                <a:lnTo>
                  <a:pt x="71388" y="9644"/>
                </a:lnTo>
                <a:lnTo>
                  <a:pt x="71161" y="9611"/>
                </a:lnTo>
                <a:lnTo>
                  <a:pt x="71133" y="9455"/>
                </a:lnTo>
                <a:lnTo>
                  <a:pt x="70844" y="9000"/>
                </a:lnTo>
                <a:lnTo>
                  <a:pt x="70700" y="8861"/>
                </a:lnTo>
                <a:lnTo>
                  <a:pt x="70627" y="8361"/>
                </a:lnTo>
                <a:lnTo>
                  <a:pt x="70594" y="8127"/>
                </a:lnTo>
                <a:lnTo>
                  <a:pt x="70455" y="7861"/>
                </a:lnTo>
                <a:lnTo>
                  <a:pt x="70416" y="7550"/>
                </a:lnTo>
                <a:lnTo>
                  <a:pt x="70222" y="7383"/>
                </a:lnTo>
                <a:lnTo>
                  <a:pt x="70222" y="7238"/>
                </a:lnTo>
                <a:lnTo>
                  <a:pt x="70327" y="7161"/>
                </a:lnTo>
                <a:lnTo>
                  <a:pt x="70233" y="6955"/>
                </a:lnTo>
                <a:lnTo>
                  <a:pt x="70333" y="6827"/>
                </a:lnTo>
                <a:lnTo>
                  <a:pt x="70388" y="6761"/>
                </a:lnTo>
                <a:lnTo>
                  <a:pt x="70383" y="6538"/>
                </a:lnTo>
                <a:lnTo>
                  <a:pt x="70294" y="6444"/>
                </a:lnTo>
                <a:lnTo>
                  <a:pt x="70144" y="6272"/>
                </a:lnTo>
                <a:lnTo>
                  <a:pt x="69811" y="6283"/>
                </a:lnTo>
                <a:lnTo>
                  <a:pt x="69594" y="6194"/>
                </a:lnTo>
                <a:lnTo>
                  <a:pt x="69427" y="5944"/>
                </a:lnTo>
                <a:lnTo>
                  <a:pt x="69233" y="5944"/>
                </a:lnTo>
                <a:lnTo>
                  <a:pt x="69044" y="5822"/>
                </a:lnTo>
                <a:lnTo>
                  <a:pt x="68983" y="5911"/>
                </a:lnTo>
                <a:lnTo>
                  <a:pt x="69261" y="6311"/>
                </a:lnTo>
                <a:lnTo>
                  <a:pt x="69405" y="6377"/>
                </a:lnTo>
                <a:lnTo>
                  <a:pt x="69483" y="6538"/>
                </a:lnTo>
                <a:lnTo>
                  <a:pt x="69261" y="6538"/>
                </a:lnTo>
                <a:lnTo>
                  <a:pt x="69200" y="6477"/>
                </a:lnTo>
                <a:lnTo>
                  <a:pt x="69050" y="6477"/>
                </a:lnTo>
                <a:lnTo>
                  <a:pt x="68950" y="6705"/>
                </a:lnTo>
                <a:lnTo>
                  <a:pt x="68994" y="7044"/>
                </a:lnTo>
                <a:lnTo>
                  <a:pt x="69100" y="7361"/>
                </a:lnTo>
                <a:lnTo>
                  <a:pt x="69161" y="7783"/>
                </a:lnTo>
                <a:lnTo>
                  <a:pt x="69450" y="8261"/>
                </a:lnTo>
                <a:lnTo>
                  <a:pt x="69505" y="8455"/>
                </a:lnTo>
                <a:lnTo>
                  <a:pt x="69422" y="8566"/>
                </a:lnTo>
                <a:lnTo>
                  <a:pt x="69211" y="8622"/>
                </a:lnTo>
                <a:lnTo>
                  <a:pt x="69011" y="8261"/>
                </a:lnTo>
                <a:lnTo>
                  <a:pt x="68916" y="7827"/>
                </a:lnTo>
                <a:lnTo>
                  <a:pt x="68777" y="7694"/>
                </a:lnTo>
                <a:lnTo>
                  <a:pt x="68594" y="7772"/>
                </a:lnTo>
                <a:lnTo>
                  <a:pt x="68505" y="7866"/>
                </a:lnTo>
                <a:lnTo>
                  <a:pt x="68433" y="7772"/>
                </a:lnTo>
                <a:lnTo>
                  <a:pt x="68261" y="7705"/>
                </a:lnTo>
                <a:lnTo>
                  <a:pt x="68250" y="7388"/>
                </a:lnTo>
                <a:lnTo>
                  <a:pt x="68188" y="7150"/>
                </a:lnTo>
                <a:lnTo>
                  <a:pt x="68005" y="7111"/>
                </a:lnTo>
                <a:lnTo>
                  <a:pt x="67816" y="6822"/>
                </a:lnTo>
                <a:lnTo>
                  <a:pt x="67555" y="6783"/>
                </a:lnTo>
                <a:lnTo>
                  <a:pt x="67450" y="6672"/>
                </a:lnTo>
                <a:lnTo>
                  <a:pt x="67366" y="6400"/>
                </a:lnTo>
                <a:lnTo>
                  <a:pt x="67166" y="6527"/>
                </a:lnTo>
                <a:lnTo>
                  <a:pt x="67022" y="6727"/>
                </a:lnTo>
                <a:lnTo>
                  <a:pt x="67033" y="7172"/>
                </a:lnTo>
                <a:lnTo>
                  <a:pt x="66977" y="7261"/>
                </a:lnTo>
                <a:lnTo>
                  <a:pt x="66994" y="7672"/>
                </a:lnTo>
                <a:lnTo>
                  <a:pt x="66927" y="8033"/>
                </a:lnTo>
                <a:lnTo>
                  <a:pt x="66727" y="8305"/>
                </a:lnTo>
                <a:lnTo>
                  <a:pt x="66705" y="8488"/>
                </a:lnTo>
                <a:lnTo>
                  <a:pt x="66927" y="9011"/>
                </a:lnTo>
                <a:lnTo>
                  <a:pt x="67050" y="9033"/>
                </a:lnTo>
                <a:lnTo>
                  <a:pt x="67172" y="9200"/>
                </a:lnTo>
                <a:lnTo>
                  <a:pt x="67100" y="9305"/>
                </a:lnTo>
                <a:lnTo>
                  <a:pt x="66983" y="9338"/>
                </a:lnTo>
                <a:lnTo>
                  <a:pt x="67016" y="9644"/>
                </a:lnTo>
                <a:lnTo>
                  <a:pt x="67155" y="9711"/>
                </a:lnTo>
                <a:lnTo>
                  <a:pt x="67233" y="9983"/>
                </a:lnTo>
                <a:lnTo>
                  <a:pt x="67227" y="10177"/>
                </a:lnTo>
                <a:lnTo>
                  <a:pt x="67333" y="10338"/>
                </a:lnTo>
                <a:lnTo>
                  <a:pt x="67538" y="10450"/>
                </a:lnTo>
                <a:lnTo>
                  <a:pt x="67605" y="10622"/>
                </a:lnTo>
                <a:lnTo>
                  <a:pt x="67566" y="10744"/>
                </a:lnTo>
                <a:lnTo>
                  <a:pt x="67650" y="10883"/>
                </a:lnTo>
                <a:lnTo>
                  <a:pt x="67738" y="10811"/>
                </a:lnTo>
                <a:lnTo>
                  <a:pt x="67861" y="10838"/>
                </a:lnTo>
                <a:lnTo>
                  <a:pt x="67933" y="11005"/>
                </a:lnTo>
                <a:lnTo>
                  <a:pt x="67811" y="11155"/>
                </a:lnTo>
                <a:lnTo>
                  <a:pt x="67750" y="11088"/>
                </a:lnTo>
                <a:lnTo>
                  <a:pt x="67616" y="11088"/>
                </a:lnTo>
                <a:lnTo>
                  <a:pt x="67566" y="11255"/>
                </a:lnTo>
                <a:lnTo>
                  <a:pt x="67633" y="11527"/>
                </a:lnTo>
                <a:lnTo>
                  <a:pt x="68177" y="12138"/>
                </a:lnTo>
                <a:lnTo>
                  <a:pt x="68472" y="12333"/>
                </a:lnTo>
                <a:lnTo>
                  <a:pt x="68733" y="12288"/>
                </a:lnTo>
                <a:lnTo>
                  <a:pt x="68894" y="12494"/>
                </a:lnTo>
                <a:lnTo>
                  <a:pt x="69055" y="12677"/>
                </a:lnTo>
                <a:lnTo>
                  <a:pt x="69116" y="12972"/>
                </a:lnTo>
                <a:lnTo>
                  <a:pt x="69288" y="13238"/>
                </a:lnTo>
                <a:lnTo>
                  <a:pt x="69533" y="13227"/>
                </a:lnTo>
                <a:lnTo>
                  <a:pt x="69811" y="13061"/>
                </a:lnTo>
                <a:lnTo>
                  <a:pt x="70044" y="13094"/>
                </a:lnTo>
                <a:lnTo>
                  <a:pt x="70222" y="13277"/>
                </a:lnTo>
                <a:lnTo>
                  <a:pt x="70388" y="13227"/>
                </a:lnTo>
                <a:lnTo>
                  <a:pt x="70466" y="12955"/>
                </a:lnTo>
                <a:lnTo>
                  <a:pt x="70466" y="12677"/>
                </a:lnTo>
                <a:lnTo>
                  <a:pt x="70361" y="12333"/>
                </a:lnTo>
                <a:lnTo>
                  <a:pt x="70372" y="12083"/>
                </a:lnTo>
                <a:cubicBezTo>
                  <a:pt x="70372" y="12083"/>
                  <a:pt x="70372" y="12083"/>
                  <a:pt x="70372" y="12083"/>
                </a:cubicBezTo>
                <a:close/>
                <a:moveTo>
                  <a:pt x="66811" y="11416"/>
                </a:moveTo>
                <a:lnTo>
                  <a:pt x="66622" y="10688"/>
                </a:lnTo>
                <a:lnTo>
                  <a:pt x="66577" y="10322"/>
                </a:lnTo>
                <a:lnTo>
                  <a:pt x="66416" y="10122"/>
                </a:lnTo>
                <a:lnTo>
                  <a:pt x="66094" y="10077"/>
                </a:lnTo>
                <a:lnTo>
                  <a:pt x="65950" y="9688"/>
                </a:lnTo>
                <a:lnTo>
                  <a:pt x="65788" y="9483"/>
                </a:lnTo>
                <a:lnTo>
                  <a:pt x="65683" y="9416"/>
                </a:lnTo>
                <a:lnTo>
                  <a:pt x="65722" y="9655"/>
                </a:lnTo>
                <a:lnTo>
                  <a:pt x="65894" y="10100"/>
                </a:lnTo>
                <a:lnTo>
                  <a:pt x="66150" y="10505"/>
                </a:lnTo>
                <a:lnTo>
                  <a:pt x="66405" y="11122"/>
                </a:lnTo>
                <a:lnTo>
                  <a:pt x="66550" y="11744"/>
                </a:lnTo>
                <a:lnTo>
                  <a:pt x="66722" y="11883"/>
                </a:lnTo>
                <a:lnTo>
                  <a:pt x="66822" y="11766"/>
                </a:lnTo>
                <a:lnTo>
                  <a:pt x="66811" y="11416"/>
                </a:lnTo>
                <a:cubicBezTo>
                  <a:pt x="66811" y="11416"/>
                  <a:pt x="66811" y="11416"/>
                  <a:pt x="66811" y="11416"/>
                </a:cubicBezTo>
                <a:close/>
                <a:moveTo>
                  <a:pt x="73838" y="6227"/>
                </a:moveTo>
                <a:lnTo>
                  <a:pt x="73916" y="6783"/>
                </a:lnTo>
                <a:lnTo>
                  <a:pt x="74233" y="7455"/>
                </a:lnTo>
                <a:lnTo>
                  <a:pt x="74322" y="7750"/>
                </a:lnTo>
                <a:lnTo>
                  <a:pt x="74944" y="8111"/>
                </a:lnTo>
                <a:lnTo>
                  <a:pt x="75411" y="8183"/>
                </a:lnTo>
                <a:lnTo>
                  <a:pt x="75733" y="8433"/>
                </a:lnTo>
                <a:lnTo>
                  <a:pt x="76044" y="8455"/>
                </a:lnTo>
                <a:lnTo>
                  <a:pt x="76277" y="8327"/>
                </a:lnTo>
                <a:lnTo>
                  <a:pt x="76550" y="8472"/>
                </a:lnTo>
                <a:lnTo>
                  <a:pt x="76711" y="8361"/>
                </a:lnTo>
                <a:lnTo>
                  <a:pt x="77066" y="7988"/>
                </a:lnTo>
                <a:lnTo>
                  <a:pt x="77138" y="7600"/>
                </a:lnTo>
                <a:lnTo>
                  <a:pt x="77277" y="7272"/>
                </a:lnTo>
                <a:lnTo>
                  <a:pt x="77205" y="6844"/>
                </a:lnTo>
                <a:lnTo>
                  <a:pt x="77044" y="6738"/>
                </a:lnTo>
                <a:lnTo>
                  <a:pt x="76922" y="6772"/>
                </a:lnTo>
                <a:lnTo>
                  <a:pt x="76866" y="6538"/>
                </a:lnTo>
                <a:lnTo>
                  <a:pt x="76883" y="6366"/>
                </a:lnTo>
                <a:lnTo>
                  <a:pt x="76788" y="6194"/>
                </a:lnTo>
                <a:lnTo>
                  <a:pt x="76638" y="6344"/>
                </a:lnTo>
                <a:lnTo>
                  <a:pt x="76361" y="6227"/>
                </a:lnTo>
                <a:lnTo>
                  <a:pt x="75927" y="6366"/>
                </a:lnTo>
                <a:lnTo>
                  <a:pt x="75650" y="6694"/>
                </a:lnTo>
                <a:lnTo>
                  <a:pt x="75466" y="6772"/>
                </a:lnTo>
                <a:lnTo>
                  <a:pt x="75400" y="6594"/>
                </a:lnTo>
                <a:lnTo>
                  <a:pt x="75355" y="6344"/>
                </a:lnTo>
                <a:lnTo>
                  <a:pt x="75227" y="6355"/>
                </a:lnTo>
                <a:lnTo>
                  <a:pt x="75022" y="6433"/>
                </a:lnTo>
                <a:lnTo>
                  <a:pt x="74727" y="6433"/>
                </a:lnTo>
                <a:lnTo>
                  <a:pt x="74594" y="6344"/>
                </a:lnTo>
                <a:lnTo>
                  <a:pt x="74594" y="6594"/>
                </a:lnTo>
                <a:lnTo>
                  <a:pt x="74472" y="6816"/>
                </a:lnTo>
                <a:lnTo>
                  <a:pt x="74133" y="6683"/>
                </a:lnTo>
                <a:lnTo>
                  <a:pt x="74011" y="6477"/>
                </a:lnTo>
                <a:lnTo>
                  <a:pt x="73988" y="6272"/>
                </a:lnTo>
                <a:lnTo>
                  <a:pt x="73838" y="6227"/>
                </a:lnTo>
                <a:cubicBezTo>
                  <a:pt x="73838" y="6227"/>
                  <a:pt x="73838" y="6227"/>
                  <a:pt x="73838" y="6227"/>
                </a:cubicBezTo>
                <a:close/>
                <a:moveTo>
                  <a:pt x="71877" y="1055"/>
                </a:moveTo>
                <a:lnTo>
                  <a:pt x="71961" y="477"/>
                </a:lnTo>
                <a:lnTo>
                  <a:pt x="72211" y="66"/>
                </a:lnTo>
                <a:lnTo>
                  <a:pt x="72272" y="155"/>
                </a:lnTo>
                <a:lnTo>
                  <a:pt x="72283" y="416"/>
                </a:lnTo>
                <a:lnTo>
                  <a:pt x="72344" y="533"/>
                </a:lnTo>
                <a:lnTo>
                  <a:pt x="72200" y="694"/>
                </a:lnTo>
                <a:lnTo>
                  <a:pt x="72088" y="927"/>
                </a:lnTo>
                <a:lnTo>
                  <a:pt x="71877" y="1055"/>
                </a:lnTo>
                <a:cubicBezTo>
                  <a:pt x="71877" y="1055"/>
                  <a:pt x="71877" y="1055"/>
                  <a:pt x="71877" y="1055"/>
                </a:cubicBezTo>
                <a:close/>
                <a:moveTo>
                  <a:pt x="38577" y="9494"/>
                </a:moveTo>
                <a:lnTo>
                  <a:pt x="38577" y="9744"/>
                </a:lnTo>
                <a:lnTo>
                  <a:pt x="38361" y="10222"/>
                </a:lnTo>
                <a:lnTo>
                  <a:pt x="38094" y="10338"/>
                </a:lnTo>
                <a:lnTo>
                  <a:pt x="37877" y="10688"/>
                </a:lnTo>
                <a:lnTo>
                  <a:pt x="37705" y="10905"/>
                </a:lnTo>
                <a:lnTo>
                  <a:pt x="37544" y="10938"/>
                </a:lnTo>
                <a:lnTo>
                  <a:pt x="37361" y="10688"/>
                </a:lnTo>
                <a:lnTo>
                  <a:pt x="37250" y="10516"/>
                </a:lnTo>
                <a:lnTo>
                  <a:pt x="37077" y="10544"/>
                </a:lnTo>
                <a:lnTo>
                  <a:pt x="36933" y="10461"/>
                </a:lnTo>
                <a:lnTo>
                  <a:pt x="36750" y="10544"/>
                </a:lnTo>
                <a:lnTo>
                  <a:pt x="36311" y="10494"/>
                </a:lnTo>
                <a:lnTo>
                  <a:pt x="36083" y="10272"/>
                </a:lnTo>
                <a:lnTo>
                  <a:pt x="35972" y="10133"/>
                </a:lnTo>
                <a:lnTo>
                  <a:pt x="35722" y="10272"/>
                </a:lnTo>
                <a:lnTo>
                  <a:pt x="35505" y="10461"/>
                </a:lnTo>
                <a:lnTo>
                  <a:pt x="35338" y="10383"/>
                </a:lnTo>
                <a:lnTo>
                  <a:pt x="35144" y="10177"/>
                </a:lnTo>
                <a:lnTo>
                  <a:pt x="34922" y="10133"/>
                </a:lnTo>
                <a:lnTo>
                  <a:pt x="34794" y="9916"/>
                </a:lnTo>
                <a:lnTo>
                  <a:pt x="34677" y="9338"/>
                </a:lnTo>
                <a:lnTo>
                  <a:pt x="34544" y="9044"/>
                </a:lnTo>
                <a:lnTo>
                  <a:pt x="34427" y="9011"/>
                </a:lnTo>
                <a:lnTo>
                  <a:pt x="34272" y="9155"/>
                </a:lnTo>
                <a:lnTo>
                  <a:pt x="34116" y="8950"/>
                </a:lnTo>
                <a:lnTo>
                  <a:pt x="33961" y="8827"/>
                </a:lnTo>
                <a:lnTo>
                  <a:pt x="33916" y="8977"/>
                </a:lnTo>
                <a:lnTo>
                  <a:pt x="33961" y="9200"/>
                </a:lnTo>
                <a:lnTo>
                  <a:pt x="33866" y="9261"/>
                </a:lnTo>
                <a:lnTo>
                  <a:pt x="33800" y="9144"/>
                </a:lnTo>
                <a:lnTo>
                  <a:pt x="33611" y="8950"/>
                </a:lnTo>
                <a:lnTo>
                  <a:pt x="33644" y="8794"/>
                </a:lnTo>
                <a:lnTo>
                  <a:pt x="33844" y="8577"/>
                </a:lnTo>
                <a:lnTo>
                  <a:pt x="33877" y="8383"/>
                </a:lnTo>
                <a:lnTo>
                  <a:pt x="33805" y="7916"/>
                </a:lnTo>
                <a:lnTo>
                  <a:pt x="33850" y="7627"/>
                </a:lnTo>
                <a:lnTo>
                  <a:pt x="34066" y="7316"/>
                </a:lnTo>
                <a:lnTo>
                  <a:pt x="33994" y="7122"/>
                </a:lnTo>
                <a:lnTo>
                  <a:pt x="33877" y="7122"/>
                </a:lnTo>
                <a:lnTo>
                  <a:pt x="33700" y="6944"/>
                </a:lnTo>
                <a:lnTo>
                  <a:pt x="33683" y="6694"/>
                </a:lnTo>
                <a:lnTo>
                  <a:pt x="33772" y="6227"/>
                </a:lnTo>
                <a:lnTo>
                  <a:pt x="33927" y="5983"/>
                </a:lnTo>
                <a:lnTo>
                  <a:pt x="34172" y="5888"/>
                </a:lnTo>
                <a:lnTo>
                  <a:pt x="34194" y="5650"/>
                </a:lnTo>
                <a:lnTo>
                  <a:pt x="34272" y="5433"/>
                </a:lnTo>
                <a:lnTo>
                  <a:pt x="34500" y="5277"/>
                </a:lnTo>
                <a:lnTo>
                  <a:pt x="34794" y="4955"/>
                </a:lnTo>
                <a:lnTo>
                  <a:pt x="34866" y="4594"/>
                </a:lnTo>
                <a:lnTo>
                  <a:pt x="34938" y="4505"/>
                </a:lnTo>
                <a:lnTo>
                  <a:pt x="35288" y="4561"/>
                </a:lnTo>
                <a:lnTo>
                  <a:pt x="35533" y="4855"/>
                </a:lnTo>
                <a:lnTo>
                  <a:pt x="35838" y="5538"/>
                </a:lnTo>
                <a:lnTo>
                  <a:pt x="35916" y="5833"/>
                </a:lnTo>
                <a:lnTo>
                  <a:pt x="35822" y="6311"/>
                </a:lnTo>
                <a:lnTo>
                  <a:pt x="35911" y="6444"/>
                </a:lnTo>
                <a:lnTo>
                  <a:pt x="35861" y="6716"/>
                </a:lnTo>
                <a:lnTo>
                  <a:pt x="35766" y="6966"/>
                </a:lnTo>
                <a:lnTo>
                  <a:pt x="35794" y="7194"/>
                </a:lnTo>
                <a:lnTo>
                  <a:pt x="35883" y="7077"/>
                </a:lnTo>
                <a:lnTo>
                  <a:pt x="36000" y="6672"/>
                </a:lnTo>
                <a:lnTo>
                  <a:pt x="36038" y="6300"/>
                </a:lnTo>
                <a:lnTo>
                  <a:pt x="36044" y="6038"/>
                </a:lnTo>
                <a:lnTo>
                  <a:pt x="36116" y="5800"/>
                </a:lnTo>
                <a:lnTo>
                  <a:pt x="36094" y="5605"/>
                </a:lnTo>
                <a:lnTo>
                  <a:pt x="35861" y="5150"/>
                </a:lnTo>
                <a:lnTo>
                  <a:pt x="35827" y="4938"/>
                </a:lnTo>
                <a:lnTo>
                  <a:pt x="35861" y="4744"/>
                </a:lnTo>
                <a:lnTo>
                  <a:pt x="36166" y="4672"/>
                </a:lnTo>
                <a:lnTo>
                  <a:pt x="36516" y="4733"/>
                </a:lnTo>
                <a:lnTo>
                  <a:pt x="37072" y="5516"/>
                </a:lnTo>
                <a:lnTo>
                  <a:pt x="37166" y="5550"/>
                </a:lnTo>
                <a:lnTo>
                  <a:pt x="37261" y="5672"/>
                </a:lnTo>
                <a:lnTo>
                  <a:pt x="37277" y="6016"/>
                </a:lnTo>
                <a:lnTo>
                  <a:pt x="37427" y="6183"/>
                </a:lnTo>
                <a:lnTo>
                  <a:pt x="37472" y="6594"/>
                </a:lnTo>
                <a:lnTo>
                  <a:pt x="37472" y="7000"/>
                </a:lnTo>
                <a:lnTo>
                  <a:pt x="37744" y="7455"/>
                </a:lnTo>
                <a:lnTo>
                  <a:pt x="37938" y="7900"/>
                </a:lnTo>
                <a:lnTo>
                  <a:pt x="37927" y="8077"/>
                </a:lnTo>
                <a:lnTo>
                  <a:pt x="37755" y="8083"/>
                </a:lnTo>
                <a:lnTo>
                  <a:pt x="37638" y="7955"/>
                </a:lnTo>
                <a:lnTo>
                  <a:pt x="37533" y="7966"/>
                </a:lnTo>
                <a:lnTo>
                  <a:pt x="37561" y="8327"/>
                </a:lnTo>
                <a:lnTo>
                  <a:pt x="37761" y="8555"/>
                </a:lnTo>
                <a:lnTo>
                  <a:pt x="38005" y="8622"/>
                </a:lnTo>
                <a:lnTo>
                  <a:pt x="38222" y="9016"/>
                </a:lnTo>
                <a:lnTo>
                  <a:pt x="38350" y="9083"/>
                </a:lnTo>
                <a:lnTo>
                  <a:pt x="38577" y="9494"/>
                </a:lnTo>
                <a:cubicBezTo>
                  <a:pt x="38577" y="9494"/>
                  <a:pt x="38577" y="9494"/>
                  <a:pt x="38577" y="9494"/>
                </a:cubicBezTo>
                <a:close/>
                <a:moveTo>
                  <a:pt x="32405" y="8577"/>
                </a:moveTo>
                <a:lnTo>
                  <a:pt x="32416" y="8705"/>
                </a:lnTo>
                <a:lnTo>
                  <a:pt x="32583" y="8872"/>
                </a:lnTo>
                <a:lnTo>
                  <a:pt x="32777" y="8894"/>
                </a:lnTo>
                <a:lnTo>
                  <a:pt x="32961" y="8677"/>
                </a:lnTo>
                <a:lnTo>
                  <a:pt x="33166" y="8372"/>
                </a:lnTo>
                <a:lnTo>
                  <a:pt x="33288" y="8261"/>
                </a:lnTo>
                <a:lnTo>
                  <a:pt x="33366" y="7844"/>
                </a:lnTo>
                <a:lnTo>
                  <a:pt x="33472" y="7394"/>
                </a:lnTo>
                <a:lnTo>
                  <a:pt x="33433" y="7188"/>
                </a:lnTo>
                <a:lnTo>
                  <a:pt x="33050" y="6850"/>
                </a:lnTo>
                <a:lnTo>
                  <a:pt x="32727" y="6766"/>
                </a:lnTo>
                <a:lnTo>
                  <a:pt x="32450" y="6855"/>
                </a:lnTo>
                <a:lnTo>
                  <a:pt x="32288" y="6983"/>
                </a:lnTo>
                <a:lnTo>
                  <a:pt x="32122" y="6872"/>
                </a:lnTo>
                <a:lnTo>
                  <a:pt x="32011" y="6877"/>
                </a:lnTo>
                <a:lnTo>
                  <a:pt x="31850" y="7094"/>
                </a:lnTo>
                <a:lnTo>
                  <a:pt x="31627" y="7100"/>
                </a:lnTo>
                <a:lnTo>
                  <a:pt x="31572" y="7183"/>
                </a:lnTo>
                <a:lnTo>
                  <a:pt x="31644" y="7383"/>
                </a:lnTo>
                <a:lnTo>
                  <a:pt x="31866" y="7466"/>
                </a:lnTo>
                <a:lnTo>
                  <a:pt x="31961" y="7716"/>
                </a:lnTo>
                <a:lnTo>
                  <a:pt x="32150" y="7866"/>
                </a:lnTo>
                <a:lnTo>
                  <a:pt x="32266" y="8166"/>
                </a:lnTo>
                <a:lnTo>
                  <a:pt x="32500" y="8300"/>
                </a:lnTo>
                <a:lnTo>
                  <a:pt x="32833" y="8283"/>
                </a:lnTo>
                <a:lnTo>
                  <a:pt x="32955" y="8355"/>
                </a:lnTo>
                <a:lnTo>
                  <a:pt x="32877" y="8450"/>
                </a:lnTo>
                <a:lnTo>
                  <a:pt x="32622" y="8572"/>
                </a:lnTo>
                <a:lnTo>
                  <a:pt x="32405" y="8577"/>
                </a:lnTo>
                <a:cubicBezTo>
                  <a:pt x="32405" y="8577"/>
                  <a:pt x="32405" y="8577"/>
                  <a:pt x="32405" y="8577"/>
                </a:cubicBezTo>
                <a:close/>
                <a:moveTo>
                  <a:pt x="33250" y="6477"/>
                </a:moveTo>
                <a:lnTo>
                  <a:pt x="33555" y="6183"/>
                </a:lnTo>
                <a:lnTo>
                  <a:pt x="33683" y="5877"/>
                </a:lnTo>
                <a:lnTo>
                  <a:pt x="33700" y="5583"/>
                </a:lnTo>
                <a:lnTo>
                  <a:pt x="33922" y="5222"/>
                </a:lnTo>
                <a:lnTo>
                  <a:pt x="34277" y="4800"/>
                </a:lnTo>
                <a:lnTo>
                  <a:pt x="34522" y="4572"/>
                </a:lnTo>
                <a:lnTo>
                  <a:pt x="34605" y="4311"/>
                </a:lnTo>
                <a:lnTo>
                  <a:pt x="34588" y="3994"/>
                </a:lnTo>
                <a:lnTo>
                  <a:pt x="34277" y="3711"/>
                </a:lnTo>
                <a:lnTo>
                  <a:pt x="34005" y="3277"/>
                </a:lnTo>
                <a:lnTo>
                  <a:pt x="33838" y="2788"/>
                </a:lnTo>
                <a:lnTo>
                  <a:pt x="33850" y="2461"/>
                </a:lnTo>
                <a:lnTo>
                  <a:pt x="33950" y="2144"/>
                </a:lnTo>
                <a:lnTo>
                  <a:pt x="33955" y="1894"/>
                </a:lnTo>
                <a:lnTo>
                  <a:pt x="33872" y="1805"/>
                </a:lnTo>
                <a:lnTo>
                  <a:pt x="33422" y="1816"/>
                </a:lnTo>
                <a:lnTo>
                  <a:pt x="33077" y="1644"/>
                </a:lnTo>
                <a:lnTo>
                  <a:pt x="32844" y="1361"/>
                </a:lnTo>
                <a:lnTo>
                  <a:pt x="32472" y="622"/>
                </a:lnTo>
                <a:lnTo>
                  <a:pt x="32205" y="272"/>
                </a:lnTo>
                <a:lnTo>
                  <a:pt x="31905" y="22"/>
                </a:lnTo>
                <a:lnTo>
                  <a:pt x="31772" y="0"/>
                </a:lnTo>
                <a:lnTo>
                  <a:pt x="31722" y="138"/>
                </a:lnTo>
                <a:lnTo>
                  <a:pt x="31677" y="383"/>
                </a:lnTo>
                <a:lnTo>
                  <a:pt x="31716" y="611"/>
                </a:lnTo>
                <a:lnTo>
                  <a:pt x="31711" y="1022"/>
                </a:lnTo>
                <a:lnTo>
                  <a:pt x="31555" y="1383"/>
                </a:lnTo>
                <a:lnTo>
                  <a:pt x="31394" y="1838"/>
                </a:lnTo>
                <a:lnTo>
                  <a:pt x="31205" y="2227"/>
                </a:lnTo>
                <a:lnTo>
                  <a:pt x="31177" y="2533"/>
                </a:lnTo>
                <a:lnTo>
                  <a:pt x="31205" y="3733"/>
                </a:lnTo>
                <a:lnTo>
                  <a:pt x="31333" y="4038"/>
                </a:lnTo>
                <a:lnTo>
                  <a:pt x="31494" y="4200"/>
                </a:lnTo>
                <a:lnTo>
                  <a:pt x="31516" y="4494"/>
                </a:lnTo>
                <a:lnTo>
                  <a:pt x="31455" y="5327"/>
                </a:lnTo>
                <a:lnTo>
                  <a:pt x="31366" y="5650"/>
                </a:lnTo>
                <a:lnTo>
                  <a:pt x="31305" y="5911"/>
                </a:lnTo>
                <a:lnTo>
                  <a:pt x="31361" y="6116"/>
                </a:lnTo>
                <a:lnTo>
                  <a:pt x="31450" y="6066"/>
                </a:lnTo>
                <a:lnTo>
                  <a:pt x="31561" y="5761"/>
                </a:lnTo>
                <a:lnTo>
                  <a:pt x="31800" y="5611"/>
                </a:lnTo>
                <a:lnTo>
                  <a:pt x="31877" y="5716"/>
                </a:lnTo>
                <a:lnTo>
                  <a:pt x="31927" y="6016"/>
                </a:lnTo>
                <a:lnTo>
                  <a:pt x="32194" y="6327"/>
                </a:lnTo>
                <a:lnTo>
                  <a:pt x="32338" y="6327"/>
                </a:lnTo>
                <a:lnTo>
                  <a:pt x="32427" y="6183"/>
                </a:lnTo>
                <a:lnTo>
                  <a:pt x="32577" y="6233"/>
                </a:lnTo>
                <a:lnTo>
                  <a:pt x="32811" y="6466"/>
                </a:lnTo>
                <a:lnTo>
                  <a:pt x="33044" y="6527"/>
                </a:lnTo>
                <a:lnTo>
                  <a:pt x="33250" y="6477"/>
                </a:lnTo>
                <a:cubicBezTo>
                  <a:pt x="33250" y="6477"/>
                  <a:pt x="33250" y="6477"/>
                  <a:pt x="33250" y="6477"/>
                </a:cubicBezTo>
                <a:close/>
                <a:moveTo>
                  <a:pt x="29177" y="2216"/>
                </a:moveTo>
                <a:lnTo>
                  <a:pt x="29350" y="1916"/>
                </a:lnTo>
                <a:lnTo>
                  <a:pt x="29450" y="1661"/>
                </a:lnTo>
                <a:lnTo>
                  <a:pt x="29711" y="1622"/>
                </a:lnTo>
                <a:lnTo>
                  <a:pt x="29933" y="1722"/>
                </a:lnTo>
                <a:lnTo>
                  <a:pt x="29855" y="1911"/>
                </a:lnTo>
                <a:lnTo>
                  <a:pt x="29833" y="2122"/>
                </a:lnTo>
                <a:lnTo>
                  <a:pt x="29683" y="2366"/>
                </a:lnTo>
                <a:lnTo>
                  <a:pt x="29461" y="2444"/>
                </a:lnTo>
                <a:lnTo>
                  <a:pt x="29277" y="2366"/>
                </a:lnTo>
                <a:lnTo>
                  <a:pt x="29177" y="2216"/>
                </a:lnTo>
                <a:cubicBezTo>
                  <a:pt x="29177" y="2216"/>
                  <a:pt x="29177" y="2216"/>
                  <a:pt x="29177" y="2216"/>
                </a:cubicBezTo>
                <a:close/>
                <a:moveTo>
                  <a:pt x="23516" y="7061"/>
                </a:moveTo>
                <a:lnTo>
                  <a:pt x="23450" y="6927"/>
                </a:lnTo>
                <a:lnTo>
                  <a:pt x="23455" y="6716"/>
                </a:lnTo>
                <a:lnTo>
                  <a:pt x="23683" y="6394"/>
                </a:lnTo>
                <a:lnTo>
                  <a:pt x="23988" y="6355"/>
                </a:lnTo>
                <a:lnTo>
                  <a:pt x="24238" y="6466"/>
                </a:lnTo>
                <a:lnTo>
                  <a:pt x="24322" y="6766"/>
                </a:lnTo>
                <a:lnTo>
                  <a:pt x="24211" y="7005"/>
                </a:lnTo>
                <a:lnTo>
                  <a:pt x="23988" y="7116"/>
                </a:lnTo>
                <a:lnTo>
                  <a:pt x="23650" y="7111"/>
                </a:lnTo>
                <a:cubicBezTo>
                  <a:pt x="23650" y="7111"/>
                  <a:pt x="23505" y="7055"/>
                  <a:pt x="23516" y="7061"/>
                </a:cubicBezTo>
                <a:cubicBezTo>
                  <a:pt x="23516" y="7061"/>
                  <a:pt x="23516" y="7061"/>
                  <a:pt x="23516" y="7061"/>
                </a:cubicBezTo>
                <a:close/>
                <a:moveTo>
                  <a:pt x="23950" y="13488"/>
                </a:moveTo>
                <a:lnTo>
                  <a:pt x="24133" y="13544"/>
                </a:lnTo>
                <a:lnTo>
                  <a:pt x="24266" y="13733"/>
                </a:lnTo>
                <a:lnTo>
                  <a:pt x="24361" y="13733"/>
                </a:lnTo>
                <a:lnTo>
                  <a:pt x="24616" y="13533"/>
                </a:lnTo>
                <a:lnTo>
                  <a:pt x="24638" y="13372"/>
                </a:lnTo>
                <a:lnTo>
                  <a:pt x="24538" y="13300"/>
                </a:lnTo>
                <a:lnTo>
                  <a:pt x="24300" y="13400"/>
                </a:lnTo>
                <a:lnTo>
                  <a:pt x="24155" y="13322"/>
                </a:lnTo>
                <a:lnTo>
                  <a:pt x="24050" y="13194"/>
                </a:lnTo>
                <a:lnTo>
                  <a:pt x="23933" y="13238"/>
                </a:lnTo>
                <a:lnTo>
                  <a:pt x="23900" y="13400"/>
                </a:lnTo>
                <a:lnTo>
                  <a:pt x="23950" y="13488"/>
                </a:lnTo>
                <a:cubicBezTo>
                  <a:pt x="23950" y="13488"/>
                  <a:pt x="23950" y="13488"/>
                  <a:pt x="23950" y="13488"/>
                </a:cubicBezTo>
                <a:close/>
                <a:moveTo>
                  <a:pt x="40294" y="22416"/>
                </a:moveTo>
                <a:lnTo>
                  <a:pt x="40433" y="22377"/>
                </a:lnTo>
                <a:lnTo>
                  <a:pt x="40527" y="22516"/>
                </a:lnTo>
                <a:lnTo>
                  <a:pt x="40694" y="22511"/>
                </a:lnTo>
                <a:lnTo>
                  <a:pt x="40811" y="22444"/>
                </a:lnTo>
                <a:lnTo>
                  <a:pt x="40994" y="22488"/>
                </a:lnTo>
                <a:lnTo>
                  <a:pt x="41133" y="22433"/>
                </a:lnTo>
                <a:lnTo>
                  <a:pt x="41200" y="22233"/>
                </a:lnTo>
                <a:lnTo>
                  <a:pt x="41200" y="22116"/>
                </a:lnTo>
                <a:lnTo>
                  <a:pt x="41138" y="22088"/>
                </a:lnTo>
                <a:lnTo>
                  <a:pt x="41172" y="21944"/>
                </a:lnTo>
                <a:lnTo>
                  <a:pt x="41122" y="21683"/>
                </a:lnTo>
                <a:lnTo>
                  <a:pt x="40983" y="21694"/>
                </a:lnTo>
                <a:lnTo>
                  <a:pt x="40883" y="21844"/>
                </a:lnTo>
                <a:lnTo>
                  <a:pt x="40911" y="22000"/>
                </a:lnTo>
                <a:lnTo>
                  <a:pt x="40850" y="22061"/>
                </a:lnTo>
                <a:lnTo>
                  <a:pt x="40761" y="22016"/>
                </a:lnTo>
                <a:lnTo>
                  <a:pt x="40694" y="21883"/>
                </a:lnTo>
                <a:lnTo>
                  <a:pt x="40627" y="21877"/>
                </a:lnTo>
                <a:lnTo>
                  <a:pt x="40550" y="22055"/>
                </a:lnTo>
                <a:lnTo>
                  <a:pt x="40461" y="22127"/>
                </a:lnTo>
                <a:lnTo>
                  <a:pt x="40322" y="22100"/>
                </a:lnTo>
                <a:lnTo>
                  <a:pt x="40244" y="22305"/>
                </a:lnTo>
                <a:lnTo>
                  <a:pt x="40294" y="22416"/>
                </a:lnTo>
                <a:cubicBezTo>
                  <a:pt x="40294" y="22416"/>
                  <a:pt x="40294" y="22416"/>
                  <a:pt x="40294" y="22416"/>
                </a:cubicBezTo>
                <a:close/>
                <a:moveTo>
                  <a:pt x="40216" y="20916"/>
                </a:moveTo>
                <a:lnTo>
                  <a:pt x="40294" y="20766"/>
                </a:lnTo>
                <a:lnTo>
                  <a:pt x="40311" y="20533"/>
                </a:lnTo>
                <a:lnTo>
                  <a:pt x="40244" y="20444"/>
                </a:lnTo>
                <a:lnTo>
                  <a:pt x="40261" y="20105"/>
                </a:lnTo>
                <a:lnTo>
                  <a:pt x="40150" y="20105"/>
                </a:lnTo>
                <a:lnTo>
                  <a:pt x="40066" y="20244"/>
                </a:lnTo>
                <a:lnTo>
                  <a:pt x="40016" y="20477"/>
                </a:lnTo>
                <a:lnTo>
                  <a:pt x="39866" y="20666"/>
                </a:lnTo>
                <a:lnTo>
                  <a:pt x="39900" y="20777"/>
                </a:lnTo>
                <a:lnTo>
                  <a:pt x="40000" y="20716"/>
                </a:lnTo>
                <a:lnTo>
                  <a:pt x="40111" y="20550"/>
                </a:lnTo>
                <a:lnTo>
                  <a:pt x="40172" y="20633"/>
                </a:lnTo>
                <a:lnTo>
                  <a:pt x="40216" y="20916"/>
                </a:lnTo>
                <a:cubicBezTo>
                  <a:pt x="40216" y="20916"/>
                  <a:pt x="40216" y="20916"/>
                  <a:pt x="40216" y="20916"/>
                </a:cubicBezTo>
                <a:close/>
                <a:moveTo>
                  <a:pt x="39316" y="20861"/>
                </a:moveTo>
                <a:lnTo>
                  <a:pt x="39505" y="20750"/>
                </a:lnTo>
                <a:lnTo>
                  <a:pt x="39488" y="20594"/>
                </a:lnTo>
                <a:lnTo>
                  <a:pt x="39372" y="20450"/>
                </a:lnTo>
                <a:lnTo>
                  <a:pt x="39294" y="20644"/>
                </a:lnTo>
                <a:lnTo>
                  <a:pt x="39094" y="20766"/>
                </a:lnTo>
                <a:lnTo>
                  <a:pt x="39144" y="20894"/>
                </a:lnTo>
                <a:lnTo>
                  <a:pt x="39316" y="20861"/>
                </a:lnTo>
                <a:cubicBezTo>
                  <a:pt x="39316" y="20861"/>
                  <a:pt x="39316" y="20861"/>
                  <a:pt x="39316" y="20861"/>
                </a:cubicBezTo>
                <a:close/>
                <a:moveTo>
                  <a:pt x="40894" y="20155"/>
                </a:moveTo>
                <a:lnTo>
                  <a:pt x="40972" y="20150"/>
                </a:lnTo>
                <a:lnTo>
                  <a:pt x="41044" y="20077"/>
                </a:lnTo>
                <a:lnTo>
                  <a:pt x="41083" y="19911"/>
                </a:lnTo>
                <a:lnTo>
                  <a:pt x="40933" y="19816"/>
                </a:lnTo>
                <a:lnTo>
                  <a:pt x="40855" y="19594"/>
                </a:lnTo>
                <a:lnTo>
                  <a:pt x="40777" y="19583"/>
                </a:lnTo>
                <a:lnTo>
                  <a:pt x="40766" y="19711"/>
                </a:lnTo>
                <a:lnTo>
                  <a:pt x="40861" y="19883"/>
                </a:lnTo>
                <a:lnTo>
                  <a:pt x="40894" y="20155"/>
                </a:lnTo>
                <a:cubicBezTo>
                  <a:pt x="40894" y="20155"/>
                  <a:pt x="40894" y="20155"/>
                  <a:pt x="40894" y="20155"/>
                </a:cubicBezTo>
                <a:close/>
                <a:moveTo>
                  <a:pt x="40611" y="19483"/>
                </a:moveTo>
                <a:lnTo>
                  <a:pt x="40805" y="19416"/>
                </a:lnTo>
                <a:lnTo>
                  <a:pt x="40900" y="19200"/>
                </a:lnTo>
                <a:lnTo>
                  <a:pt x="40766" y="19144"/>
                </a:lnTo>
                <a:lnTo>
                  <a:pt x="40622" y="19250"/>
                </a:lnTo>
                <a:lnTo>
                  <a:pt x="40566" y="19400"/>
                </a:lnTo>
                <a:lnTo>
                  <a:pt x="40611" y="19483"/>
                </a:lnTo>
                <a:cubicBezTo>
                  <a:pt x="40611" y="19483"/>
                  <a:pt x="40611" y="19483"/>
                  <a:pt x="40611" y="19483"/>
                </a:cubicBezTo>
                <a:close/>
                <a:moveTo>
                  <a:pt x="38827" y="19255"/>
                </a:moveTo>
                <a:lnTo>
                  <a:pt x="38911" y="19261"/>
                </a:lnTo>
                <a:lnTo>
                  <a:pt x="39077" y="19161"/>
                </a:lnTo>
                <a:lnTo>
                  <a:pt x="39200" y="18933"/>
                </a:lnTo>
                <a:lnTo>
                  <a:pt x="39283" y="18911"/>
                </a:lnTo>
                <a:lnTo>
                  <a:pt x="39294" y="19044"/>
                </a:lnTo>
                <a:lnTo>
                  <a:pt x="39238" y="19211"/>
                </a:lnTo>
                <a:lnTo>
                  <a:pt x="39427" y="18994"/>
                </a:lnTo>
                <a:lnTo>
                  <a:pt x="39583" y="18694"/>
                </a:lnTo>
                <a:lnTo>
                  <a:pt x="39594" y="18433"/>
                </a:lnTo>
                <a:lnTo>
                  <a:pt x="39700" y="18322"/>
                </a:lnTo>
                <a:lnTo>
                  <a:pt x="39688" y="17977"/>
                </a:lnTo>
                <a:lnTo>
                  <a:pt x="39627" y="17877"/>
                </a:lnTo>
                <a:lnTo>
                  <a:pt x="39533" y="17944"/>
                </a:lnTo>
                <a:lnTo>
                  <a:pt x="39472" y="18083"/>
                </a:lnTo>
                <a:lnTo>
                  <a:pt x="39305" y="18322"/>
                </a:lnTo>
                <a:lnTo>
                  <a:pt x="39083" y="18505"/>
                </a:lnTo>
                <a:lnTo>
                  <a:pt x="38905" y="18916"/>
                </a:lnTo>
                <a:lnTo>
                  <a:pt x="38827" y="19255"/>
                </a:lnTo>
                <a:cubicBezTo>
                  <a:pt x="38827" y="19255"/>
                  <a:pt x="38827" y="19255"/>
                  <a:pt x="38827" y="19255"/>
                </a:cubicBezTo>
                <a:close/>
                <a:moveTo>
                  <a:pt x="34783" y="19800"/>
                </a:moveTo>
                <a:lnTo>
                  <a:pt x="34816" y="19977"/>
                </a:lnTo>
                <a:lnTo>
                  <a:pt x="34911" y="20000"/>
                </a:lnTo>
                <a:lnTo>
                  <a:pt x="35072" y="19883"/>
                </a:lnTo>
                <a:lnTo>
                  <a:pt x="35127" y="19683"/>
                </a:lnTo>
                <a:lnTo>
                  <a:pt x="35116" y="19288"/>
                </a:lnTo>
                <a:lnTo>
                  <a:pt x="34983" y="19100"/>
                </a:lnTo>
                <a:lnTo>
                  <a:pt x="34866" y="19083"/>
                </a:lnTo>
                <a:lnTo>
                  <a:pt x="34777" y="19244"/>
                </a:lnTo>
                <a:lnTo>
                  <a:pt x="34794" y="19505"/>
                </a:lnTo>
                <a:lnTo>
                  <a:pt x="34783" y="19800"/>
                </a:lnTo>
                <a:cubicBezTo>
                  <a:pt x="34783" y="19800"/>
                  <a:pt x="34783" y="19800"/>
                  <a:pt x="34783" y="19800"/>
                </a:cubicBezTo>
                <a:close/>
                <a:moveTo>
                  <a:pt x="35800" y="17155"/>
                </a:moveTo>
                <a:lnTo>
                  <a:pt x="35883" y="17122"/>
                </a:lnTo>
                <a:lnTo>
                  <a:pt x="35877" y="16922"/>
                </a:lnTo>
                <a:lnTo>
                  <a:pt x="35755" y="16833"/>
                </a:lnTo>
                <a:lnTo>
                  <a:pt x="35677" y="16916"/>
                </a:lnTo>
                <a:lnTo>
                  <a:pt x="35800" y="17155"/>
                </a:lnTo>
                <a:cubicBezTo>
                  <a:pt x="35800" y="17155"/>
                  <a:pt x="35800" y="17155"/>
                  <a:pt x="35800" y="17155"/>
                </a:cubicBezTo>
                <a:close/>
                <a:moveTo>
                  <a:pt x="36455" y="30155"/>
                </a:moveTo>
                <a:lnTo>
                  <a:pt x="36533" y="30094"/>
                </a:lnTo>
                <a:lnTo>
                  <a:pt x="36522" y="29988"/>
                </a:lnTo>
                <a:lnTo>
                  <a:pt x="36450" y="29822"/>
                </a:lnTo>
                <a:lnTo>
                  <a:pt x="36594" y="29772"/>
                </a:lnTo>
                <a:lnTo>
                  <a:pt x="36605" y="29644"/>
                </a:lnTo>
                <a:lnTo>
                  <a:pt x="36483" y="29427"/>
                </a:lnTo>
                <a:lnTo>
                  <a:pt x="36266" y="29377"/>
                </a:lnTo>
                <a:lnTo>
                  <a:pt x="36172" y="29477"/>
                </a:lnTo>
                <a:lnTo>
                  <a:pt x="36188" y="29677"/>
                </a:lnTo>
                <a:lnTo>
                  <a:pt x="36144" y="29694"/>
                </a:lnTo>
                <a:lnTo>
                  <a:pt x="36011" y="29566"/>
                </a:lnTo>
                <a:lnTo>
                  <a:pt x="35955" y="29627"/>
                </a:lnTo>
                <a:lnTo>
                  <a:pt x="36044" y="29883"/>
                </a:lnTo>
                <a:lnTo>
                  <a:pt x="36144" y="29988"/>
                </a:lnTo>
                <a:lnTo>
                  <a:pt x="36322" y="30000"/>
                </a:lnTo>
                <a:lnTo>
                  <a:pt x="36455" y="30155"/>
                </a:lnTo>
                <a:cubicBezTo>
                  <a:pt x="36455" y="30155"/>
                  <a:pt x="36455" y="30155"/>
                  <a:pt x="36455" y="30155"/>
                </a:cubicBezTo>
                <a:close/>
                <a:moveTo>
                  <a:pt x="35600" y="30861"/>
                </a:moveTo>
                <a:lnTo>
                  <a:pt x="35733" y="30572"/>
                </a:lnTo>
                <a:lnTo>
                  <a:pt x="35688" y="30450"/>
                </a:lnTo>
                <a:lnTo>
                  <a:pt x="35572" y="30394"/>
                </a:lnTo>
                <a:lnTo>
                  <a:pt x="35433" y="30488"/>
                </a:lnTo>
                <a:lnTo>
                  <a:pt x="35283" y="30550"/>
                </a:lnTo>
                <a:lnTo>
                  <a:pt x="35294" y="30627"/>
                </a:lnTo>
                <a:lnTo>
                  <a:pt x="35516" y="30744"/>
                </a:lnTo>
                <a:lnTo>
                  <a:pt x="35600" y="30861"/>
                </a:lnTo>
                <a:cubicBezTo>
                  <a:pt x="35600" y="30861"/>
                  <a:pt x="35600" y="30861"/>
                  <a:pt x="35600" y="30861"/>
                </a:cubicBezTo>
                <a:close/>
                <a:moveTo>
                  <a:pt x="36144" y="31766"/>
                </a:moveTo>
                <a:lnTo>
                  <a:pt x="36188" y="31838"/>
                </a:lnTo>
                <a:lnTo>
                  <a:pt x="36261" y="31788"/>
                </a:lnTo>
                <a:lnTo>
                  <a:pt x="36433" y="31544"/>
                </a:lnTo>
                <a:lnTo>
                  <a:pt x="36444" y="31344"/>
                </a:lnTo>
                <a:lnTo>
                  <a:pt x="36361" y="31177"/>
                </a:lnTo>
                <a:lnTo>
                  <a:pt x="36194" y="31188"/>
                </a:lnTo>
                <a:lnTo>
                  <a:pt x="36172" y="31405"/>
                </a:lnTo>
                <a:lnTo>
                  <a:pt x="36205" y="31577"/>
                </a:lnTo>
                <a:lnTo>
                  <a:pt x="36144" y="31766"/>
                </a:lnTo>
                <a:cubicBezTo>
                  <a:pt x="36144" y="31766"/>
                  <a:pt x="36144" y="31766"/>
                  <a:pt x="36144" y="31766"/>
                </a:cubicBezTo>
                <a:close/>
                <a:moveTo>
                  <a:pt x="36066" y="31616"/>
                </a:moveTo>
                <a:lnTo>
                  <a:pt x="36033" y="31433"/>
                </a:lnTo>
                <a:lnTo>
                  <a:pt x="35844" y="31416"/>
                </a:lnTo>
                <a:lnTo>
                  <a:pt x="35788" y="31555"/>
                </a:lnTo>
                <a:lnTo>
                  <a:pt x="35822" y="31805"/>
                </a:lnTo>
                <a:lnTo>
                  <a:pt x="35955" y="31822"/>
                </a:lnTo>
                <a:lnTo>
                  <a:pt x="36050" y="31716"/>
                </a:lnTo>
                <a:lnTo>
                  <a:pt x="36066" y="31616"/>
                </a:lnTo>
                <a:cubicBezTo>
                  <a:pt x="36066" y="31616"/>
                  <a:pt x="36066" y="31616"/>
                  <a:pt x="36066" y="31616"/>
                </a:cubicBezTo>
                <a:close/>
                <a:moveTo>
                  <a:pt x="35588" y="31833"/>
                </a:moveTo>
                <a:lnTo>
                  <a:pt x="35594" y="31694"/>
                </a:lnTo>
                <a:lnTo>
                  <a:pt x="35494" y="31677"/>
                </a:lnTo>
                <a:lnTo>
                  <a:pt x="35277" y="31944"/>
                </a:lnTo>
                <a:lnTo>
                  <a:pt x="35277" y="32111"/>
                </a:lnTo>
                <a:lnTo>
                  <a:pt x="35444" y="32233"/>
                </a:lnTo>
                <a:lnTo>
                  <a:pt x="35488" y="32127"/>
                </a:lnTo>
                <a:lnTo>
                  <a:pt x="35450" y="32027"/>
                </a:lnTo>
                <a:lnTo>
                  <a:pt x="35477" y="31938"/>
                </a:lnTo>
                <a:lnTo>
                  <a:pt x="35588" y="31833"/>
                </a:lnTo>
                <a:cubicBezTo>
                  <a:pt x="35588" y="31833"/>
                  <a:pt x="35588" y="31833"/>
                  <a:pt x="35588" y="31833"/>
                </a:cubicBezTo>
                <a:close/>
                <a:moveTo>
                  <a:pt x="36183" y="33116"/>
                </a:moveTo>
                <a:lnTo>
                  <a:pt x="36377" y="33100"/>
                </a:lnTo>
                <a:lnTo>
                  <a:pt x="36483" y="32872"/>
                </a:lnTo>
                <a:lnTo>
                  <a:pt x="36327" y="32777"/>
                </a:lnTo>
                <a:lnTo>
                  <a:pt x="36216" y="32833"/>
                </a:lnTo>
                <a:lnTo>
                  <a:pt x="36238" y="32972"/>
                </a:lnTo>
                <a:lnTo>
                  <a:pt x="36183" y="33116"/>
                </a:lnTo>
                <a:cubicBezTo>
                  <a:pt x="36183" y="33116"/>
                  <a:pt x="36183" y="33116"/>
                  <a:pt x="36183" y="33116"/>
                </a:cubicBezTo>
                <a:close/>
                <a:moveTo>
                  <a:pt x="36944" y="33327"/>
                </a:moveTo>
                <a:lnTo>
                  <a:pt x="37022" y="33705"/>
                </a:lnTo>
                <a:lnTo>
                  <a:pt x="37111" y="33788"/>
                </a:lnTo>
                <a:lnTo>
                  <a:pt x="37194" y="33622"/>
                </a:lnTo>
                <a:lnTo>
                  <a:pt x="37088" y="33427"/>
                </a:lnTo>
                <a:lnTo>
                  <a:pt x="36944" y="33327"/>
                </a:lnTo>
                <a:cubicBezTo>
                  <a:pt x="36944" y="33327"/>
                  <a:pt x="36944" y="33327"/>
                  <a:pt x="36944" y="33327"/>
                </a:cubicBezTo>
                <a:close/>
                <a:moveTo>
                  <a:pt x="35633" y="34022"/>
                </a:moveTo>
                <a:lnTo>
                  <a:pt x="35716" y="33922"/>
                </a:lnTo>
                <a:lnTo>
                  <a:pt x="35538" y="33772"/>
                </a:lnTo>
                <a:lnTo>
                  <a:pt x="35316" y="33911"/>
                </a:lnTo>
                <a:lnTo>
                  <a:pt x="35383" y="34000"/>
                </a:lnTo>
                <a:lnTo>
                  <a:pt x="35633" y="34022"/>
                </a:lnTo>
                <a:cubicBezTo>
                  <a:pt x="35633" y="34022"/>
                  <a:pt x="35633" y="34022"/>
                  <a:pt x="35633" y="34022"/>
                </a:cubicBezTo>
                <a:close/>
                <a:moveTo>
                  <a:pt x="34827" y="33827"/>
                </a:moveTo>
                <a:lnTo>
                  <a:pt x="34950" y="33638"/>
                </a:lnTo>
                <a:lnTo>
                  <a:pt x="34983" y="33444"/>
                </a:lnTo>
                <a:lnTo>
                  <a:pt x="34788" y="33388"/>
                </a:lnTo>
                <a:lnTo>
                  <a:pt x="34705" y="33494"/>
                </a:lnTo>
                <a:lnTo>
                  <a:pt x="34566" y="33583"/>
                </a:lnTo>
                <a:lnTo>
                  <a:pt x="34633" y="33722"/>
                </a:lnTo>
                <a:lnTo>
                  <a:pt x="34827" y="33827"/>
                </a:lnTo>
                <a:cubicBezTo>
                  <a:pt x="34827" y="33827"/>
                  <a:pt x="34827" y="33827"/>
                  <a:pt x="34827" y="33827"/>
                </a:cubicBezTo>
                <a:close/>
                <a:moveTo>
                  <a:pt x="34283" y="34061"/>
                </a:moveTo>
                <a:lnTo>
                  <a:pt x="34427" y="33722"/>
                </a:lnTo>
                <a:lnTo>
                  <a:pt x="34355" y="33583"/>
                </a:lnTo>
                <a:lnTo>
                  <a:pt x="34200" y="33600"/>
                </a:lnTo>
                <a:lnTo>
                  <a:pt x="34083" y="33777"/>
                </a:lnTo>
                <a:lnTo>
                  <a:pt x="34150" y="34022"/>
                </a:lnTo>
                <a:lnTo>
                  <a:pt x="34283" y="34061"/>
                </a:lnTo>
                <a:cubicBezTo>
                  <a:pt x="34283" y="34061"/>
                  <a:pt x="34283" y="34061"/>
                  <a:pt x="34283" y="34061"/>
                </a:cubicBezTo>
                <a:close/>
                <a:moveTo>
                  <a:pt x="32227" y="26788"/>
                </a:moveTo>
                <a:cubicBezTo>
                  <a:pt x="32222" y="26794"/>
                  <a:pt x="32305" y="26861"/>
                  <a:pt x="32305" y="26861"/>
                </a:cubicBezTo>
                <a:lnTo>
                  <a:pt x="32516" y="26800"/>
                </a:lnTo>
                <a:lnTo>
                  <a:pt x="32650" y="26822"/>
                </a:lnTo>
                <a:lnTo>
                  <a:pt x="32811" y="26711"/>
                </a:lnTo>
                <a:lnTo>
                  <a:pt x="32833" y="26600"/>
                </a:lnTo>
                <a:lnTo>
                  <a:pt x="32555" y="26527"/>
                </a:lnTo>
                <a:lnTo>
                  <a:pt x="32433" y="26400"/>
                </a:lnTo>
                <a:lnTo>
                  <a:pt x="32322" y="26455"/>
                </a:lnTo>
                <a:lnTo>
                  <a:pt x="32227" y="26788"/>
                </a:lnTo>
                <a:cubicBezTo>
                  <a:pt x="32227" y="26788"/>
                  <a:pt x="32227" y="26788"/>
                  <a:pt x="32227" y="26788"/>
                </a:cubicBezTo>
                <a:close/>
                <a:moveTo>
                  <a:pt x="32194" y="27094"/>
                </a:moveTo>
                <a:lnTo>
                  <a:pt x="31961" y="27000"/>
                </a:lnTo>
                <a:lnTo>
                  <a:pt x="31900" y="26816"/>
                </a:lnTo>
                <a:lnTo>
                  <a:pt x="31788" y="26766"/>
                </a:lnTo>
                <a:lnTo>
                  <a:pt x="31711" y="26888"/>
                </a:lnTo>
                <a:lnTo>
                  <a:pt x="31738" y="27083"/>
                </a:lnTo>
                <a:lnTo>
                  <a:pt x="31950" y="27233"/>
                </a:lnTo>
                <a:lnTo>
                  <a:pt x="32127" y="27250"/>
                </a:lnTo>
                <a:lnTo>
                  <a:pt x="32194" y="27094"/>
                </a:lnTo>
                <a:cubicBezTo>
                  <a:pt x="32194" y="27094"/>
                  <a:pt x="32194" y="27094"/>
                  <a:pt x="32194" y="27094"/>
                </a:cubicBezTo>
                <a:close/>
                <a:moveTo>
                  <a:pt x="32483" y="28888"/>
                </a:moveTo>
                <a:lnTo>
                  <a:pt x="32400" y="28827"/>
                </a:lnTo>
                <a:lnTo>
                  <a:pt x="32322" y="28688"/>
                </a:lnTo>
                <a:lnTo>
                  <a:pt x="32338" y="29255"/>
                </a:lnTo>
                <a:lnTo>
                  <a:pt x="32461" y="29322"/>
                </a:lnTo>
                <a:lnTo>
                  <a:pt x="32555" y="29188"/>
                </a:lnTo>
                <a:lnTo>
                  <a:pt x="32627" y="29272"/>
                </a:lnTo>
                <a:lnTo>
                  <a:pt x="32644" y="29594"/>
                </a:lnTo>
                <a:lnTo>
                  <a:pt x="32733" y="29761"/>
                </a:lnTo>
                <a:lnTo>
                  <a:pt x="32750" y="29461"/>
                </a:lnTo>
                <a:lnTo>
                  <a:pt x="32688" y="29122"/>
                </a:lnTo>
                <a:lnTo>
                  <a:pt x="32816" y="28988"/>
                </a:lnTo>
                <a:lnTo>
                  <a:pt x="32816" y="28816"/>
                </a:lnTo>
                <a:lnTo>
                  <a:pt x="32688" y="28616"/>
                </a:lnTo>
                <a:lnTo>
                  <a:pt x="32688" y="28422"/>
                </a:lnTo>
                <a:lnTo>
                  <a:pt x="32638" y="28172"/>
                </a:lnTo>
                <a:lnTo>
                  <a:pt x="32511" y="28305"/>
                </a:lnTo>
                <a:lnTo>
                  <a:pt x="32433" y="28305"/>
                </a:lnTo>
                <a:lnTo>
                  <a:pt x="32372" y="28427"/>
                </a:lnTo>
                <a:lnTo>
                  <a:pt x="32505" y="28666"/>
                </a:lnTo>
                <a:lnTo>
                  <a:pt x="32483" y="28888"/>
                </a:lnTo>
                <a:cubicBezTo>
                  <a:pt x="32483" y="28888"/>
                  <a:pt x="32483" y="28888"/>
                  <a:pt x="32483" y="28888"/>
                </a:cubicBezTo>
                <a:close/>
                <a:moveTo>
                  <a:pt x="31933" y="32666"/>
                </a:moveTo>
                <a:lnTo>
                  <a:pt x="31888" y="32422"/>
                </a:lnTo>
                <a:lnTo>
                  <a:pt x="31905" y="32233"/>
                </a:lnTo>
                <a:lnTo>
                  <a:pt x="31772" y="32150"/>
                </a:lnTo>
                <a:lnTo>
                  <a:pt x="31577" y="32211"/>
                </a:lnTo>
                <a:lnTo>
                  <a:pt x="31538" y="32350"/>
                </a:lnTo>
                <a:lnTo>
                  <a:pt x="31633" y="32455"/>
                </a:lnTo>
                <a:lnTo>
                  <a:pt x="31666" y="32677"/>
                </a:lnTo>
                <a:lnTo>
                  <a:pt x="31811" y="32794"/>
                </a:lnTo>
                <a:lnTo>
                  <a:pt x="31933" y="32666"/>
                </a:lnTo>
                <a:cubicBezTo>
                  <a:pt x="31933" y="32666"/>
                  <a:pt x="31933" y="32666"/>
                  <a:pt x="31933" y="32666"/>
                </a:cubicBezTo>
                <a:close/>
                <a:moveTo>
                  <a:pt x="33183" y="37716"/>
                </a:moveTo>
                <a:lnTo>
                  <a:pt x="33027" y="38066"/>
                </a:lnTo>
                <a:lnTo>
                  <a:pt x="32977" y="38544"/>
                </a:lnTo>
                <a:lnTo>
                  <a:pt x="32866" y="38916"/>
                </a:lnTo>
                <a:lnTo>
                  <a:pt x="32894" y="39133"/>
                </a:lnTo>
                <a:lnTo>
                  <a:pt x="33105" y="39183"/>
                </a:lnTo>
                <a:lnTo>
                  <a:pt x="33177" y="39338"/>
                </a:lnTo>
                <a:lnTo>
                  <a:pt x="33361" y="39372"/>
                </a:lnTo>
                <a:lnTo>
                  <a:pt x="33511" y="39477"/>
                </a:lnTo>
                <a:lnTo>
                  <a:pt x="33661" y="39394"/>
                </a:lnTo>
                <a:lnTo>
                  <a:pt x="33666" y="39194"/>
                </a:lnTo>
                <a:lnTo>
                  <a:pt x="33522" y="38761"/>
                </a:lnTo>
                <a:lnTo>
                  <a:pt x="33483" y="38350"/>
                </a:lnTo>
                <a:lnTo>
                  <a:pt x="33272" y="38038"/>
                </a:lnTo>
                <a:lnTo>
                  <a:pt x="33183" y="37716"/>
                </a:lnTo>
                <a:cubicBezTo>
                  <a:pt x="33183" y="37716"/>
                  <a:pt x="33183" y="37716"/>
                  <a:pt x="33183" y="37716"/>
                </a:cubicBezTo>
                <a:close/>
                <a:moveTo>
                  <a:pt x="32527" y="40472"/>
                </a:moveTo>
                <a:lnTo>
                  <a:pt x="32544" y="40761"/>
                </a:lnTo>
                <a:lnTo>
                  <a:pt x="32427" y="41033"/>
                </a:lnTo>
                <a:lnTo>
                  <a:pt x="32322" y="41161"/>
                </a:lnTo>
                <a:lnTo>
                  <a:pt x="32294" y="41438"/>
                </a:lnTo>
                <a:lnTo>
                  <a:pt x="32383" y="41633"/>
                </a:lnTo>
                <a:lnTo>
                  <a:pt x="32483" y="41605"/>
                </a:lnTo>
                <a:lnTo>
                  <a:pt x="32661" y="41338"/>
                </a:lnTo>
                <a:lnTo>
                  <a:pt x="32777" y="41244"/>
                </a:lnTo>
                <a:lnTo>
                  <a:pt x="32900" y="40911"/>
                </a:lnTo>
                <a:lnTo>
                  <a:pt x="33050" y="40800"/>
                </a:lnTo>
                <a:lnTo>
                  <a:pt x="33205" y="40461"/>
                </a:lnTo>
                <a:lnTo>
                  <a:pt x="33188" y="40227"/>
                </a:lnTo>
                <a:lnTo>
                  <a:pt x="33100" y="40144"/>
                </a:lnTo>
                <a:lnTo>
                  <a:pt x="32916" y="40105"/>
                </a:lnTo>
                <a:lnTo>
                  <a:pt x="32650" y="40227"/>
                </a:lnTo>
                <a:lnTo>
                  <a:pt x="32527" y="40472"/>
                </a:lnTo>
                <a:cubicBezTo>
                  <a:pt x="32527" y="40472"/>
                  <a:pt x="32527" y="40472"/>
                  <a:pt x="32527" y="40472"/>
                </a:cubicBezTo>
                <a:close/>
                <a:moveTo>
                  <a:pt x="30772" y="38311"/>
                </a:moveTo>
                <a:lnTo>
                  <a:pt x="30955" y="38577"/>
                </a:lnTo>
                <a:lnTo>
                  <a:pt x="31194" y="38638"/>
                </a:lnTo>
                <a:lnTo>
                  <a:pt x="31316" y="38588"/>
                </a:lnTo>
                <a:lnTo>
                  <a:pt x="31305" y="38416"/>
                </a:lnTo>
                <a:lnTo>
                  <a:pt x="31050" y="38355"/>
                </a:lnTo>
                <a:lnTo>
                  <a:pt x="30877" y="38233"/>
                </a:lnTo>
                <a:lnTo>
                  <a:pt x="30772" y="38311"/>
                </a:lnTo>
                <a:cubicBezTo>
                  <a:pt x="30772" y="38311"/>
                  <a:pt x="30772" y="38311"/>
                  <a:pt x="30772" y="38311"/>
                </a:cubicBezTo>
                <a:close/>
                <a:moveTo>
                  <a:pt x="29977" y="37961"/>
                </a:moveTo>
                <a:lnTo>
                  <a:pt x="30144" y="37672"/>
                </a:lnTo>
                <a:lnTo>
                  <a:pt x="30250" y="37755"/>
                </a:lnTo>
                <a:lnTo>
                  <a:pt x="30411" y="37561"/>
                </a:lnTo>
                <a:lnTo>
                  <a:pt x="30377" y="37394"/>
                </a:lnTo>
                <a:lnTo>
                  <a:pt x="30405" y="37233"/>
                </a:lnTo>
                <a:lnTo>
                  <a:pt x="30505" y="37138"/>
                </a:lnTo>
                <a:lnTo>
                  <a:pt x="30455" y="37061"/>
                </a:lnTo>
                <a:lnTo>
                  <a:pt x="30322" y="37077"/>
                </a:lnTo>
                <a:lnTo>
                  <a:pt x="30072" y="37383"/>
                </a:lnTo>
                <a:lnTo>
                  <a:pt x="29972" y="37727"/>
                </a:lnTo>
                <a:lnTo>
                  <a:pt x="29977" y="37961"/>
                </a:lnTo>
                <a:cubicBezTo>
                  <a:pt x="29977" y="37961"/>
                  <a:pt x="29977" y="37961"/>
                  <a:pt x="29977" y="37961"/>
                </a:cubicBezTo>
                <a:close/>
                <a:moveTo>
                  <a:pt x="30288" y="40150"/>
                </a:moveTo>
                <a:lnTo>
                  <a:pt x="30250" y="39855"/>
                </a:lnTo>
                <a:lnTo>
                  <a:pt x="30155" y="39688"/>
                </a:lnTo>
                <a:lnTo>
                  <a:pt x="30155" y="39483"/>
                </a:lnTo>
                <a:lnTo>
                  <a:pt x="30250" y="39355"/>
                </a:lnTo>
                <a:lnTo>
                  <a:pt x="30188" y="39150"/>
                </a:lnTo>
                <a:lnTo>
                  <a:pt x="30027" y="39072"/>
                </a:lnTo>
                <a:lnTo>
                  <a:pt x="29888" y="39194"/>
                </a:lnTo>
                <a:lnTo>
                  <a:pt x="29838" y="39705"/>
                </a:lnTo>
                <a:lnTo>
                  <a:pt x="29905" y="39922"/>
                </a:lnTo>
                <a:lnTo>
                  <a:pt x="30055" y="39950"/>
                </a:lnTo>
                <a:lnTo>
                  <a:pt x="30155" y="40138"/>
                </a:lnTo>
                <a:lnTo>
                  <a:pt x="30288" y="40150"/>
                </a:lnTo>
                <a:cubicBezTo>
                  <a:pt x="30288" y="40150"/>
                  <a:pt x="30288" y="40150"/>
                  <a:pt x="30288" y="40150"/>
                </a:cubicBezTo>
                <a:close/>
                <a:moveTo>
                  <a:pt x="30905" y="60222"/>
                </a:moveTo>
                <a:lnTo>
                  <a:pt x="30916" y="60355"/>
                </a:lnTo>
                <a:lnTo>
                  <a:pt x="31038" y="60422"/>
                </a:lnTo>
                <a:lnTo>
                  <a:pt x="31050" y="60605"/>
                </a:lnTo>
                <a:lnTo>
                  <a:pt x="31250" y="60816"/>
                </a:lnTo>
                <a:lnTo>
                  <a:pt x="31438" y="60711"/>
                </a:lnTo>
                <a:lnTo>
                  <a:pt x="31505" y="60583"/>
                </a:lnTo>
                <a:lnTo>
                  <a:pt x="31438" y="60300"/>
                </a:lnTo>
                <a:lnTo>
                  <a:pt x="31294" y="60233"/>
                </a:lnTo>
                <a:lnTo>
                  <a:pt x="31150" y="60300"/>
                </a:lnTo>
                <a:lnTo>
                  <a:pt x="31027" y="60222"/>
                </a:lnTo>
                <a:lnTo>
                  <a:pt x="30905" y="60222"/>
                </a:lnTo>
                <a:cubicBezTo>
                  <a:pt x="30905" y="60222"/>
                  <a:pt x="30905" y="60222"/>
                  <a:pt x="30905" y="60222"/>
                </a:cubicBezTo>
                <a:close/>
                <a:moveTo>
                  <a:pt x="27494" y="53044"/>
                </a:moveTo>
                <a:cubicBezTo>
                  <a:pt x="27488" y="53044"/>
                  <a:pt x="27533" y="53177"/>
                  <a:pt x="27533" y="53177"/>
                </a:cubicBezTo>
                <a:lnTo>
                  <a:pt x="27661" y="53244"/>
                </a:lnTo>
                <a:lnTo>
                  <a:pt x="27761" y="53027"/>
                </a:lnTo>
                <a:lnTo>
                  <a:pt x="27744" y="52800"/>
                </a:lnTo>
                <a:lnTo>
                  <a:pt x="27655" y="52638"/>
                </a:lnTo>
                <a:lnTo>
                  <a:pt x="27538" y="52755"/>
                </a:lnTo>
                <a:lnTo>
                  <a:pt x="27538" y="52905"/>
                </a:lnTo>
                <a:lnTo>
                  <a:pt x="27494" y="53044"/>
                </a:lnTo>
                <a:cubicBezTo>
                  <a:pt x="27494" y="53044"/>
                  <a:pt x="27494" y="53044"/>
                  <a:pt x="27494" y="53044"/>
                </a:cubicBezTo>
                <a:close/>
                <a:moveTo>
                  <a:pt x="26944" y="40333"/>
                </a:moveTo>
                <a:lnTo>
                  <a:pt x="27011" y="40350"/>
                </a:lnTo>
                <a:lnTo>
                  <a:pt x="26972" y="40177"/>
                </a:lnTo>
                <a:lnTo>
                  <a:pt x="26983" y="40005"/>
                </a:lnTo>
                <a:lnTo>
                  <a:pt x="27088" y="39988"/>
                </a:lnTo>
                <a:lnTo>
                  <a:pt x="27161" y="40266"/>
                </a:lnTo>
                <a:lnTo>
                  <a:pt x="27261" y="40194"/>
                </a:lnTo>
                <a:lnTo>
                  <a:pt x="27333" y="40255"/>
                </a:lnTo>
                <a:lnTo>
                  <a:pt x="27466" y="40200"/>
                </a:lnTo>
                <a:lnTo>
                  <a:pt x="27533" y="39955"/>
                </a:lnTo>
                <a:lnTo>
                  <a:pt x="27705" y="39705"/>
                </a:lnTo>
                <a:lnTo>
                  <a:pt x="27888" y="39605"/>
                </a:lnTo>
                <a:lnTo>
                  <a:pt x="27911" y="39444"/>
                </a:lnTo>
                <a:lnTo>
                  <a:pt x="27822" y="39127"/>
                </a:lnTo>
                <a:lnTo>
                  <a:pt x="27577" y="38922"/>
                </a:lnTo>
                <a:lnTo>
                  <a:pt x="27544" y="38688"/>
                </a:lnTo>
                <a:lnTo>
                  <a:pt x="27383" y="38361"/>
                </a:lnTo>
                <a:lnTo>
                  <a:pt x="27283" y="38255"/>
                </a:lnTo>
                <a:lnTo>
                  <a:pt x="27144" y="38355"/>
                </a:lnTo>
                <a:lnTo>
                  <a:pt x="26988" y="38611"/>
                </a:lnTo>
                <a:lnTo>
                  <a:pt x="26838" y="38633"/>
                </a:lnTo>
                <a:lnTo>
                  <a:pt x="26655" y="38888"/>
                </a:lnTo>
                <a:lnTo>
                  <a:pt x="26666" y="39116"/>
                </a:lnTo>
                <a:lnTo>
                  <a:pt x="26783" y="39405"/>
                </a:lnTo>
                <a:lnTo>
                  <a:pt x="26811" y="39683"/>
                </a:lnTo>
                <a:lnTo>
                  <a:pt x="26783" y="40105"/>
                </a:lnTo>
                <a:lnTo>
                  <a:pt x="26944" y="40333"/>
                </a:lnTo>
                <a:cubicBezTo>
                  <a:pt x="26944" y="40333"/>
                  <a:pt x="26944" y="40333"/>
                  <a:pt x="26944" y="40333"/>
                </a:cubicBezTo>
                <a:close/>
                <a:moveTo>
                  <a:pt x="22611" y="53161"/>
                </a:moveTo>
                <a:lnTo>
                  <a:pt x="22705" y="52866"/>
                </a:lnTo>
                <a:lnTo>
                  <a:pt x="22661" y="52388"/>
                </a:lnTo>
                <a:lnTo>
                  <a:pt x="22327" y="52038"/>
                </a:lnTo>
                <a:lnTo>
                  <a:pt x="22116" y="51650"/>
                </a:lnTo>
                <a:lnTo>
                  <a:pt x="21933" y="51616"/>
                </a:lnTo>
                <a:lnTo>
                  <a:pt x="21733" y="51277"/>
                </a:lnTo>
                <a:lnTo>
                  <a:pt x="21544" y="51105"/>
                </a:lnTo>
                <a:lnTo>
                  <a:pt x="21483" y="50900"/>
                </a:lnTo>
                <a:lnTo>
                  <a:pt x="21255" y="50616"/>
                </a:lnTo>
                <a:lnTo>
                  <a:pt x="21133" y="50605"/>
                </a:lnTo>
                <a:lnTo>
                  <a:pt x="21033" y="50733"/>
                </a:lnTo>
                <a:lnTo>
                  <a:pt x="21044" y="50900"/>
                </a:lnTo>
                <a:lnTo>
                  <a:pt x="20922" y="51072"/>
                </a:lnTo>
                <a:lnTo>
                  <a:pt x="21027" y="51322"/>
                </a:lnTo>
                <a:lnTo>
                  <a:pt x="21177" y="51366"/>
                </a:lnTo>
                <a:lnTo>
                  <a:pt x="21144" y="51511"/>
                </a:lnTo>
                <a:lnTo>
                  <a:pt x="21050" y="51561"/>
                </a:lnTo>
                <a:lnTo>
                  <a:pt x="20922" y="51377"/>
                </a:lnTo>
                <a:lnTo>
                  <a:pt x="20850" y="51400"/>
                </a:lnTo>
                <a:lnTo>
                  <a:pt x="20916" y="51650"/>
                </a:lnTo>
                <a:lnTo>
                  <a:pt x="21227" y="52238"/>
                </a:lnTo>
                <a:lnTo>
                  <a:pt x="21405" y="52400"/>
                </a:lnTo>
                <a:lnTo>
                  <a:pt x="21522" y="52672"/>
                </a:lnTo>
                <a:lnTo>
                  <a:pt x="21611" y="52694"/>
                </a:lnTo>
                <a:lnTo>
                  <a:pt x="21622" y="52355"/>
                </a:lnTo>
                <a:lnTo>
                  <a:pt x="21755" y="52455"/>
                </a:lnTo>
                <a:lnTo>
                  <a:pt x="21911" y="52422"/>
                </a:lnTo>
                <a:lnTo>
                  <a:pt x="21966" y="52544"/>
                </a:lnTo>
                <a:lnTo>
                  <a:pt x="22022" y="52911"/>
                </a:lnTo>
                <a:lnTo>
                  <a:pt x="21988" y="53044"/>
                </a:lnTo>
                <a:lnTo>
                  <a:pt x="22094" y="53216"/>
                </a:lnTo>
                <a:lnTo>
                  <a:pt x="22333" y="53283"/>
                </a:lnTo>
                <a:lnTo>
                  <a:pt x="22422" y="53072"/>
                </a:lnTo>
                <a:lnTo>
                  <a:pt x="22611" y="53161"/>
                </a:lnTo>
                <a:cubicBezTo>
                  <a:pt x="22611" y="53161"/>
                  <a:pt x="22611" y="53161"/>
                  <a:pt x="22611" y="53161"/>
                </a:cubicBezTo>
                <a:close/>
                <a:moveTo>
                  <a:pt x="22150" y="54622"/>
                </a:moveTo>
                <a:lnTo>
                  <a:pt x="22116" y="54283"/>
                </a:lnTo>
                <a:lnTo>
                  <a:pt x="21827" y="54033"/>
                </a:lnTo>
                <a:lnTo>
                  <a:pt x="21711" y="53827"/>
                </a:lnTo>
                <a:lnTo>
                  <a:pt x="21666" y="53977"/>
                </a:lnTo>
                <a:lnTo>
                  <a:pt x="21850" y="54272"/>
                </a:lnTo>
                <a:lnTo>
                  <a:pt x="22150" y="54622"/>
                </a:lnTo>
                <a:cubicBezTo>
                  <a:pt x="22150" y="54622"/>
                  <a:pt x="22150" y="54622"/>
                  <a:pt x="22150" y="54622"/>
                </a:cubicBezTo>
                <a:close/>
                <a:moveTo>
                  <a:pt x="22305" y="55066"/>
                </a:moveTo>
                <a:cubicBezTo>
                  <a:pt x="22300" y="55055"/>
                  <a:pt x="22416" y="54838"/>
                  <a:pt x="22416" y="54838"/>
                </a:cubicBezTo>
                <a:lnTo>
                  <a:pt x="22272" y="54883"/>
                </a:lnTo>
                <a:lnTo>
                  <a:pt x="22305" y="55066"/>
                </a:lnTo>
                <a:cubicBezTo>
                  <a:pt x="22305" y="55066"/>
                  <a:pt x="22305" y="55066"/>
                  <a:pt x="22305" y="55066"/>
                </a:cubicBezTo>
                <a:close/>
                <a:moveTo>
                  <a:pt x="21416" y="53850"/>
                </a:moveTo>
                <a:lnTo>
                  <a:pt x="21494" y="53794"/>
                </a:lnTo>
                <a:lnTo>
                  <a:pt x="21516" y="53566"/>
                </a:lnTo>
                <a:lnTo>
                  <a:pt x="21427" y="53477"/>
                </a:lnTo>
                <a:lnTo>
                  <a:pt x="21416" y="53850"/>
                </a:lnTo>
                <a:cubicBezTo>
                  <a:pt x="21416" y="53850"/>
                  <a:pt x="21416" y="53850"/>
                  <a:pt x="21416" y="53850"/>
                </a:cubicBezTo>
                <a:close/>
                <a:moveTo>
                  <a:pt x="37994" y="44750"/>
                </a:moveTo>
                <a:lnTo>
                  <a:pt x="38083" y="45066"/>
                </a:lnTo>
                <a:lnTo>
                  <a:pt x="38183" y="45138"/>
                </a:lnTo>
                <a:lnTo>
                  <a:pt x="38183" y="44900"/>
                </a:lnTo>
                <a:lnTo>
                  <a:pt x="38066" y="44700"/>
                </a:lnTo>
                <a:lnTo>
                  <a:pt x="37994" y="44750"/>
                </a:lnTo>
                <a:cubicBezTo>
                  <a:pt x="37994" y="44750"/>
                  <a:pt x="37994" y="44750"/>
                  <a:pt x="37994" y="44750"/>
                </a:cubicBezTo>
                <a:close/>
                <a:moveTo>
                  <a:pt x="38244" y="45322"/>
                </a:moveTo>
                <a:lnTo>
                  <a:pt x="38244" y="45850"/>
                </a:lnTo>
                <a:lnTo>
                  <a:pt x="38333" y="46177"/>
                </a:lnTo>
                <a:lnTo>
                  <a:pt x="38311" y="46672"/>
                </a:lnTo>
                <a:lnTo>
                  <a:pt x="38366" y="46777"/>
                </a:lnTo>
                <a:lnTo>
                  <a:pt x="38472" y="46505"/>
                </a:lnTo>
                <a:lnTo>
                  <a:pt x="38422" y="45688"/>
                </a:lnTo>
                <a:lnTo>
                  <a:pt x="38305" y="45311"/>
                </a:lnTo>
                <a:lnTo>
                  <a:pt x="38244" y="45322"/>
                </a:lnTo>
                <a:cubicBezTo>
                  <a:pt x="38244" y="45322"/>
                  <a:pt x="38244" y="45322"/>
                  <a:pt x="38244" y="45322"/>
                </a:cubicBezTo>
                <a:close/>
                <a:moveTo>
                  <a:pt x="38600" y="46227"/>
                </a:moveTo>
                <a:lnTo>
                  <a:pt x="38605" y="46566"/>
                </a:lnTo>
                <a:lnTo>
                  <a:pt x="38694" y="46755"/>
                </a:lnTo>
                <a:lnTo>
                  <a:pt x="38733" y="46466"/>
                </a:lnTo>
                <a:lnTo>
                  <a:pt x="38672" y="46250"/>
                </a:lnTo>
                <a:lnTo>
                  <a:pt x="38600" y="46227"/>
                </a:lnTo>
                <a:cubicBezTo>
                  <a:pt x="38600" y="46227"/>
                  <a:pt x="38600" y="46227"/>
                  <a:pt x="38600" y="46227"/>
                </a:cubicBezTo>
                <a:close/>
                <a:moveTo>
                  <a:pt x="19133" y="56055"/>
                </a:moveTo>
                <a:lnTo>
                  <a:pt x="19155" y="56138"/>
                </a:lnTo>
                <a:lnTo>
                  <a:pt x="19266" y="56150"/>
                </a:lnTo>
                <a:lnTo>
                  <a:pt x="19338" y="55988"/>
                </a:lnTo>
                <a:lnTo>
                  <a:pt x="19255" y="55933"/>
                </a:lnTo>
                <a:lnTo>
                  <a:pt x="19133" y="56055"/>
                </a:lnTo>
                <a:cubicBezTo>
                  <a:pt x="19133" y="56055"/>
                  <a:pt x="19133" y="56055"/>
                  <a:pt x="19133" y="56055"/>
                </a:cubicBezTo>
                <a:close/>
                <a:moveTo>
                  <a:pt x="19405" y="56033"/>
                </a:moveTo>
                <a:lnTo>
                  <a:pt x="19527" y="56094"/>
                </a:lnTo>
                <a:lnTo>
                  <a:pt x="19605" y="56227"/>
                </a:lnTo>
                <a:lnTo>
                  <a:pt x="19772" y="56294"/>
                </a:lnTo>
                <a:lnTo>
                  <a:pt x="19700" y="56000"/>
                </a:lnTo>
                <a:lnTo>
                  <a:pt x="19538" y="55883"/>
                </a:lnTo>
                <a:lnTo>
                  <a:pt x="19405" y="56033"/>
                </a:lnTo>
                <a:cubicBezTo>
                  <a:pt x="19405" y="56033"/>
                  <a:pt x="19405" y="56033"/>
                  <a:pt x="19405" y="56033"/>
                </a:cubicBezTo>
                <a:close/>
                <a:moveTo>
                  <a:pt x="19961" y="56100"/>
                </a:moveTo>
                <a:lnTo>
                  <a:pt x="20038" y="56261"/>
                </a:lnTo>
                <a:lnTo>
                  <a:pt x="20155" y="56266"/>
                </a:lnTo>
                <a:lnTo>
                  <a:pt x="20177" y="56116"/>
                </a:lnTo>
                <a:lnTo>
                  <a:pt x="20044" y="56000"/>
                </a:lnTo>
                <a:lnTo>
                  <a:pt x="19961" y="56100"/>
                </a:lnTo>
                <a:cubicBezTo>
                  <a:pt x="19961" y="56100"/>
                  <a:pt x="19961" y="56100"/>
                  <a:pt x="19961" y="56100"/>
                </a:cubicBezTo>
                <a:close/>
                <a:moveTo>
                  <a:pt x="20833" y="56411"/>
                </a:moveTo>
                <a:lnTo>
                  <a:pt x="20905" y="56450"/>
                </a:lnTo>
                <a:lnTo>
                  <a:pt x="21005" y="56322"/>
                </a:lnTo>
                <a:lnTo>
                  <a:pt x="21266" y="56188"/>
                </a:lnTo>
                <a:lnTo>
                  <a:pt x="21327" y="56038"/>
                </a:lnTo>
                <a:lnTo>
                  <a:pt x="21166" y="55961"/>
                </a:lnTo>
                <a:lnTo>
                  <a:pt x="20922" y="56166"/>
                </a:lnTo>
                <a:lnTo>
                  <a:pt x="20833" y="56411"/>
                </a:lnTo>
                <a:cubicBezTo>
                  <a:pt x="20833" y="56411"/>
                  <a:pt x="20833" y="56411"/>
                  <a:pt x="20833" y="56411"/>
                </a:cubicBezTo>
                <a:close/>
                <a:moveTo>
                  <a:pt x="18661" y="57933"/>
                </a:moveTo>
                <a:lnTo>
                  <a:pt x="18794" y="57961"/>
                </a:lnTo>
                <a:lnTo>
                  <a:pt x="18877" y="57788"/>
                </a:lnTo>
                <a:lnTo>
                  <a:pt x="18816" y="57633"/>
                </a:lnTo>
                <a:lnTo>
                  <a:pt x="18727" y="57694"/>
                </a:lnTo>
                <a:lnTo>
                  <a:pt x="18661" y="57933"/>
                </a:lnTo>
                <a:cubicBezTo>
                  <a:pt x="18661" y="57933"/>
                  <a:pt x="18661" y="57933"/>
                  <a:pt x="18661" y="57933"/>
                </a:cubicBezTo>
                <a:close/>
                <a:moveTo>
                  <a:pt x="19016" y="57866"/>
                </a:moveTo>
                <a:lnTo>
                  <a:pt x="19077" y="57988"/>
                </a:lnTo>
                <a:lnTo>
                  <a:pt x="19200" y="57705"/>
                </a:lnTo>
                <a:lnTo>
                  <a:pt x="19194" y="57483"/>
                </a:lnTo>
                <a:lnTo>
                  <a:pt x="19077" y="57522"/>
                </a:lnTo>
                <a:lnTo>
                  <a:pt x="19005" y="57722"/>
                </a:lnTo>
                <a:lnTo>
                  <a:pt x="19016" y="57866"/>
                </a:lnTo>
                <a:cubicBezTo>
                  <a:pt x="19016" y="57866"/>
                  <a:pt x="19016" y="57866"/>
                  <a:pt x="19016" y="57866"/>
                </a:cubicBezTo>
                <a:close/>
                <a:moveTo>
                  <a:pt x="16388" y="57961"/>
                </a:moveTo>
                <a:lnTo>
                  <a:pt x="16450" y="57961"/>
                </a:lnTo>
                <a:lnTo>
                  <a:pt x="16500" y="57866"/>
                </a:lnTo>
                <a:lnTo>
                  <a:pt x="16700" y="57800"/>
                </a:lnTo>
                <a:lnTo>
                  <a:pt x="16794" y="57694"/>
                </a:lnTo>
                <a:lnTo>
                  <a:pt x="16566" y="57655"/>
                </a:lnTo>
                <a:lnTo>
                  <a:pt x="16394" y="57800"/>
                </a:lnTo>
                <a:lnTo>
                  <a:pt x="16388" y="57961"/>
                </a:lnTo>
                <a:cubicBezTo>
                  <a:pt x="16388" y="57961"/>
                  <a:pt x="16388" y="57961"/>
                  <a:pt x="16388" y="57961"/>
                </a:cubicBezTo>
                <a:close/>
                <a:moveTo>
                  <a:pt x="14755" y="57394"/>
                </a:moveTo>
                <a:lnTo>
                  <a:pt x="14944" y="57372"/>
                </a:lnTo>
                <a:lnTo>
                  <a:pt x="15188" y="57038"/>
                </a:lnTo>
                <a:lnTo>
                  <a:pt x="15350" y="56700"/>
                </a:lnTo>
                <a:lnTo>
                  <a:pt x="15350" y="56177"/>
                </a:lnTo>
                <a:lnTo>
                  <a:pt x="15461" y="55983"/>
                </a:lnTo>
                <a:lnTo>
                  <a:pt x="15527" y="56244"/>
                </a:lnTo>
                <a:lnTo>
                  <a:pt x="15477" y="56655"/>
                </a:lnTo>
                <a:lnTo>
                  <a:pt x="15605" y="56277"/>
                </a:lnTo>
                <a:lnTo>
                  <a:pt x="15605" y="55927"/>
                </a:lnTo>
                <a:lnTo>
                  <a:pt x="15438" y="55600"/>
                </a:lnTo>
                <a:lnTo>
                  <a:pt x="14777" y="55144"/>
                </a:lnTo>
                <a:lnTo>
                  <a:pt x="14477" y="55055"/>
                </a:lnTo>
                <a:lnTo>
                  <a:pt x="14288" y="55250"/>
                </a:lnTo>
                <a:lnTo>
                  <a:pt x="14177" y="55872"/>
                </a:lnTo>
                <a:lnTo>
                  <a:pt x="14172" y="56622"/>
                </a:lnTo>
                <a:lnTo>
                  <a:pt x="14283" y="56961"/>
                </a:lnTo>
                <a:lnTo>
                  <a:pt x="14333" y="57344"/>
                </a:lnTo>
                <a:lnTo>
                  <a:pt x="14394" y="57266"/>
                </a:lnTo>
                <a:lnTo>
                  <a:pt x="14533" y="57394"/>
                </a:lnTo>
                <a:lnTo>
                  <a:pt x="14477" y="57605"/>
                </a:lnTo>
                <a:lnTo>
                  <a:pt x="14616" y="57605"/>
                </a:lnTo>
                <a:lnTo>
                  <a:pt x="14755" y="57394"/>
                </a:lnTo>
                <a:cubicBezTo>
                  <a:pt x="14755" y="57394"/>
                  <a:pt x="14755" y="57394"/>
                  <a:pt x="14755" y="57394"/>
                </a:cubicBezTo>
                <a:close/>
                <a:moveTo>
                  <a:pt x="11088" y="63955"/>
                </a:moveTo>
                <a:lnTo>
                  <a:pt x="11177" y="63927"/>
                </a:lnTo>
                <a:lnTo>
                  <a:pt x="11166" y="63772"/>
                </a:lnTo>
                <a:lnTo>
                  <a:pt x="11066" y="63583"/>
                </a:lnTo>
                <a:lnTo>
                  <a:pt x="10977" y="63611"/>
                </a:lnTo>
                <a:lnTo>
                  <a:pt x="10972" y="63766"/>
                </a:lnTo>
                <a:lnTo>
                  <a:pt x="11088" y="63955"/>
                </a:lnTo>
                <a:cubicBezTo>
                  <a:pt x="11088" y="63955"/>
                  <a:pt x="11088" y="63955"/>
                  <a:pt x="11088" y="63955"/>
                </a:cubicBezTo>
                <a:close/>
                <a:moveTo>
                  <a:pt x="6372" y="68922"/>
                </a:moveTo>
                <a:lnTo>
                  <a:pt x="6288" y="68672"/>
                </a:lnTo>
                <a:lnTo>
                  <a:pt x="6350" y="68544"/>
                </a:lnTo>
                <a:lnTo>
                  <a:pt x="6327" y="68361"/>
                </a:lnTo>
                <a:lnTo>
                  <a:pt x="6211" y="68322"/>
                </a:lnTo>
                <a:lnTo>
                  <a:pt x="6094" y="68527"/>
                </a:lnTo>
                <a:lnTo>
                  <a:pt x="6100" y="68733"/>
                </a:lnTo>
                <a:lnTo>
                  <a:pt x="6238" y="68944"/>
                </a:lnTo>
                <a:lnTo>
                  <a:pt x="6277" y="69072"/>
                </a:lnTo>
                <a:lnTo>
                  <a:pt x="6350" y="69066"/>
                </a:lnTo>
                <a:lnTo>
                  <a:pt x="6372" y="68922"/>
                </a:lnTo>
                <a:cubicBezTo>
                  <a:pt x="6372" y="68922"/>
                  <a:pt x="6372" y="68922"/>
                  <a:pt x="6372" y="68922"/>
                </a:cubicBezTo>
                <a:close/>
                <a:moveTo>
                  <a:pt x="20061" y="50027"/>
                </a:moveTo>
                <a:lnTo>
                  <a:pt x="19861" y="49788"/>
                </a:lnTo>
                <a:lnTo>
                  <a:pt x="19761" y="49872"/>
                </a:lnTo>
                <a:lnTo>
                  <a:pt x="19616" y="49805"/>
                </a:lnTo>
                <a:lnTo>
                  <a:pt x="19483" y="49416"/>
                </a:lnTo>
                <a:lnTo>
                  <a:pt x="19300" y="49416"/>
                </a:lnTo>
                <a:lnTo>
                  <a:pt x="18994" y="49022"/>
                </a:lnTo>
                <a:lnTo>
                  <a:pt x="18894" y="48716"/>
                </a:lnTo>
                <a:lnTo>
                  <a:pt x="18694" y="48716"/>
                </a:lnTo>
                <a:lnTo>
                  <a:pt x="18472" y="48066"/>
                </a:lnTo>
                <a:lnTo>
                  <a:pt x="18155" y="47433"/>
                </a:lnTo>
                <a:lnTo>
                  <a:pt x="18038" y="46777"/>
                </a:lnTo>
                <a:lnTo>
                  <a:pt x="17866" y="46294"/>
                </a:lnTo>
                <a:lnTo>
                  <a:pt x="17855" y="45555"/>
                </a:lnTo>
                <a:lnTo>
                  <a:pt x="17722" y="45122"/>
                </a:lnTo>
                <a:lnTo>
                  <a:pt x="17644" y="44294"/>
                </a:lnTo>
                <a:lnTo>
                  <a:pt x="17605" y="44100"/>
                </a:lnTo>
                <a:lnTo>
                  <a:pt x="17688" y="43844"/>
                </a:lnTo>
                <a:lnTo>
                  <a:pt x="17666" y="43661"/>
                </a:lnTo>
                <a:lnTo>
                  <a:pt x="17505" y="43594"/>
                </a:lnTo>
                <a:lnTo>
                  <a:pt x="17372" y="43705"/>
                </a:lnTo>
                <a:lnTo>
                  <a:pt x="17261" y="43561"/>
                </a:lnTo>
                <a:lnTo>
                  <a:pt x="17300" y="43466"/>
                </a:lnTo>
                <a:lnTo>
                  <a:pt x="17550" y="43494"/>
                </a:lnTo>
                <a:lnTo>
                  <a:pt x="17750" y="43288"/>
                </a:lnTo>
                <a:lnTo>
                  <a:pt x="17783" y="42711"/>
                </a:lnTo>
                <a:lnTo>
                  <a:pt x="17744" y="42450"/>
                </a:lnTo>
                <a:lnTo>
                  <a:pt x="17588" y="42505"/>
                </a:lnTo>
                <a:lnTo>
                  <a:pt x="17422" y="42583"/>
                </a:lnTo>
                <a:lnTo>
                  <a:pt x="17488" y="42450"/>
                </a:lnTo>
                <a:lnTo>
                  <a:pt x="17733" y="42300"/>
                </a:lnTo>
                <a:lnTo>
                  <a:pt x="17777" y="42122"/>
                </a:lnTo>
                <a:lnTo>
                  <a:pt x="17705" y="41994"/>
                </a:lnTo>
                <a:lnTo>
                  <a:pt x="17372" y="41994"/>
                </a:lnTo>
                <a:lnTo>
                  <a:pt x="16927" y="41883"/>
                </a:lnTo>
                <a:lnTo>
                  <a:pt x="16761" y="41700"/>
                </a:lnTo>
                <a:lnTo>
                  <a:pt x="16616" y="41700"/>
                </a:lnTo>
                <a:lnTo>
                  <a:pt x="16294" y="42050"/>
                </a:lnTo>
                <a:lnTo>
                  <a:pt x="15988" y="42050"/>
                </a:lnTo>
                <a:lnTo>
                  <a:pt x="15877" y="42200"/>
                </a:lnTo>
                <a:lnTo>
                  <a:pt x="15638" y="42483"/>
                </a:lnTo>
                <a:lnTo>
                  <a:pt x="15622" y="42822"/>
                </a:lnTo>
                <a:lnTo>
                  <a:pt x="15561" y="43016"/>
                </a:lnTo>
                <a:lnTo>
                  <a:pt x="15605" y="43311"/>
                </a:lnTo>
                <a:lnTo>
                  <a:pt x="15766" y="43344"/>
                </a:lnTo>
                <a:lnTo>
                  <a:pt x="15827" y="43450"/>
                </a:lnTo>
                <a:lnTo>
                  <a:pt x="15788" y="43616"/>
                </a:lnTo>
                <a:lnTo>
                  <a:pt x="15627" y="43605"/>
                </a:lnTo>
                <a:lnTo>
                  <a:pt x="15438" y="43705"/>
                </a:lnTo>
                <a:lnTo>
                  <a:pt x="15283" y="44138"/>
                </a:lnTo>
                <a:lnTo>
                  <a:pt x="15272" y="44477"/>
                </a:lnTo>
                <a:lnTo>
                  <a:pt x="15355" y="44638"/>
                </a:lnTo>
                <a:lnTo>
                  <a:pt x="15500" y="44566"/>
                </a:lnTo>
                <a:lnTo>
                  <a:pt x="15733" y="44355"/>
                </a:lnTo>
                <a:lnTo>
                  <a:pt x="15772" y="44483"/>
                </a:lnTo>
                <a:lnTo>
                  <a:pt x="15605" y="44727"/>
                </a:lnTo>
                <a:lnTo>
                  <a:pt x="15572" y="44977"/>
                </a:lnTo>
                <a:lnTo>
                  <a:pt x="15672" y="44977"/>
                </a:lnTo>
                <a:lnTo>
                  <a:pt x="15788" y="44733"/>
                </a:lnTo>
                <a:lnTo>
                  <a:pt x="15911" y="44683"/>
                </a:lnTo>
                <a:lnTo>
                  <a:pt x="15950" y="44811"/>
                </a:lnTo>
                <a:lnTo>
                  <a:pt x="15805" y="45027"/>
                </a:lnTo>
                <a:lnTo>
                  <a:pt x="15772" y="45250"/>
                </a:lnTo>
                <a:lnTo>
                  <a:pt x="15900" y="45488"/>
                </a:lnTo>
                <a:lnTo>
                  <a:pt x="16083" y="45488"/>
                </a:lnTo>
                <a:lnTo>
                  <a:pt x="15983" y="45588"/>
                </a:lnTo>
                <a:lnTo>
                  <a:pt x="15855" y="45594"/>
                </a:lnTo>
                <a:lnTo>
                  <a:pt x="15738" y="45783"/>
                </a:lnTo>
                <a:lnTo>
                  <a:pt x="15744" y="45988"/>
                </a:lnTo>
                <a:lnTo>
                  <a:pt x="15844" y="46294"/>
                </a:lnTo>
                <a:lnTo>
                  <a:pt x="15766" y="46400"/>
                </a:lnTo>
                <a:lnTo>
                  <a:pt x="15672" y="46327"/>
                </a:lnTo>
                <a:lnTo>
                  <a:pt x="15505" y="46400"/>
                </a:lnTo>
                <a:lnTo>
                  <a:pt x="15377" y="46283"/>
                </a:lnTo>
                <a:lnTo>
                  <a:pt x="15255" y="46305"/>
                </a:lnTo>
                <a:lnTo>
                  <a:pt x="15100" y="46633"/>
                </a:lnTo>
                <a:lnTo>
                  <a:pt x="15105" y="46933"/>
                </a:lnTo>
                <a:lnTo>
                  <a:pt x="15161" y="47316"/>
                </a:lnTo>
                <a:lnTo>
                  <a:pt x="15122" y="47655"/>
                </a:lnTo>
                <a:lnTo>
                  <a:pt x="15166" y="47927"/>
                </a:lnTo>
                <a:lnTo>
                  <a:pt x="15411" y="48266"/>
                </a:lnTo>
                <a:lnTo>
                  <a:pt x="15416" y="48450"/>
                </a:lnTo>
                <a:lnTo>
                  <a:pt x="15661" y="48766"/>
                </a:lnTo>
                <a:lnTo>
                  <a:pt x="15822" y="48872"/>
                </a:lnTo>
                <a:lnTo>
                  <a:pt x="15916" y="48788"/>
                </a:lnTo>
                <a:lnTo>
                  <a:pt x="16061" y="48722"/>
                </a:lnTo>
                <a:lnTo>
                  <a:pt x="16211" y="48338"/>
                </a:lnTo>
                <a:lnTo>
                  <a:pt x="16150" y="47938"/>
                </a:lnTo>
                <a:lnTo>
                  <a:pt x="16188" y="47644"/>
                </a:lnTo>
                <a:lnTo>
                  <a:pt x="16305" y="47372"/>
                </a:lnTo>
                <a:lnTo>
                  <a:pt x="16216" y="47722"/>
                </a:lnTo>
                <a:lnTo>
                  <a:pt x="16211" y="47938"/>
                </a:lnTo>
                <a:lnTo>
                  <a:pt x="16288" y="48144"/>
                </a:lnTo>
                <a:lnTo>
                  <a:pt x="16355" y="48533"/>
                </a:lnTo>
                <a:lnTo>
                  <a:pt x="16466" y="48588"/>
                </a:lnTo>
                <a:lnTo>
                  <a:pt x="16583" y="48450"/>
                </a:lnTo>
                <a:lnTo>
                  <a:pt x="16583" y="48244"/>
                </a:lnTo>
                <a:lnTo>
                  <a:pt x="16683" y="47938"/>
                </a:lnTo>
                <a:lnTo>
                  <a:pt x="16727" y="48088"/>
                </a:lnTo>
                <a:lnTo>
                  <a:pt x="16705" y="48222"/>
                </a:lnTo>
                <a:lnTo>
                  <a:pt x="16711" y="48494"/>
                </a:lnTo>
                <a:lnTo>
                  <a:pt x="16888" y="48950"/>
                </a:lnTo>
                <a:lnTo>
                  <a:pt x="17094" y="49155"/>
                </a:lnTo>
                <a:lnTo>
                  <a:pt x="17238" y="49144"/>
                </a:lnTo>
                <a:lnTo>
                  <a:pt x="17361" y="49005"/>
                </a:lnTo>
                <a:lnTo>
                  <a:pt x="17450" y="49077"/>
                </a:lnTo>
                <a:lnTo>
                  <a:pt x="17405" y="49200"/>
                </a:lnTo>
                <a:lnTo>
                  <a:pt x="17305" y="49200"/>
                </a:lnTo>
                <a:lnTo>
                  <a:pt x="17244" y="49383"/>
                </a:lnTo>
                <a:lnTo>
                  <a:pt x="17122" y="49516"/>
                </a:lnTo>
                <a:lnTo>
                  <a:pt x="17088" y="49688"/>
                </a:lnTo>
                <a:lnTo>
                  <a:pt x="17255" y="49927"/>
                </a:lnTo>
                <a:lnTo>
                  <a:pt x="17266" y="50150"/>
                </a:lnTo>
                <a:lnTo>
                  <a:pt x="17161" y="50161"/>
                </a:lnTo>
                <a:lnTo>
                  <a:pt x="17055" y="50100"/>
                </a:lnTo>
                <a:lnTo>
                  <a:pt x="17066" y="50288"/>
                </a:lnTo>
                <a:lnTo>
                  <a:pt x="17161" y="50450"/>
                </a:lnTo>
                <a:lnTo>
                  <a:pt x="17427" y="50494"/>
                </a:lnTo>
                <a:lnTo>
                  <a:pt x="17616" y="50638"/>
                </a:lnTo>
                <a:lnTo>
                  <a:pt x="17800" y="50561"/>
                </a:lnTo>
                <a:lnTo>
                  <a:pt x="18027" y="50716"/>
                </a:lnTo>
                <a:lnTo>
                  <a:pt x="18016" y="50438"/>
                </a:lnTo>
                <a:lnTo>
                  <a:pt x="18116" y="50494"/>
                </a:lnTo>
                <a:lnTo>
                  <a:pt x="18183" y="50677"/>
                </a:lnTo>
                <a:lnTo>
                  <a:pt x="18250" y="51094"/>
                </a:lnTo>
                <a:lnTo>
                  <a:pt x="18394" y="51288"/>
                </a:lnTo>
                <a:lnTo>
                  <a:pt x="18511" y="51272"/>
                </a:lnTo>
                <a:lnTo>
                  <a:pt x="18638" y="51022"/>
                </a:lnTo>
                <a:lnTo>
                  <a:pt x="18594" y="50716"/>
                </a:lnTo>
                <a:lnTo>
                  <a:pt x="18361" y="50538"/>
                </a:lnTo>
                <a:lnTo>
                  <a:pt x="18277" y="50450"/>
                </a:lnTo>
                <a:lnTo>
                  <a:pt x="18355" y="50377"/>
                </a:lnTo>
                <a:lnTo>
                  <a:pt x="18488" y="50422"/>
                </a:lnTo>
                <a:lnTo>
                  <a:pt x="18666" y="50605"/>
                </a:lnTo>
                <a:lnTo>
                  <a:pt x="18744" y="50822"/>
                </a:lnTo>
                <a:lnTo>
                  <a:pt x="18827" y="51122"/>
                </a:lnTo>
                <a:lnTo>
                  <a:pt x="18894" y="51111"/>
                </a:lnTo>
                <a:lnTo>
                  <a:pt x="18938" y="50855"/>
                </a:lnTo>
                <a:lnTo>
                  <a:pt x="19011" y="50805"/>
                </a:lnTo>
                <a:lnTo>
                  <a:pt x="19116" y="51044"/>
                </a:lnTo>
                <a:lnTo>
                  <a:pt x="19316" y="51211"/>
                </a:lnTo>
                <a:lnTo>
                  <a:pt x="19444" y="51188"/>
                </a:lnTo>
                <a:lnTo>
                  <a:pt x="19444" y="51005"/>
                </a:lnTo>
                <a:lnTo>
                  <a:pt x="19288" y="50800"/>
                </a:lnTo>
                <a:lnTo>
                  <a:pt x="19288" y="50672"/>
                </a:lnTo>
                <a:lnTo>
                  <a:pt x="19366" y="50622"/>
                </a:lnTo>
                <a:lnTo>
                  <a:pt x="19550" y="50783"/>
                </a:lnTo>
                <a:lnTo>
                  <a:pt x="19622" y="50927"/>
                </a:lnTo>
                <a:lnTo>
                  <a:pt x="19672" y="50933"/>
                </a:lnTo>
                <a:lnTo>
                  <a:pt x="19733" y="51216"/>
                </a:lnTo>
                <a:lnTo>
                  <a:pt x="19838" y="51338"/>
                </a:lnTo>
                <a:lnTo>
                  <a:pt x="19922" y="51261"/>
                </a:lnTo>
                <a:lnTo>
                  <a:pt x="19955" y="51022"/>
                </a:lnTo>
                <a:lnTo>
                  <a:pt x="19883" y="50794"/>
                </a:lnTo>
                <a:lnTo>
                  <a:pt x="19772" y="50783"/>
                </a:lnTo>
                <a:lnTo>
                  <a:pt x="19677" y="50666"/>
                </a:lnTo>
                <a:lnTo>
                  <a:pt x="19711" y="50561"/>
                </a:lnTo>
                <a:lnTo>
                  <a:pt x="19800" y="50627"/>
                </a:lnTo>
                <a:lnTo>
                  <a:pt x="19900" y="50627"/>
                </a:lnTo>
                <a:lnTo>
                  <a:pt x="20022" y="50377"/>
                </a:lnTo>
                <a:lnTo>
                  <a:pt x="20066" y="50188"/>
                </a:lnTo>
                <a:lnTo>
                  <a:pt x="20061" y="50027"/>
                </a:lnTo>
                <a:cubicBezTo>
                  <a:pt x="20061" y="50027"/>
                  <a:pt x="20061" y="50027"/>
                  <a:pt x="20061" y="50027"/>
                </a:cubicBezTo>
                <a:close/>
                <a:moveTo>
                  <a:pt x="16794" y="50061"/>
                </a:moveTo>
                <a:lnTo>
                  <a:pt x="16866" y="50116"/>
                </a:lnTo>
                <a:lnTo>
                  <a:pt x="16877" y="49938"/>
                </a:lnTo>
                <a:lnTo>
                  <a:pt x="16794" y="49755"/>
                </a:lnTo>
                <a:lnTo>
                  <a:pt x="16877" y="49516"/>
                </a:lnTo>
                <a:lnTo>
                  <a:pt x="16822" y="49288"/>
                </a:lnTo>
                <a:lnTo>
                  <a:pt x="16616" y="49177"/>
                </a:lnTo>
                <a:lnTo>
                  <a:pt x="16577" y="48983"/>
                </a:lnTo>
                <a:lnTo>
                  <a:pt x="16461" y="48872"/>
                </a:lnTo>
                <a:lnTo>
                  <a:pt x="16250" y="48905"/>
                </a:lnTo>
                <a:lnTo>
                  <a:pt x="16127" y="49111"/>
                </a:lnTo>
                <a:lnTo>
                  <a:pt x="16150" y="49272"/>
                </a:lnTo>
                <a:lnTo>
                  <a:pt x="16277" y="49383"/>
                </a:lnTo>
                <a:lnTo>
                  <a:pt x="16366" y="49327"/>
                </a:lnTo>
                <a:lnTo>
                  <a:pt x="16500" y="49416"/>
                </a:lnTo>
                <a:lnTo>
                  <a:pt x="16511" y="49688"/>
                </a:lnTo>
                <a:lnTo>
                  <a:pt x="16661" y="49744"/>
                </a:lnTo>
                <a:lnTo>
                  <a:pt x="16794" y="50061"/>
                </a:lnTo>
                <a:cubicBezTo>
                  <a:pt x="16794" y="50061"/>
                  <a:pt x="16794" y="50061"/>
                  <a:pt x="16794" y="50061"/>
                </a:cubicBezTo>
                <a:close/>
                <a:moveTo>
                  <a:pt x="15972" y="41883"/>
                </a:moveTo>
                <a:lnTo>
                  <a:pt x="16244" y="41894"/>
                </a:lnTo>
                <a:lnTo>
                  <a:pt x="16505" y="41677"/>
                </a:lnTo>
                <a:lnTo>
                  <a:pt x="16722" y="41516"/>
                </a:lnTo>
                <a:lnTo>
                  <a:pt x="16894" y="41577"/>
                </a:lnTo>
                <a:lnTo>
                  <a:pt x="16977" y="41755"/>
                </a:lnTo>
                <a:lnTo>
                  <a:pt x="17183" y="41833"/>
                </a:lnTo>
                <a:lnTo>
                  <a:pt x="17316" y="41700"/>
                </a:lnTo>
                <a:lnTo>
                  <a:pt x="17238" y="41533"/>
                </a:lnTo>
                <a:lnTo>
                  <a:pt x="17255" y="41322"/>
                </a:lnTo>
                <a:lnTo>
                  <a:pt x="17333" y="41361"/>
                </a:lnTo>
                <a:lnTo>
                  <a:pt x="17416" y="41655"/>
                </a:lnTo>
                <a:lnTo>
                  <a:pt x="17566" y="41783"/>
                </a:lnTo>
                <a:lnTo>
                  <a:pt x="17833" y="41783"/>
                </a:lnTo>
                <a:lnTo>
                  <a:pt x="17877" y="41622"/>
                </a:lnTo>
                <a:lnTo>
                  <a:pt x="18016" y="41566"/>
                </a:lnTo>
                <a:lnTo>
                  <a:pt x="18105" y="41200"/>
                </a:lnTo>
                <a:lnTo>
                  <a:pt x="18094" y="40872"/>
                </a:lnTo>
                <a:lnTo>
                  <a:pt x="18211" y="40544"/>
                </a:lnTo>
                <a:lnTo>
                  <a:pt x="18238" y="40272"/>
                </a:lnTo>
                <a:lnTo>
                  <a:pt x="18111" y="40088"/>
                </a:lnTo>
                <a:lnTo>
                  <a:pt x="18016" y="39716"/>
                </a:lnTo>
                <a:lnTo>
                  <a:pt x="17844" y="39655"/>
                </a:lnTo>
                <a:lnTo>
                  <a:pt x="17716" y="39655"/>
                </a:lnTo>
                <a:lnTo>
                  <a:pt x="17655" y="39511"/>
                </a:lnTo>
                <a:lnTo>
                  <a:pt x="17755" y="39422"/>
                </a:lnTo>
                <a:lnTo>
                  <a:pt x="17900" y="39488"/>
                </a:lnTo>
                <a:lnTo>
                  <a:pt x="18022" y="39422"/>
                </a:lnTo>
                <a:lnTo>
                  <a:pt x="18116" y="39666"/>
                </a:lnTo>
                <a:lnTo>
                  <a:pt x="18116" y="39850"/>
                </a:lnTo>
                <a:lnTo>
                  <a:pt x="18211" y="39938"/>
                </a:lnTo>
                <a:lnTo>
                  <a:pt x="18294" y="39738"/>
                </a:lnTo>
                <a:lnTo>
                  <a:pt x="18222" y="39294"/>
                </a:lnTo>
                <a:lnTo>
                  <a:pt x="18033" y="38872"/>
                </a:lnTo>
                <a:lnTo>
                  <a:pt x="17855" y="38455"/>
                </a:lnTo>
                <a:lnTo>
                  <a:pt x="17911" y="38294"/>
                </a:lnTo>
                <a:lnTo>
                  <a:pt x="18033" y="38533"/>
                </a:lnTo>
                <a:lnTo>
                  <a:pt x="18061" y="38750"/>
                </a:lnTo>
                <a:lnTo>
                  <a:pt x="18233" y="38877"/>
                </a:lnTo>
                <a:lnTo>
                  <a:pt x="18388" y="38955"/>
                </a:lnTo>
                <a:lnTo>
                  <a:pt x="18433" y="38783"/>
                </a:lnTo>
                <a:lnTo>
                  <a:pt x="18416" y="38583"/>
                </a:lnTo>
                <a:lnTo>
                  <a:pt x="18344" y="38466"/>
                </a:lnTo>
                <a:lnTo>
                  <a:pt x="18355" y="38283"/>
                </a:lnTo>
                <a:lnTo>
                  <a:pt x="18461" y="37977"/>
                </a:lnTo>
                <a:lnTo>
                  <a:pt x="18438" y="37694"/>
                </a:lnTo>
                <a:lnTo>
                  <a:pt x="18305" y="37411"/>
                </a:lnTo>
                <a:lnTo>
                  <a:pt x="18111" y="37016"/>
                </a:lnTo>
                <a:lnTo>
                  <a:pt x="18244" y="36983"/>
                </a:lnTo>
                <a:lnTo>
                  <a:pt x="18388" y="37205"/>
                </a:lnTo>
                <a:lnTo>
                  <a:pt x="18511" y="37150"/>
                </a:lnTo>
                <a:lnTo>
                  <a:pt x="18583" y="36822"/>
                </a:lnTo>
                <a:lnTo>
                  <a:pt x="18538" y="36733"/>
                </a:lnTo>
                <a:lnTo>
                  <a:pt x="18422" y="36727"/>
                </a:lnTo>
                <a:lnTo>
                  <a:pt x="18433" y="36344"/>
                </a:lnTo>
                <a:lnTo>
                  <a:pt x="18544" y="36288"/>
                </a:lnTo>
                <a:lnTo>
                  <a:pt x="18700" y="36477"/>
                </a:lnTo>
                <a:lnTo>
                  <a:pt x="18938" y="36627"/>
                </a:lnTo>
                <a:lnTo>
                  <a:pt x="19011" y="36455"/>
                </a:lnTo>
                <a:lnTo>
                  <a:pt x="18877" y="36311"/>
                </a:lnTo>
                <a:lnTo>
                  <a:pt x="18861" y="36144"/>
                </a:lnTo>
                <a:lnTo>
                  <a:pt x="19005" y="36161"/>
                </a:lnTo>
                <a:lnTo>
                  <a:pt x="19111" y="36250"/>
                </a:lnTo>
                <a:lnTo>
                  <a:pt x="19238" y="36050"/>
                </a:lnTo>
                <a:lnTo>
                  <a:pt x="19255" y="35744"/>
                </a:lnTo>
                <a:lnTo>
                  <a:pt x="19194" y="35638"/>
                </a:lnTo>
                <a:lnTo>
                  <a:pt x="19227" y="35516"/>
                </a:lnTo>
                <a:lnTo>
                  <a:pt x="19466" y="35333"/>
                </a:lnTo>
                <a:lnTo>
                  <a:pt x="19511" y="35116"/>
                </a:lnTo>
                <a:lnTo>
                  <a:pt x="19361" y="34950"/>
                </a:lnTo>
                <a:lnTo>
                  <a:pt x="19288" y="34733"/>
                </a:lnTo>
                <a:lnTo>
                  <a:pt x="19377" y="34472"/>
                </a:lnTo>
                <a:lnTo>
                  <a:pt x="19466" y="34733"/>
                </a:lnTo>
                <a:lnTo>
                  <a:pt x="19577" y="34583"/>
                </a:lnTo>
                <a:lnTo>
                  <a:pt x="19833" y="34038"/>
                </a:lnTo>
                <a:lnTo>
                  <a:pt x="19900" y="33700"/>
                </a:lnTo>
                <a:lnTo>
                  <a:pt x="20005" y="33533"/>
                </a:lnTo>
                <a:lnTo>
                  <a:pt x="20027" y="33166"/>
                </a:lnTo>
                <a:lnTo>
                  <a:pt x="20288" y="32894"/>
                </a:lnTo>
                <a:lnTo>
                  <a:pt x="20433" y="32472"/>
                </a:lnTo>
                <a:lnTo>
                  <a:pt x="20538" y="31922"/>
                </a:lnTo>
                <a:lnTo>
                  <a:pt x="20683" y="31905"/>
                </a:lnTo>
                <a:lnTo>
                  <a:pt x="21016" y="31488"/>
                </a:lnTo>
                <a:lnTo>
                  <a:pt x="21388" y="30794"/>
                </a:lnTo>
                <a:lnTo>
                  <a:pt x="21683" y="30400"/>
                </a:lnTo>
                <a:lnTo>
                  <a:pt x="21788" y="30366"/>
                </a:lnTo>
                <a:lnTo>
                  <a:pt x="22027" y="30022"/>
                </a:lnTo>
                <a:lnTo>
                  <a:pt x="22316" y="29877"/>
                </a:lnTo>
                <a:lnTo>
                  <a:pt x="22488" y="29650"/>
                </a:lnTo>
                <a:lnTo>
                  <a:pt x="22744" y="29127"/>
                </a:lnTo>
                <a:lnTo>
                  <a:pt x="22888" y="28977"/>
                </a:lnTo>
                <a:lnTo>
                  <a:pt x="22988" y="29011"/>
                </a:lnTo>
                <a:lnTo>
                  <a:pt x="23127" y="28911"/>
                </a:lnTo>
                <a:lnTo>
                  <a:pt x="23138" y="28716"/>
                </a:lnTo>
                <a:lnTo>
                  <a:pt x="23083" y="28572"/>
                </a:lnTo>
                <a:lnTo>
                  <a:pt x="23172" y="28288"/>
                </a:lnTo>
                <a:lnTo>
                  <a:pt x="23144" y="28038"/>
                </a:lnTo>
                <a:lnTo>
                  <a:pt x="23144" y="27627"/>
                </a:lnTo>
                <a:lnTo>
                  <a:pt x="23083" y="27550"/>
                </a:lnTo>
                <a:lnTo>
                  <a:pt x="22966" y="27516"/>
                </a:lnTo>
                <a:lnTo>
                  <a:pt x="22950" y="27138"/>
                </a:lnTo>
                <a:lnTo>
                  <a:pt x="23038" y="26766"/>
                </a:lnTo>
                <a:lnTo>
                  <a:pt x="22988" y="26633"/>
                </a:lnTo>
                <a:lnTo>
                  <a:pt x="22805" y="26588"/>
                </a:lnTo>
                <a:lnTo>
                  <a:pt x="22711" y="26427"/>
                </a:lnTo>
                <a:lnTo>
                  <a:pt x="22544" y="26383"/>
                </a:lnTo>
                <a:lnTo>
                  <a:pt x="22444" y="26166"/>
                </a:lnTo>
                <a:lnTo>
                  <a:pt x="22433" y="25922"/>
                </a:lnTo>
                <a:lnTo>
                  <a:pt x="22366" y="25766"/>
                </a:lnTo>
                <a:lnTo>
                  <a:pt x="22155" y="25983"/>
                </a:lnTo>
                <a:lnTo>
                  <a:pt x="22122" y="26133"/>
                </a:lnTo>
                <a:lnTo>
                  <a:pt x="22011" y="26072"/>
                </a:lnTo>
                <a:lnTo>
                  <a:pt x="21866" y="25961"/>
                </a:lnTo>
                <a:lnTo>
                  <a:pt x="21716" y="26033"/>
                </a:lnTo>
                <a:lnTo>
                  <a:pt x="21494" y="26272"/>
                </a:lnTo>
                <a:lnTo>
                  <a:pt x="21444" y="26533"/>
                </a:lnTo>
                <a:lnTo>
                  <a:pt x="21338" y="26677"/>
                </a:lnTo>
                <a:lnTo>
                  <a:pt x="21205" y="26722"/>
                </a:lnTo>
                <a:lnTo>
                  <a:pt x="21100" y="26905"/>
                </a:lnTo>
                <a:lnTo>
                  <a:pt x="21077" y="27116"/>
                </a:lnTo>
                <a:lnTo>
                  <a:pt x="20944" y="27361"/>
                </a:lnTo>
                <a:lnTo>
                  <a:pt x="20927" y="27516"/>
                </a:lnTo>
                <a:lnTo>
                  <a:pt x="21038" y="27816"/>
                </a:lnTo>
                <a:lnTo>
                  <a:pt x="21044" y="28016"/>
                </a:lnTo>
                <a:lnTo>
                  <a:pt x="20894" y="28016"/>
                </a:lnTo>
                <a:lnTo>
                  <a:pt x="20811" y="28172"/>
                </a:lnTo>
                <a:lnTo>
                  <a:pt x="20811" y="28388"/>
                </a:lnTo>
                <a:lnTo>
                  <a:pt x="20722" y="28494"/>
                </a:lnTo>
                <a:lnTo>
                  <a:pt x="20622" y="28716"/>
                </a:lnTo>
                <a:lnTo>
                  <a:pt x="20305" y="29061"/>
                </a:lnTo>
                <a:lnTo>
                  <a:pt x="20194" y="29216"/>
                </a:lnTo>
                <a:lnTo>
                  <a:pt x="20122" y="29161"/>
                </a:lnTo>
                <a:lnTo>
                  <a:pt x="19966" y="29155"/>
                </a:lnTo>
                <a:lnTo>
                  <a:pt x="19827" y="29322"/>
                </a:lnTo>
                <a:lnTo>
                  <a:pt x="19683" y="29700"/>
                </a:lnTo>
                <a:lnTo>
                  <a:pt x="19544" y="29850"/>
                </a:lnTo>
                <a:lnTo>
                  <a:pt x="19472" y="29766"/>
                </a:lnTo>
                <a:lnTo>
                  <a:pt x="19416" y="29550"/>
                </a:lnTo>
                <a:lnTo>
                  <a:pt x="19344" y="29550"/>
                </a:lnTo>
                <a:lnTo>
                  <a:pt x="19316" y="29744"/>
                </a:lnTo>
                <a:lnTo>
                  <a:pt x="19344" y="30077"/>
                </a:lnTo>
                <a:lnTo>
                  <a:pt x="19283" y="30183"/>
                </a:lnTo>
                <a:lnTo>
                  <a:pt x="19227" y="29922"/>
                </a:lnTo>
                <a:lnTo>
                  <a:pt x="19144" y="29666"/>
                </a:lnTo>
                <a:lnTo>
                  <a:pt x="18866" y="29716"/>
                </a:lnTo>
                <a:lnTo>
                  <a:pt x="18527" y="29872"/>
                </a:lnTo>
                <a:lnTo>
                  <a:pt x="18455" y="29983"/>
                </a:lnTo>
                <a:lnTo>
                  <a:pt x="18322" y="30022"/>
                </a:lnTo>
                <a:lnTo>
                  <a:pt x="18272" y="30177"/>
                </a:lnTo>
                <a:lnTo>
                  <a:pt x="18377" y="30561"/>
                </a:lnTo>
                <a:lnTo>
                  <a:pt x="18450" y="30683"/>
                </a:lnTo>
                <a:lnTo>
                  <a:pt x="18427" y="30816"/>
                </a:lnTo>
                <a:lnTo>
                  <a:pt x="18344" y="30866"/>
                </a:lnTo>
                <a:lnTo>
                  <a:pt x="18233" y="31133"/>
                </a:lnTo>
                <a:lnTo>
                  <a:pt x="18161" y="31088"/>
                </a:lnTo>
                <a:lnTo>
                  <a:pt x="18172" y="30916"/>
                </a:lnTo>
                <a:lnTo>
                  <a:pt x="18238" y="30800"/>
                </a:lnTo>
                <a:lnTo>
                  <a:pt x="18238" y="30588"/>
                </a:lnTo>
                <a:lnTo>
                  <a:pt x="18122" y="30588"/>
                </a:lnTo>
                <a:lnTo>
                  <a:pt x="17972" y="30922"/>
                </a:lnTo>
                <a:lnTo>
                  <a:pt x="17838" y="31083"/>
                </a:lnTo>
                <a:lnTo>
                  <a:pt x="17850" y="31294"/>
                </a:lnTo>
                <a:lnTo>
                  <a:pt x="17961" y="31394"/>
                </a:lnTo>
                <a:lnTo>
                  <a:pt x="17872" y="31516"/>
                </a:lnTo>
                <a:lnTo>
                  <a:pt x="17800" y="31755"/>
                </a:lnTo>
                <a:lnTo>
                  <a:pt x="17600" y="31761"/>
                </a:lnTo>
                <a:lnTo>
                  <a:pt x="17483" y="31916"/>
                </a:lnTo>
                <a:lnTo>
                  <a:pt x="17461" y="32094"/>
                </a:lnTo>
                <a:lnTo>
                  <a:pt x="17294" y="32183"/>
                </a:lnTo>
                <a:lnTo>
                  <a:pt x="17194" y="32361"/>
                </a:lnTo>
                <a:lnTo>
                  <a:pt x="17161" y="32783"/>
                </a:lnTo>
                <a:lnTo>
                  <a:pt x="17211" y="32877"/>
                </a:lnTo>
                <a:lnTo>
                  <a:pt x="17316" y="32916"/>
                </a:lnTo>
                <a:lnTo>
                  <a:pt x="17183" y="33127"/>
                </a:lnTo>
                <a:lnTo>
                  <a:pt x="16916" y="33133"/>
                </a:lnTo>
                <a:lnTo>
                  <a:pt x="16816" y="33261"/>
                </a:lnTo>
                <a:lnTo>
                  <a:pt x="16783" y="33655"/>
                </a:lnTo>
                <a:lnTo>
                  <a:pt x="16805" y="33883"/>
                </a:lnTo>
                <a:lnTo>
                  <a:pt x="16894" y="33888"/>
                </a:lnTo>
                <a:lnTo>
                  <a:pt x="17022" y="33855"/>
                </a:lnTo>
                <a:lnTo>
                  <a:pt x="17077" y="33977"/>
                </a:lnTo>
                <a:lnTo>
                  <a:pt x="17050" y="34133"/>
                </a:lnTo>
                <a:lnTo>
                  <a:pt x="17072" y="34383"/>
                </a:lnTo>
                <a:lnTo>
                  <a:pt x="16944" y="34544"/>
                </a:lnTo>
                <a:lnTo>
                  <a:pt x="16833" y="34477"/>
                </a:lnTo>
                <a:lnTo>
                  <a:pt x="16616" y="34400"/>
                </a:lnTo>
                <a:lnTo>
                  <a:pt x="16422" y="34566"/>
                </a:lnTo>
                <a:lnTo>
                  <a:pt x="16377" y="34777"/>
                </a:lnTo>
                <a:lnTo>
                  <a:pt x="16377" y="34988"/>
                </a:lnTo>
                <a:lnTo>
                  <a:pt x="16300" y="35244"/>
                </a:lnTo>
                <a:lnTo>
                  <a:pt x="16138" y="35472"/>
                </a:lnTo>
                <a:lnTo>
                  <a:pt x="16005" y="35361"/>
                </a:lnTo>
                <a:lnTo>
                  <a:pt x="15911" y="35161"/>
                </a:lnTo>
                <a:lnTo>
                  <a:pt x="15866" y="34950"/>
                </a:lnTo>
                <a:lnTo>
                  <a:pt x="15800" y="35011"/>
                </a:lnTo>
                <a:lnTo>
                  <a:pt x="15750" y="35394"/>
                </a:lnTo>
                <a:lnTo>
                  <a:pt x="15783" y="35722"/>
                </a:lnTo>
                <a:lnTo>
                  <a:pt x="15944" y="35938"/>
                </a:lnTo>
                <a:lnTo>
                  <a:pt x="16061" y="35877"/>
                </a:lnTo>
                <a:lnTo>
                  <a:pt x="16122" y="35916"/>
                </a:lnTo>
                <a:lnTo>
                  <a:pt x="16127" y="36116"/>
                </a:lnTo>
                <a:lnTo>
                  <a:pt x="16044" y="36427"/>
                </a:lnTo>
                <a:lnTo>
                  <a:pt x="16072" y="36572"/>
                </a:lnTo>
                <a:lnTo>
                  <a:pt x="16183" y="36672"/>
                </a:lnTo>
                <a:lnTo>
                  <a:pt x="16272" y="36494"/>
                </a:lnTo>
                <a:lnTo>
                  <a:pt x="16355" y="36483"/>
                </a:lnTo>
                <a:lnTo>
                  <a:pt x="16422" y="36577"/>
                </a:lnTo>
                <a:lnTo>
                  <a:pt x="16605" y="36583"/>
                </a:lnTo>
                <a:lnTo>
                  <a:pt x="16722" y="36450"/>
                </a:lnTo>
                <a:lnTo>
                  <a:pt x="16772" y="36527"/>
                </a:lnTo>
                <a:lnTo>
                  <a:pt x="16711" y="36733"/>
                </a:lnTo>
                <a:lnTo>
                  <a:pt x="16572" y="36788"/>
                </a:lnTo>
                <a:lnTo>
                  <a:pt x="16355" y="36783"/>
                </a:lnTo>
                <a:lnTo>
                  <a:pt x="16272" y="36961"/>
                </a:lnTo>
                <a:lnTo>
                  <a:pt x="16166" y="36888"/>
                </a:lnTo>
                <a:lnTo>
                  <a:pt x="16100" y="37077"/>
                </a:lnTo>
                <a:lnTo>
                  <a:pt x="16161" y="37394"/>
                </a:lnTo>
                <a:lnTo>
                  <a:pt x="16300" y="37527"/>
                </a:lnTo>
                <a:lnTo>
                  <a:pt x="16416" y="37572"/>
                </a:lnTo>
                <a:lnTo>
                  <a:pt x="16538" y="37488"/>
                </a:lnTo>
                <a:lnTo>
                  <a:pt x="16594" y="37583"/>
                </a:lnTo>
                <a:lnTo>
                  <a:pt x="16555" y="37700"/>
                </a:lnTo>
                <a:lnTo>
                  <a:pt x="16355" y="37838"/>
                </a:lnTo>
                <a:lnTo>
                  <a:pt x="16138" y="37827"/>
                </a:lnTo>
                <a:lnTo>
                  <a:pt x="16033" y="37955"/>
                </a:lnTo>
                <a:lnTo>
                  <a:pt x="16016" y="38116"/>
                </a:lnTo>
                <a:lnTo>
                  <a:pt x="16100" y="38222"/>
                </a:lnTo>
                <a:lnTo>
                  <a:pt x="16261" y="38183"/>
                </a:lnTo>
                <a:lnTo>
                  <a:pt x="16444" y="38211"/>
                </a:lnTo>
                <a:lnTo>
                  <a:pt x="16444" y="38316"/>
                </a:lnTo>
                <a:lnTo>
                  <a:pt x="16327" y="38388"/>
                </a:lnTo>
                <a:lnTo>
                  <a:pt x="16150" y="38433"/>
                </a:lnTo>
                <a:lnTo>
                  <a:pt x="16161" y="38594"/>
                </a:lnTo>
                <a:lnTo>
                  <a:pt x="16216" y="38655"/>
                </a:lnTo>
                <a:lnTo>
                  <a:pt x="16444" y="38700"/>
                </a:lnTo>
                <a:lnTo>
                  <a:pt x="16694" y="38972"/>
                </a:lnTo>
                <a:lnTo>
                  <a:pt x="16838" y="39061"/>
                </a:lnTo>
                <a:lnTo>
                  <a:pt x="16838" y="39150"/>
                </a:lnTo>
                <a:lnTo>
                  <a:pt x="16855" y="39344"/>
                </a:lnTo>
                <a:lnTo>
                  <a:pt x="16733" y="39111"/>
                </a:lnTo>
                <a:lnTo>
                  <a:pt x="16555" y="38983"/>
                </a:lnTo>
                <a:lnTo>
                  <a:pt x="16394" y="38966"/>
                </a:lnTo>
                <a:lnTo>
                  <a:pt x="16244" y="38811"/>
                </a:lnTo>
                <a:lnTo>
                  <a:pt x="16088" y="38805"/>
                </a:lnTo>
                <a:lnTo>
                  <a:pt x="15983" y="38977"/>
                </a:lnTo>
                <a:lnTo>
                  <a:pt x="15950" y="39172"/>
                </a:lnTo>
                <a:lnTo>
                  <a:pt x="15877" y="39277"/>
                </a:lnTo>
                <a:lnTo>
                  <a:pt x="15883" y="39444"/>
                </a:lnTo>
                <a:lnTo>
                  <a:pt x="15950" y="39577"/>
                </a:lnTo>
                <a:lnTo>
                  <a:pt x="15927" y="39711"/>
                </a:lnTo>
                <a:lnTo>
                  <a:pt x="15844" y="39766"/>
                </a:lnTo>
                <a:lnTo>
                  <a:pt x="15761" y="39738"/>
                </a:lnTo>
                <a:lnTo>
                  <a:pt x="15655" y="39961"/>
                </a:lnTo>
                <a:lnTo>
                  <a:pt x="15600" y="40200"/>
                </a:lnTo>
                <a:lnTo>
                  <a:pt x="15627" y="40305"/>
                </a:lnTo>
                <a:lnTo>
                  <a:pt x="15577" y="40427"/>
                </a:lnTo>
                <a:lnTo>
                  <a:pt x="15427" y="40494"/>
                </a:lnTo>
                <a:lnTo>
                  <a:pt x="15416" y="40588"/>
                </a:lnTo>
                <a:lnTo>
                  <a:pt x="15616" y="40922"/>
                </a:lnTo>
                <a:lnTo>
                  <a:pt x="15783" y="41061"/>
                </a:lnTo>
                <a:lnTo>
                  <a:pt x="15855" y="40977"/>
                </a:lnTo>
                <a:lnTo>
                  <a:pt x="15900" y="40805"/>
                </a:lnTo>
                <a:lnTo>
                  <a:pt x="16027" y="40688"/>
                </a:lnTo>
                <a:lnTo>
                  <a:pt x="16261" y="40383"/>
                </a:lnTo>
                <a:lnTo>
                  <a:pt x="16444" y="40277"/>
                </a:lnTo>
                <a:lnTo>
                  <a:pt x="16633" y="40305"/>
                </a:lnTo>
                <a:lnTo>
                  <a:pt x="16716" y="40438"/>
                </a:lnTo>
                <a:lnTo>
                  <a:pt x="16711" y="40588"/>
                </a:lnTo>
                <a:lnTo>
                  <a:pt x="16633" y="40600"/>
                </a:lnTo>
                <a:lnTo>
                  <a:pt x="16522" y="40444"/>
                </a:lnTo>
                <a:lnTo>
                  <a:pt x="16416" y="40444"/>
                </a:lnTo>
                <a:lnTo>
                  <a:pt x="16355" y="40622"/>
                </a:lnTo>
                <a:lnTo>
                  <a:pt x="16111" y="40861"/>
                </a:lnTo>
                <a:lnTo>
                  <a:pt x="16016" y="41105"/>
                </a:lnTo>
                <a:lnTo>
                  <a:pt x="15977" y="41366"/>
                </a:lnTo>
                <a:lnTo>
                  <a:pt x="16027" y="41616"/>
                </a:lnTo>
                <a:lnTo>
                  <a:pt x="15988" y="41738"/>
                </a:lnTo>
                <a:cubicBezTo>
                  <a:pt x="15988" y="41738"/>
                  <a:pt x="15977" y="41894"/>
                  <a:pt x="15972" y="41883"/>
                </a:cubicBezTo>
                <a:cubicBezTo>
                  <a:pt x="15972" y="41883"/>
                  <a:pt x="15972" y="41883"/>
                  <a:pt x="15972" y="41883"/>
                </a:cubicBezTo>
                <a:close/>
                <a:moveTo>
                  <a:pt x="17083" y="32183"/>
                </a:moveTo>
                <a:lnTo>
                  <a:pt x="17155" y="32155"/>
                </a:lnTo>
                <a:lnTo>
                  <a:pt x="17205" y="32000"/>
                </a:lnTo>
                <a:lnTo>
                  <a:pt x="17450" y="31722"/>
                </a:lnTo>
                <a:lnTo>
                  <a:pt x="17483" y="31516"/>
                </a:lnTo>
                <a:lnTo>
                  <a:pt x="17422" y="31505"/>
                </a:lnTo>
                <a:lnTo>
                  <a:pt x="17227" y="31738"/>
                </a:lnTo>
                <a:lnTo>
                  <a:pt x="17111" y="31800"/>
                </a:lnTo>
                <a:lnTo>
                  <a:pt x="17011" y="32000"/>
                </a:lnTo>
                <a:lnTo>
                  <a:pt x="17083" y="32183"/>
                </a:lnTo>
                <a:cubicBezTo>
                  <a:pt x="17083" y="32183"/>
                  <a:pt x="17083" y="32183"/>
                  <a:pt x="17083" y="32183"/>
                </a:cubicBezTo>
                <a:close/>
                <a:moveTo>
                  <a:pt x="107200" y="50538"/>
                </a:moveTo>
                <a:lnTo>
                  <a:pt x="107394" y="50838"/>
                </a:lnTo>
                <a:lnTo>
                  <a:pt x="107472" y="50794"/>
                </a:lnTo>
                <a:lnTo>
                  <a:pt x="107483" y="50661"/>
                </a:lnTo>
                <a:lnTo>
                  <a:pt x="107361" y="50377"/>
                </a:lnTo>
                <a:lnTo>
                  <a:pt x="107238" y="50388"/>
                </a:lnTo>
                <a:lnTo>
                  <a:pt x="107200" y="50538"/>
                </a:lnTo>
                <a:cubicBezTo>
                  <a:pt x="107200" y="50538"/>
                  <a:pt x="107200" y="50538"/>
                  <a:pt x="107200" y="50538"/>
                </a:cubicBezTo>
                <a:close/>
                <a:moveTo>
                  <a:pt x="107444" y="51127"/>
                </a:moveTo>
                <a:lnTo>
                  <a:pt x="107388" y="51177"/>
                </a:lnTo>
                <a:lnTo>
                  <a:pt x="107450" y="51483"/>
                </a:lnTo>
                <a:lnTo>
                  <a:pt x="107527" y="51316"/>
                </a:lnTo>
                <a:lnTo>
                  <a:pt x="107533" y="51133"/>
                </a:lnTo>
                <a:lnTo>
                  <a:pt x="107477" y="51044"/>
                </a:lnTo>
                <a:lnTo>
                  <a:pt x="107444" y="51127"/>
                </a:lnTo>
                <a:cubicBezTo>
                  <a:pt x="107444" y="51127"/>
                  <a:pt x="107444" y="51127"/>
                  <a:pt x="107444" y="51127"/>
                </a:cubicBezTo>
                <a:close/>
                <a:moveTo>
                  <a:pt x="91644" y="19050"/>
                </a:moveTo>
                <a:lnTo>
                  <a:pt x="91716" y="19038"/>
                </a:lnTo>
                <a:lnTo>
                  <a:pt x="91783" y="18938"/>
                </a:lnTo>
                <a:lnTo>
                  <a:pt x="91744" y="18677"/>
                </a:lnTo>
                <a:lnTo>
                  <a:pt x="91611" y="18611"/>
                </a:lnTo>
                <a:lnTo>
                  <a:pt x="91533" y="18816"/>
                </a:lnTo>
                <a:lnTo>
                  <a:pt x="91644" y="19050"/>
                </a:lnTo>
                <a:cubicBezTo>
                  <a:pt x="91644" y="19050"/>
                  <a:pt x="91644" y="19050"/>
                  <a:pt x="91644" y="19050"/>
                </a:cubicBezTo>
                <a:close/>
                <a:moveTo>
                  <a:pt x="92327" y="18644"/>
                </a:moveTo>
                <a:lnTo>
                  <a:pt x="92438" y="18622"/>
                </a:lnTo>
                <a:lnTo>
                  <a:pt x="92505" y="18450"/>
                </a:lnTo>
                <a:lnTo>
                  <a:pt x="92283" y="18350"/>
                </a:lnTo>
                <a:lnTo>
                  <a:pt x="92238" y="18494"/>
                </a:lnTo>
                <a:lnTo>
                  <a:pt x="92327" y="18644"/>
                </a:lnTo>
                <a:cubicBezTo>
                  <a:pt x="92327" y="18644"/>
                  <a:pt x="92327" y="18644"/>
                  <a:pt x="92327" y="18644"/>
                </a:cubicBezTo>
                <a:close/>
                <a:moveTo>
                  <a:pt x="93022" y="18883"/>
                </a:moveTo>
                <a:lnTo>
                  <a:pt x="93088" y="18844"/>
                </a:lnTo>
                <a:lnTo>
                  <a:pt x="93127" y="18661"/>
                </a:lnTo>
                <a:lnTo>
                  <a:pt x="93033" y="18533"/>
                </a:lnTo>
                <a:lnTo>
                  <a:pt x="92966" y="18661"/>
                </a:lnTo>
                <a:lnTo>
                  <a:pt x="93022" y="18883"/>
                </a:lnTo>
                <a:cubicBezTo>
                  <a:pt x="93022" y="18883"/>
                  <a:pt x="93022" y="18883"/>
                  <a:pt x="93022" y="18883"/>
                </a:cubicBezTo>
                <a:close/>
                <a:moveTo>
                  <a:pt x="14900" y="10372"/>
                </a:moveTo>
                <a:lnTo>
                  <a:pt x="14744" y="10200"/>
                </a:lnTo>
                <a:lnTo>
                  <a:pt x="14727" y="9972"/>
                </a:lnTo>
                <a:lnTo>
                  <a:pt x="14611" y="9761"/>
                </a:lnTo>
                <a:lnTo>
                  <a:pt x="14422" y="9794"/>
                </a:lnTo>
                <a:lnTo>
                  <a:pt x="14272" y="9555"/>
                </a:lnTo>
                <a:lnTo>
                  <a:pt x="14266" y="9338"/>
                </a:lnTo>
                <a:lnTo>
                  <a:pt x="14338" y="9111"/>
                </a:lnTo>
                <a:lnTo>
                  <a:pt x="14244" y="8705"/>
                </a:lnTo>
                <a:lnTo>
                  <a:pt x="14194" y="8350"/>
                </a:lnTo>
                <a:lnTo>
                  <a:pt x="14255" y="7944"/>
                </a:lnTo>
                <a:lnTo>
                  <a:pt x="14411" y="7772"/>
                </a:lnTo>
                <a:lnTo>
                  <a:pt x="14577" y="7411"/>
                </a:lnTo>
                <a:lnTo>
                  <a:pt x="14577" y="7227"/>
                </a:lnTo>
                <a:lnTo>
                  <a:pt x="14627" y="7011"/>
                </a:lnTo>
                <a:lnTo>
                  <a:pt x="14755" y="6977"/>
                </a:lnTo>
                <a:lnTo>
                  <a:pt x="14877" y="7088"/>
                </a:lnTo>
                <a:lnTo>
                  <a:pt x="15044" y="7161"/>
                </a:lnTo>
                <a:lnTo>
                  <a:pt x="15105" y="7455"/>
                </a:lnTo>
                <a:lnTo>
                  <a:pt x="15094" y="7944"/>
                </a:lnTo>
                <a:lnTo>
                  <a:pt x="15144" y="8100"/>
                </a:lnTo>
                <a:lnTo>
                  <a:pt x="15305" y="8205"/>
                </a:lnTo>
                <a:lnTo>
                  <a:pt x="15516" y="8566"/>
                </a:lnTo>
                <a:lnTo>
                  <a:pt x="15633" y="8566"/>
                </a:lnTo>
                <a:lnTo>
                  <a:pt x="15633" y="8733"/>
                </a:lnTo>
                <a:lnTo>
                  <a:pt x="15344" y="9011"/>
                </a:lnTo>
                <a:lnTo>
                  <a:pt x="15061" y="9211"/>
                </a:lnTo>
                <a:lnTo>
                  <a:pt x="15005" y="9416"/>
                </a:lnTo>
                <a:lnTo>
                  <a:pt x="15055" y="9688"/>
                </a:lnTo>
                <a:lnTo>
                  <a:pt x="15027" y="10050"/>
                </a:lnTo>
                <a:lnTo>
                  <a:pt x="14900" y="10372"/>
                </a:lnTo>
                <a:cubicBezTo>
                  <a:pt x="14900" y="10372"/>
                  <a:pt x="14900" y="10372"/>
                  <a:pt x="14900" y="10372"/>
                </a:cubicBezTo>
                <a:close/>
                <a:moveTo>
                  <a:pt x="14044" y="9761"/>
                </a:moveTo>
                <a:lnTo>
                  <a:pt x="13983" y="9961"/>
                </a:lnTo>
                <a:lnTo>
                  <a:pt x="13983" y="10300"/>
                </a:lnTo>
                <a:lnTo>
                  <a:pt x="13822" y="10516"/>
                </a:lnTo>
                <a:lnTo>
                  <a:pt x="13772" y="10427"/>
                </a:lnTo>
                <a:lnTo>
                  <a:pt x="13644" y="10450"/>
                </a:lnTo>
                <a:lnTo>
                  <a:pt x="13394" y="10800"/>
                </a:lnTo>
                <a:lnTo>
                  <a:pt x="13222" y="10811"/>
                </a:lnTo>
                <a:lnTo>
                  <a:pt x="13116" y="10644"/>
                </a:lnTo>
                <a:lnTo>
                  <a:pt x="12994" y="10744"/>
                </a:lnTo>
                <a:lnTo>
                  <a:pt x="12994" y="11005"/>
                </a:lnTo>
                <a:lnTo>
                  <a:pt x="13061" y="11333"/>
                </a:lnTo>
                <a:lnTo>
                  <a:pt x="13050" y="12166"/>
                </a:lnTo>
                <a:lnTo>
                  <a:pt x="13161" y="12627"/>
                </a:lnTo>
                <a:lnTo>
                  <a:pt x="13383" y="13138"/>
                </a:lnTo>
                <a:lnTo>
                  <a:pt x="13555" y="13127"/>
                </a:lnTo>
                <a:lnTo>
                  <a:pt x="13844" y="12938"/>
                </a:lnTo>
                <a:lnTo>
                  <a:pt x="14066" y="12911"/>
                </a:lnTo>
                <a:lnTo>
                  <a:pt x="14233" y="12711"/>
                </a:lnTo>
                <a:lnTo>
                  <a:pt x="14505" y="12627"/>
                </a:lnTo>
                <a:lnTo>
                  <a:pt x="14494" y="12422"/>
                </a:lnTo>
                <a:lnTo>
                  <a:pt x="14350" y="12188"/>
                </a:lnTo>
                <a:lnTo>
                  <a:pt x="14233" y="11894"/>
                </a:lnTo>
                <a:lnTo>
                  <a:pt x="14038" y="11766"/>
                </a:lnTo>
                <a:lnTo>
                  <a:pt x="13927" y="11394"/>
                </a:lnTo>
                <a:lnTo>
                  <a:pt x="13944" y="11188"/>
                </a:lnTo>
                <a:lnTo>
                  <a:pt x="14100" y="11016"/>
                </a:lnTo>
                <a:lnTo>
                  <a:pt x="14305" y="11005"/>
                </a:lnTo>
                <a:lnTo>
                  <a:pt x="14472" y="10838"/>
                </a:lnTo>
                <a:lnTo>
                  <a:pt x="14472" y="10644"/>
                </a:lnTo>
                <a:lnTo>
                  <a:pt x="14316" y="10322"/>
                </a:lnTo>
                <a:lnTo>
                  <a:pt x="14144" y="10144"/>
                </a:lnTo>
                <a:lnTo>
                  <a:pt x="14044" y="9761"/>
                </a:lnTo>
                <a:cubicBezTo>
                  <a:pt x="14044" y="9761"/>
                  <a:pt x="14044" y="9761"/>
                  <a:pt x="14044" y="9761"/>
                </a:cubicBezTo>
                <a:close/>
                <a:moveTo>
                  <a:pt x="13600" y="10272"/>
                </a:moveTo>
                <a:lnTo>
                  <a:pt x="13694" y="9916"/>
                </a:lnTo>
                <a:lnTo>
                  <a:pt x="13788" y="9772"/>
                </a:lnTo>
                <a:lnTo>
                  <a:pt x="13794" y="9627"/>
                </a:lnTo>
                <a:lnTo>
                  <a:pt x="13655" y="9461"/>
                </a:lnTo>
                <a:lnTo>
                  <a:pt x="13577" y="9244"/>
                </a:lnTo>
                <a:lnTo>
                  <a:pt x="13411" y="9216"/>
                </a:lnTo>
                <a:lnTo>
                  <a:pt x="13172" y="9350"/>
                </a:lnTo>
                <a:lnTo>
                  <a:pt x="12933" y="9588"/>
                </a:lnTo>
                <a:lnTo>
                  <a:pt x="12872" y="9794"/>
                </a:lnTo>
                <a:lnTo>
                  <a:pt x="12900" y="9961"/>
                </a:lnTo>
                <a:lnTo>
                  <a:pt x="13211" y="10322"/>
                </a:lnTo>
                <a:lnTo>
                  <a:pt x="13400" y="10400"/>
                </a:lnTo>
                <a:lnTo>
                  <a:pt x="13600" y="10272"/>
                </a:lnTo>
                <a:cubicBezTo>
                  <a:pt x="13600" y="10272"/>
                  <a:pt x="13600" y="10272"/>
                  <a:pt x="13600" y="10272"/>
                </a:cubicBezTo>
                <a:close/>
                <a:moveTo>
                  <a:pt x="13250" y="6038"/>
                </a:moveTo>
                <a:lnTo>
                  <a:pt x="13338" y="5944"/>
                </a:lnTo>
                <a:lnTo>
                  <a:pt x="13455" y="5938"/>
                </a:lnTo>
                <a:lnTo>
                  <a:pt x="13600" y="5700"/>
                </a:lnTo>
                <a:lnTo>
                  <a:pt x="13727" y="5711"/>
                </a:lnTo>
                <a:lnTo>
                  <a:pt x="13794" y="5827"/>
                </a:lnTo>
                <a:lnTo>
                  <a:pt x="13938" y="5850"/>
                </a:lnTo>
                <a:lnTo>
                  <a:pt x="13955" y="6044"/>
                </a:lnTo>
                <a:lnTo>
                  <a:pt x="13800" y="6294"/>
                </a:lnTo>
                <a:lnTo>
                  <a:pt x="13683" y="6311"/>
                </a:lnTo>
                <a:lnTo>
                  <a:pt x="13566" y="6194"/>
                </a:lnTo>
                <a:lnTo>
                  <a:pt x="13300" y="6161"/>
                </a:lnTo>
                <a:lnTo>
                  <a:pt x="13250" y="6038"/>
                </a:lnTo>
                <a:cubicBezTo>
                  <a:pt x="13250" y="6038"/>
                  <a:pt x="13250" y="6038"/>
                  <a:pt x="13250" y="6038"/>
                </a:cubicBezTo>
                <a:close/>
                <a:moveTo>
                  <a:pt x="13211" y="15716"/>
                </a:moveTo>
                <a:lnTo>
                  <a:pt x="13188" y="15922"/>
                </a:lnTo>
                <a:lnTo>
                  <a:pt x="13377" y="16022"/>
                </a:lnTo>
                <a:lnTo>
                  <a:pt x="13461" y="16100"/>
                </a:lnTo>
                <a:lnTo>
                  <a:pt x="13538" y="16000"/>
                </a:lnTo>
                <a:lnTo>
                  <a:pt x="13377" y="15716"/>
                </a:lnTo>
                <a:lnTo>
                  <a:pt x="13211" y="15716"/>
                </a:lnTo>
                <a:cubicBezTo>
                  <a:pt x="13211" y="15716"/>
                  <a:pt x="13211" y="15716"/>
                  <a:pt x="13211" y="15716"/>
                </a:cubicBezTo>
                <a:close/>
                <a:moveTo>
                  <a:pt x="13272" y="15083"/>
                </a:moveTo>
                <a:lnTo>
                  <a:pt x="13261" y="15272"/>
                </a:lnTo>
                <a:lnTo>
                  <a:pt x="13461" y="15455"/>
                </a:lnTo>
                <a:lnTo>
                  <a:pt x="13611" y="15716"/>
                </a:lnTo>
                <a:lnTo>
                  <a:pt x="13838" y="15750"/>
                </a:lnTo>
                <a:lnTo>
                  <a:pt x="13983" y="15305"/>
                </a:lnTo>
                <a:lnTo>
                  <a:pt x="13911" y="14861"/>
                </a:lnTo>
                <a:lnTo>
                  <a:pt x="13755" y="14716"/>
                </a:lnTo>
                <a:lnTo>
                  <a:pt x="13527" y="14816"/>
                </a:lnTo>
                <a:lnTo>
                  <a:pt x="13272" y="15083"/>
                </a:lnTo>
                <a:cubicBezTo>
                  <a:pt x="13272" y="15083"/>
                  <a:pt x="13272" y="15083"/>
                  <a:pt x="13272" y="15083"/>
                </a:cubicBezTo>
                <a:close/>
                <a:moveTo>
                  <a:pt x="12694" y="15077"/>
                </a:moveTo>
                <a:lnTo>
                  <a:pt x="12700" y="14911"/>
                </a:lnTo>
                <a:lnTo>
                  <a:pt x="12577" y="14727"/>
                </a:lnTo>
                <a:lnTo>
                  <a:pt x="12577" y="14583"/>
                </a:lnTo>
                <a:lnTo>
                  <a:pt x="12705" y="14455"/>
                </a:lnTo>
                <a:lnTo>
                  <a:pt x="12777" y="14150"/>
                </a:lnTo>
                <a:lnTo>
                  <a:pt x="12811" y="13955"/>
                </a:lnTo>
                <a:lnTo>
                  <a:pt x="13050" y="13733"/>
                </a:lnTo>
                <a:lnTo>
                  <a:pt x="13161" y="13716"/>
                </a:lnTo>
                <a:lnTo>
                  <a:pt x="13200" y="13594"/>
                </a:lnTo>
                <a:lnTo>
                  <a:pt x="13061" y="13505"/>
                </a:lnTo>
                <a:lnTo>
                  <a:pt x="12916" y="13583"/>
                </a:lnTo>
                <a:lnTo>
                  <a:pt x="12577" y="13250"/>
                </a:lnTo>
                <a:lnTo>
                  <a:pt x="12372" y="12955"/>
                </a:lnTo>
                <a:lnTo>
                  <a:pt x="12261" y="13061"/>
                </a:lnTo>
                <a:lnTo>
                  <a:pt x="12100" y="13138"/>
                </a:lnTo>
                <a:lnTo>
                  <a:pt x="12044" y="13116"/>
                </a:lnTo>
                <a:lnTo>
                  <a:pt x="12033" y="13377"/>
                </a:lnTo>
                <a:lnTo>
                  <a:pt x="12227" y="14000"/>
                </a:lnTo>
                <a:lnTo>
                  <a:pt x="12222" y="14422"/>
                </a:lnTo>
                <a:lnTo>
                  <a:pt x="12344" y="14911"/>
                </a:lnTo>
                <a:lnTo>
                  <a:pt x="12550" y="15100"/>
                </a:lnTo>
                <a:lnTo>
                  <a:pt x="12694" y="15077"/>
                </a:lnTo>
                <a:cubicBezTo>
                  <a:pt x="12694" y="15077"/>
                  <a:pt x="12694" y="15077"/>
                  <a:pt x="12694" y="15077"/>
                </a:cubicBezTo>
                <a:close/>
                <a:moveTo>
                  <a:pt x="12227" y="15322"/>
                </a:moveTo>
                <a:lnTo>
                  <a:pt x="12238" y="15127"/>
                </a:lnTo>
                <a:lnTo>
                  <a:pt x="12127" y="14872"/>
                </a:lnTo>
                <a:lnTo>
                  <a:pt x="12105" y="14522"/>
                </a:lnTo>
                <a:lnTo>
                  <a:pt x="12127" y="14272"/>
                </a:lnTo>
                <a:lnTo>
                  <a:pt x="11988" y="13888"/>
                </a:lnTo>
                <a:lnTo>
                  <a:pt x="11861" y="13716"/>
                </a:lnTo>
                <a:lnTo>
                  <a:pt x="11777" y="13855"/>
                </a:lnTo>
                <a:lnTo>
                  <a:pt x="11555" y="13900"/>
                </a:lnTo>
                <a:lnTo>
                  <a:pt x="11350" y="14116"/>
                </a:lnTo>
                <a:lnTo>
                  <a:pt x="11305" y="14355"/>
                </a:lnTo>
                <a:lnTo>
                  <a:pt x="11455" y="14716"/>
                </a:lnTo>
                <a:lnTo>
                  <a:pt x="11505" y="15216"/>
                </a:lnTo>
                <a:lnTo>
                  <a:pt x="11622" y="15400"/>
                </a:lnTo>
                <a:lnTo>
                  <a:pt x="11750" y="15477"/>
                </a:lnTo>
                <a:lnTo>
                  <a:pt x="12011" y="15305"/>
                </a:lnTo>
                <a:lnTo>
                  <a:pt x="12227" y="15322"/>
                </a:lnTo>
                <a:cubicBezTo>
                  <a:pt x="12227" y="15322"/>
                  <a:pt x="12227" y="15322"/>
                  <a:pt x="12227" y="15322"/>
                </a:cubicBezTo>
                <a:close/>
                <a:moveTo>
                  <a:pt x="11822" y="12466"/>
                </a:moveTo>
                <a:lnTo>
                  <a:pt x="11955" y="12683"/>
                </a:lnTo>
                <a:lnTo>
                  <a:pt x="12077" y="12722"/>
                </a:lnTo>
                <a:lnTo>
                  <a:pt x="12222" y="12561"/>
                </a:lnTo>
                <a:lnTo>
                  <a:pt x="12244" y="12377"/>
                </a:lnTo>
                <a:lnTo>
                  <a:pt x="12155" y="12216"/>
                </a:lnTo>
                <a:lnTo>
                  <a:pt x="12050" y="12277"/>
                </a:lnTo>
                <a:lnTo>
                  <a:pt x="11966" y="12466"/>
                </a:lnTo>
                <a:lnTo>
                  <a:pt x="11822" y="12466"/>
                </a:lnTo>
                <a:cubicBezTo>
                  <a:pt x="11822" y="12466"/>
                  <a:pt x="11822" y="12466"/>
                  <a:pt x="11822" y="12466"/>
                </a:cubicBezTo>
                <a:close/>
                <a:moveTo>
                  <a:pt x="11133" y="12588"/>
                </a:moveTo>
                <a:lnTo>
                  <a:pt x="11033" y="12794"/>
                </a:lnTo>
                <a:lnTo>
                  <a:pt x="10900" y="12816"/>
                </a:lnTo>
                <a:lnTo>
                  <a:pt x="10805" y="12694"/>
                </a:lnTo>
                <a:lnTo>
                  <a:pt x="10783" y="12372"/>
                </a:lnTo>
                <a:lnTo>
                  <a:pt x="10938" y="12066"/>
                </a:lnTo>
                <a:lnTo>
                  <a:pt x="11144" y="11966"/>
                </a:lnTo>
                <a:lnTo>
                  <a:pt x="11283" y="12033"/>
                </a:lnTo>
                <a:lnTo>
                  <a:pt x="11361" y="12194"/>
                </a:lnTo>
                <a:lnTo>
                  <a:pt x="11527" y="12300"/>
                </a:lnTo>
                <a:lnTo>
                  <a:pt x="11527" y="12533"/>
                </a:lnTo>
                <a:lnTo>
                  <a:pt x="11444" y="12672"/>
                </a:lnTo>
                <a:lnTo>
                  <a:pt x="11244" y="12677"/>
                </a:lnTo>
                <a:lnTo>
                  <a:pt x="11133" y="12588"/>
                </a:lnTo>
                <a:cubicBezTo>
                  <a:pt x="11133" y="12588"/>
                  <a:pt x="11133" y="12588"/>
                  <a:pt x="11133" y="12588"/>
                </a:cubicBezTo>
                <a:close/>
                <a:moveTo>
                  <a:pt x="11088" y="13811"/>
                </a:moveTo>
                <a:lnTo>
                  <a:pt x="11111" y="13916"/>
                </a:lnTo>
                <a:lnTo>
                  <a:pt x="11222" y="13972"/>
                </a:lnTo>
                <a:lnTo>
                  <a:pt x="11355" y="13900"/>
                </a:lnTo>
                <a:lnTo>
                  <a:pt x="11411" y="13733"/>
                </a:lnTo>
                <a:lnTo>
                  <a:pt x="11355" y="13622"/>
                </a:lnTo>
                <a:lnTo>
                  <a:pt x="11233" y="13627"/>
                </a:lnTo>
                <a:lnTo>
                  <a:pt x="11194" y="13733"/>
                </a:lnTo>
                <a:lnTo>
                  <a:pt x="11088" y="13811"/>
                </a:lnTo>
                <a:cubicBezTo>
                  <a:pt x="11088" y="13811"/>
                  <a:pt x="11088" y="13811"/>
                  <a:pt x="11088" y="13811"/>
                </a:cubicBezTo>
                <a:close/>
                <a:moveTo>
                  <a:pt x="10827" y="14055"/>
                </a:moveTo>
                <a:lnTo>
                  <a:pt x="10894" y="14016"/>
                </a:lnTo>
                <a:lnTo>
                  <a:pt x="10966" y="13850"/>
                </a:lnTo>
                <a:lnTo>
                  <a:pt x="10977" y="13644"/>
                </a:lnTo>
                <a:lnTo>
                  <a:pt x="10866" y="13744"/>
                </a:lnTo>
                <a:lnTo>
                  <a:pt x="10827" y="14055"/>
                </a:lnTo>
                <a:cubicBezTo>
                  <a:pt x="10827" y="14055"/>
                  <a:pt x="10827" y="14055"/>
                  <a:pt x="10827" y="14055"/>
                </a:cubicBezTo>
                <a:close/>
                <a:moveTo>
                  <a:pt x="10733" y="14605"/>
                </a:moveTo>
                <a:lnTo>
                  <a:pt x="10783" y="14800"/>
                </a:lnTo>
                <a:lnTo>
                  <a:pt x="10972" y="14888"/>
                </a:lnTo>
                <a:lnTo>
                  <a:pt x="11105" y="14838"/>
                </a:lnTo>
                <a:lnTo>
                  <a:pt x="11161" y="14672"/>
                </a:lnTo>
                <a:lnTo>
                  <a:pt x="11133" y="14433"/>
                </a:lnTo>
                <a:lnTo>
                  <a:pt x="11055" y="14261"/>
                </a:lnTo>
                <a:lnTo>
                  <a:pt x="10966" y="14322"/>
                </a:lnTo>
                <a:lnTo>
                  <a:pt x="10861" y="14538"/>
                </a:lnTo>
                <a:lnTo>
                  <a:pt x="10733" y="14605"/>
                </a:lnTo>
                <a:cubicBezTo>
                  <a:pt x="10733" y="14605"/>
                  <a:pt x="10733" y="14605"/>
                  <a:pt x="10733" y="14605"/>
                </a:cubicBezTo>
                <a:close/>
                <a:moveTo>
                  <a:pt x="11822" y="11322"/>
                </a:moveTo>
                <a:lnTo>
                  <a:pt x="11827" y="11116"/>
                </a:lnTo>
                <a:lnTo>
                  <a:pt x="11894" y="10994"/>
                </a:lnTo>
                <a:lnTo>
                  <a:pt x="11961" y="10655"/>
                </a:lnTo>
                <a:lnTo>
                  <a:pt x="12050" y="10533"/>
                </a:lnTo>
                <a:lnTo>
                  <a:pt x="12127" y="10555"/>
                </a:lnTo>
                <a:lnTo>
                  <a:pt x="12222" y="10811"/>
                </a:lnTo>
                <a:lnTo>
                  <a:pt x="12238" y="11016"/>
                </a:lnTo>
                <a:lnTo>
                  <a:pt x="12172" y="11094"/>
                </a:lnTo>
                <a:lnTo>
                  <a:pt x="12150" y="11294"/>
                </a:lnTo>
                <a:lnTo>
                  <a:pt x="12055" y="11416"/>
                </a:lnTo>
                <a:lnTo>
                  <a:pt x="11894" y="11416"/>
                </a:lnTo>
                <a:lnTo>
                  <a:pt x="11822" y="11322"/>
                </a:lnTo>
                <a:cubicBezTo>
                  <a:pt x="11822" y="11322"/>
                  <a:pt x="11822" y="11322"/>
                  <a:pt x="11822" y="11322"/>
                </a:cubicBezTo>
                <a:close/>
                <a:moveTo>
                  <a:pt x="10372" y="14694"/>
                </a:moveTo>
                <a:lnTo>
                  <a:pt x="10377" y="14944"/>
                </a:lnTo>
                <a:lnTo>
                  <a:pt x="10438" y="15205"/>
                </a:lnTo>
                <a:lnTo>
                  <a:pt x="10550" y="15283"/>
                </a:lnTo>
                <a:lnTo>
                  <a:pt x="10555" y="14988"/>
                </a:lnTo>
                <a:lnTo>
                  <a:pt x="10477" y="14761"/>
                </a:lnTo>
                <a:lnTo>
                  <a:pt x="10372" y="14694"/>
                </a:lnTo>
                <a:cubicBezTo>
                  <a:pt x="10372" y="14694"/>
                  <a:pt x="10372" y="14694"/>
                  <a:pt x="10372" y="14694"/>
                </a:cubicBezTo>
                <a:close/>
                <a:moveTo>
                  <a:pt x="10233" y="15194"/>
                </a:moveTo>
                <a:lnTo>
                  <a:pt x="10194" y="14933"/>
                </a:lnTo>
                <a:lnTo>
                  <a:pt x="10061" y="14944"/>
                </a:lnTo>
                <a:lnTo>
                  <a:pt x="9916" y="14672"/>
                </a:lnTo>
                <a:lnTo>
                  <a:pt x="9811" y="14683"/>
                </a:lnTo>
                <a:lnTo>
                  <a:pt x="9683" y="14822"/>
                </a:lnTo>
                <a:lnTo>
                  <a:pt x="9772" y="15066"/>
                </a:lnTo>
                <a:lnTo>
                  <a:pt x="9772" y="15283"/>
                </a:lnTo>
                <a:lnTo>
                  <a:pt x="9616" y="15477"/>
                </a:lnTo>
                <a:lnTo>
                  <a:pt x="9694" y="15650"/>
                </a:lnTo>
                <a:lnTo>
                  <a:pt x="9966" y="15761"/>
                </a:lnTo>
                <a:lnTo>
                  <a:pt x="10150" y="15538"/>
                </a:lnTo>
                <a:lnTo>
                  <a:pt x="10233" y="15194"/>
                </a:lnTo>
                <a:cubicBezTo>
                  <a:pt x="10233" y="15194"/>
                  <a:pt x="10233" y="15194"/>
                  <a:pt x="10233" y="15194"/>
                </a:cubicBezTo>
                <a:close/>
                <a:moveTo>
                  <a:pt x="10466" y="14422"/>
                </a:moveTo>
                <a:lnTo>
                  <a:pt x="10533" y="14333"/>
                </a:lnTo>
                <a:lnTo>
                  <a:pt x="10588" y="14022"/>
                </a:lnTo>
                <a:lnTo>
                  <a:pt x="10572" y="13844"/>
                </a:lnTo>
                <a:lnTo>
                  <a:pt x="10427" y="13750"/>
                </a:lnTo>
                <a:lnTo>
                  <a:pt x="10388" y="13877"/>
                </a:lnTo>
                <a:lnTo>
                  <a:pt x="10405" y="14044"/>
                </a:lnTo>
                <a:lnTo>
                  <a:pt x="10350" y="14250"/>
                </a:lnTo>
                <a:lnTo>
                  <a:pt x="10466" y="14422"/>
                </a:lnTo>
                <a:cubicBezTo>
                  <a:pt x="10466" y="14422"/>
                  <a:pt x="10466" y="14422"/>
                  <a:pt x="10466" y="14422"/>
                </a:cubicBezTo>
                <a:close/>
                <a:moveTo>
                  <a:pt x="10522" y="13672"/>
                </a:moveTo>
                <a:cubicBezTo>
                  <a:pt x="10505" y="13672"/>
                  <a:pt x="10694" y="13755"/>
                  <a:pt x="10694" y="13755"/>
                </a:cubicBezTo>
                <a:lnTo>
                  <a:pt x="10711" y="13616"/>
                </a:lnTo>
                <a:lnTo>
                  <a:pt x="10594" y="13366"/>
                </a:lnTo>
                <a:lnTo>
                  <a:pt x="10444" y="13311"/>
                </a:lnTo>
                <a:lnTo>
                  <a:pt x="10383" y="13411"/>
                </a:lnTo>
                <a:lnTo>
                  <a:pt x="10522" y="13672"/>
                </a:lnTo>
                <a:cubicBezTo>
                  <a:pt x="10522" y="13672"/>
                  <a:pt x="10522" y="13672"/>
                  <a:pt x="10522" y="13672"/>
                </a:cubicBezTo>
                <a:close/>
                <a:moveTo>
                  <a:pt x="10155" y="13977"/>
                </a:moveTo>
                <a:lnTo>
                  <a:pt x="10238" y="14000"/>
                </a:lnTo>
                <a:lnTo>
                  <a:pt x="10288" y="13822"/>
                </a:lnTo>
                <a:lnTo>
                  <a:pt x="10222" y="13550"/>
                </a:lnTo>
                <a:lnTo>
                  <a:pt x="10088" y="13238"/>
                </a:lnTo>
                <a:lnTo>
                  <a:pt x="9988" y="13266"/>
                </a:lnTo>
                <a:lnTo>
                  <a:pt x="9988" y="13550"/>
                </a:lnTo>
                <a:lnTo>
                  <a:pt x="10155" y="13977"/>
                </a:lnTo>
                <a:cubicBezTo>
                  <a:pt x="10155" y="13977"/>
                  <a:pt x="10155" y="13977"/>
                  <a:pt x="10155" y="13977"/>
                </a:cubicBezTo>
                <a:close/>
                <a:moveTo>
                  <a:pt x="9977" y="14083"/>
                </a:moveTo>
                <a:lnTo>
                  <a:pt x="9872" y="13822"/>
                </a:lnTo>
                <a:lnTo>
                  <a:pt x="9861" y="13400"/>
                </a:lnTo>
                <a:lnTo>
                  <a:pt x="9761" y="13333"/>
                </a:lnTo>
                <a:lnTo>
                  <a:pt x="9722" y="13777"/>
                </a:lnTo>
                <a:lnTo>
                  <a:pt x="9661" y="13877"/>
                </a:lnTo>
                <a:lnTo>
                  <a:pt x="9733" y="14061"/>
                </a:lnTo>
                <a:lnTo>
                  <a:pt x="9900" y="14183"/>
                </a:lnTo>
                <a:lnTo>
                  <a:pt x="9977" y="14083"/>
                </a:lnTo>
                <a:cubicBezTo>
                  <a:pt x="9977" y="14083"/>
                  <a:pt x="9977" y="14083"/>
                  <a:pt x="9977" y="14083"/>
                </a:cubicBezTo>
                <a:close/>
                <a:moveTo>
                  <a:pt x="10366" y="12466"/>
                </a:moveTo>
                <a:cubicBezTo>
                  <a:pt x="10361" y="12477"/>
                  <a:pt x="10261" y="12372"/>
                  <a:pt x="10261" y="12372"/>
                </a:cubicBezTo>
                <a:lnTo>
                  <a:pt x="10150" y="12255"/>
                </a:lnTo>
                <a:lnTo>
                  <a:pt x="9961" y="12272"/>
                </a:lnTo>
                <a:lnTo>
                  <a:pt x="9844" y="12038"/>
                </a:lnTo>
                <a:lnTo>
                  <a:pt x="9822" y="11888"/>
                </a:lnTo>
                <a:lnTo>
                  <a:pt x="9922" y="11788"/>
                </a:lnTo>
                <a:lnTo>
                  <a:pt x="10116" y="11694"/>
                </a:lnTo>
                <a:lnTo>
                  <a:pt x="10322" y="11738"/>
                </a:lnTo>
                <a:lnTo>
                  <a:pt x="10400" y="11644"/>
                </a:lnTo>
                <a:lnTo>
                  <a:pt x="10488" y="11933"/>
                </a:lnTo>
                <a:lnTo>
                  <a:pt x="10600" y="11938"/>
                </a:lnTo>
                <a:lnTo>
                  <a:pt x="10644" y="11855"/>
                </a:lnTo>
                <a:lnTo>
                  <a:pt x="10744" y="11905"/>
                </a:lnTo>
                <a:lnTo>
                  <a:pt x="10788" y="12066"/>
                </a:lnTo>
                <a:lnTo>
                  <a:pt x="10744" y="12200"/>
                </a:lnTo>
                <a:lnTo>
                  <a:pt x="10366" y="12466"/>
                </a:lnTo>
                <a:cubicBezTo>
                  <a:pt x="10366" y="12466"/>
                  <a:pt x="10366" y="12466"/>
                  <a:pt x="10366" y="12466"/>
                </a:cubicBezTo>
                <a:close/>
                <a:moveTo>
                  <a:pt x="11700" y="11950"/>
                </a:moveTo>
                <a:lnTo>
                  <a:pt x="11744" y="11527"/>
                </a:lnTo>
                <a:lnTo>
                  <a:pt x="11616" y="11233"/>
                </a:lnTo>
                <a:lnTo>
                  <a:pt x="11461" y="11233"/>
                </a:lnTo>
                <a:lnTo>
                  <a:pt x="11177" y="11077"/>
                </a:lnTo>
                <a:lnTo>
                  <a:pt x="10894" y="10733"/>
                </a:lnTo>
                <a:lnTo>
                  <a:pt x="10805" y="10722"/>
                </a:lnTo>
                <a:lnTo>
                  <a:pt x="10694" y="10577"/>
                </a:lnTo>
                <a:lnTo>
                  <a:pt x="10466" y="10588"/>
                </a:lnTo>
                <a:lnTo>
                  <a:pt x="10311" y="10461"/>
                </a:lnTo>
                <a:lnTo>
                  <a:pt x="9883" y="10450"/>
                </a:lnTo>
                <a:lnTo>
                  <a:pt x="9688" y="10544"/>
                </a:lnTo>
                <a:lnTo>
                  <a:pt x="9727" y="10811"/>
                </a:lnTo>
                <a:lnTo>
                  <a:pt x="9711" y="10938"/>
                </a:lnTo>
                <a:lnTo>
                  <a:pt x="9827" y="11061"/>
                </a:lnTo>
                <a:lnTo>
                  <a:pt x="10083" y="11211"/>
                </a:lnTo>
                <a:lnTo>
                  <a:pt x="10177" y="11005"/>
                </a:lnTo>
                <a:lnTo>
                  <a:pt x="10266" y="10983"/>
                </a:lnTo>
                <a:lnTo>
                  <a:pt x="10411" y="11200"/>
                </a:lnTo>
                <a:lnTo>
                  <a:pt x="10483" y="11461"/>
                </a:lnTo>
                <a:lnTo>
                  <a:pt x="10577" y="11472"/>
                </a:lnTo>
                <a:lnTo>
                  <a:pt x="10677" y="11411"/>
                </a:lnTo>
                <a:lnTo>
                  <a:pt x="10777" y="11733"/>
                </a:lnTo>
                <a:lnTo>
                  <a:pt x="10994" y="11822"/>
                </a:lnTo>
                <a:lnTo>
                  <a:pt x="11205" y="11755"/>
                </a:lnTo>
                <a:lnTo>
                  <a:pt x="11438" y="11927"/>
                </a:lnTo>
                <a:lnTo>
                  <a:pt x="11616" y="12027"/>
                </a:lnTo>
                <a:lnTo>
                  <a:pt x="11700" y="11950"/>
                </a:lnTo>
                <a:cubicBezTo>
                  <a:pt x="11700" y="11950"/>
                  <a:pt x="11700" y="11950"/>
                  <a:pt x="11700" y="11950"/>
                </a:cubicBezTo>
                <a:close/>
                <a:moveTo>
                  <a:pt x="11572" y="11155"/>
                </a:moveTo>
                <a:lnTo>
                  <a:pt x="11433" y="10838"/>
                </a:lnTo>
                <a:lnTo>
                  <a:pt x="11077" y="10416"/>
                </a:lnTo>
                <a:lnTo>
                  <a:pt x="10783" y="10222"/>
                </a:lnTo>
                <a:lnTo>
                  <a:pt x="10605" y="10222"/>
                </a:lnTo>
                <a:lnTo>
                  <a:pt x="10505" y="10100"/>
                </a:lnTo>
                <a:lnTo>
                  <a:pt x="10550" y="9994"/>
                </a:lnTo>
                <a:lnTo>
                  <a:pt x="10727" y="9894"/>
                </a:lnTo>
                <a:lnTo>
                  <a:pt x="10966" y="9916"/>
                </a:lnTo>
                <a:lnTo>
                  <a:pt x="11261" y="10144"/>
                </a:lnTo>
                <a:lnTo>
                  <a:pt x="11533" y="10544"/>
                </a:lnTo>
                <a:lnTo>
                  <a:pt x="11638" y="10544"/>
                </a:lnTo>
                <a:lnTo>
                  <a:pt x="11750" y="10383"/>
                </a:lnTo>
                <a:lnTo>
                  <a:pt x="11794" y="10483"/>
                </a:lnTo>
                <a:lnTo>
                  <a:pt x="11755" y="10700"/>
                </a:lnTo>
                <a:lnTo>
                  <a:pt x="11700" y="11050"/>
                </a:lnTo>
                <a:lnTo>
                  <a:pt x="11572" y="11155"/>
                </a:lnTo>
                <a:cubicBezTo>
                  <a:pt x="11572" y="11155"/>
                  <a:pt x="11572" y="11155"/>
                  <a:pt x="11572" y="11155"/>
                </a:cubicBezTo>
                <a:close/>
                <a:moveTo>
                  <a:pt x="11827" y="10266"/>
                </a:moveTo>
                <a:lnTo>
                  <a:pt x="11555" y="9983"/>
                </a:lnTo>
                <a:lnTo>
                  <a:pt x="11483" y="9700"/>
                </a:lnTo>
                <a:lnTo>
                  <a:pt x="11555" y="9505"/>
                </a:lnTo>
                <a:lnTo>
                  <a:pt x="11622" y="9505"/>
                </a:lnTo>
                <a:lnTo>
                  <a:pt x="11688" y="9722"/>
                </a:lnTo>
                <a:lnTo>
                  <a:pt x="11894" y="9711"/>
                </a:lnTo>
                <a:lnTo>
                  <a:pt x="12027" y="9894"/>
                </a:lnTo>
                <a:lnTo>
                  <a:pt x="12005" y="10177"/>
                </a:lnTo>
                <a:lnTo>
                  <a:pt x="11827" y="10266"/>
                </a:lnTo>
                <a:cubicBezTo>
                  <a:pt x="11827" y="10266"/>
                  <a:pt x="11827" y="10266"/>
                  <a:pt x="11827" y="10266"/>
                </a:cubicBezTo>
                <a:close/>
                <a:moveTo>
                  <a:pt x="11288" y="9688"/>
                </a:moveTo>
                <a:lnTo>
                  <a:pt x="11111" y="9666"/>
                </a:lnTo>
                <a:lnTo>
                  <a:pt x="11022" y="9783"/>
                </a:lnTo>
                <a:lnTo>
                  <a:pt x="10894" y="9677"/>
                </a:lnTo>
                <a:lnTo>
                  <a:pt x="10994" y="9416"/>
                </a:lnTo>
                <a:lnTo>
                  <a:pt x="11166" y="9222"/>
                </a:lnTo>
                <a:lnTo>
                  <a:pt x="11211" y="9011"/>
                </a:lnTo>
                <a:lnTo>
                  <a:pt x="11361" y="9272"/>
                </a:lnTo>
                <a:lnTo>
                  <a:pt x="11316" y="9427"/>
                </a:lnTo>
                <a:lnTo>
                  <a:pt x="11288" y="9688"/>
                </a:lnTo>
                <a:cubicBezTo>
                  <a:pt x="11288" y="9688"/>
                  <a:pt x="11288" y="9688"/>
                  <a:pt x="11288" y="9688"/>
                </a:cubicBezTo>
                <a:close/>
                <a:moveTo>
                  <a:pt x="10772" y="9655"/>
                </a:moveTo>
                <a:lnTo>
                  <a:pt x="10955" y="9200"/>
                </a:lnTo>
                <a:lnTo>
                  <a:pt x="11066" y="8805"/>
                </a:lnTo>
                <a:lnTo>
                  <a:pt x="11222" y="8577"/>
                </a:lnTo>
                <a:lnTo>
                  <a:pt x="11216" y="8455"/>
                </a:lnTo>
                <a:lnTo>
                  <a:pt x="11077" y="8338"/>
                </a:lnTo>
                <a:lnTo>
                  <a:pt x="10872" y="8555"/>
                </a:lnTo>
                <a:lnTo>
                  <a:pt x="10694" y="8416"/>
                </a:lnTo>
                <a:lnTo>
                  <a:pt x="10477" y="8383"/>
                </a:lnTo>
                <a:lnTo>
                  <a:pt x="10427" y="8633"/>
                </a:lnTo>
                <a:lnTo>
                  <a:pt x="10344" y="8861"/>
                </a:lnTo>
                <a:lnTo>
                  <a:pt x="10405" y="8927"/>
                </a:lnTo>
                <a:lnTo>
                  <a:pt x="10538" y="8894"/>
                </a:lnTo>
                <a:lnTo>
                  <a:pt x="10605" y="9261"/>
                </a:lnTo>
                <a:lnTo>
                  <a:pt x="10655" y="9372"/>
                </a:lnTo>
                <a:lnTo>
                  <a:pt x="10438" y="9427"/>
                </a:lnTo>
                <a:lnTo>
                  <a:pt x="10133" y="9622"/>
                </a:lnTo>
                <a:lnTo>
                  <a:pt x="10083" y="9783"/>
                </a:lnTo>
                <a:lnTo>
                  <a:pt x="10150" y="9961"/>
                </a:lnTo>
                <a:lnTo>
                  <a:pt x="10344" y="10016"/>
                </a:lnTo>
                <a:lnTo>
                  <a:pt x="10527" y="9750"/>
                </a:lnTo>
                <a:cubicBezTo>
                  <a:pt x="10527" y="9750"/>
                  <a:pt x="10761" y="9677"/>
                  <a:pt x="10772" y="9655"/>
                </a:cubicBezTo>
                <a:cubicBezTo>
                  <a:pt x="10772" y="9655"/>
                  <a:pt x="10772" y="9655"/>
                  <a:pt x="10772" y="9655"/>
                </a:cubicBezTo>
                <a:close/>
                <a:moveTo>
                  <a:pt x="11511" y="8077"/>
                </a:moveTo>
                <a:lnTo>
                  <a:pt x="11472" y="7727"/>
                </a:lnTo>
                <a:lnTo>
                  <a:pt x="11555" y="7544"/>
                </a:lnTo>
                <a:lnTo>
                  <a:pt x="11650" y="7511"/>
                </a:lnTo>
                <a:lnTo>
                  <a:pt x="11761" y="7638"/>
                </a:lnTo>
                <a:lnTo>
                  <a:pt x="11805" y="7838"/>
                </a:lnTo>
                <a:lnTo>
                  <a:pt x="11772" y="8038"/>
                </a:lnTo>
                <a:lnTo>
                  <a:pt x="11644" y="8144"/>
                </a:lnTo>
                <a:lnTo>
                  <a:pt x="11511" y="8077"/>
                </a:lnTo>
                <a:cubicBezTo>
                  <a:pt x="11511" y="8077"/>
                  <a:pt x="11511" y="8077"/>
                  <a:pt x="11511" y="8077"/>
                </a:cubicBezTo>
                <a:close/>
                <a:moveTo>
                  <a:pt x="11083" y="8016"/>
                </a:moveTo>
                <a:lnTo>
                  <a:pt x="11166" y="7777"/>
                </a:lnTo>
                <a:lnTo>
                  <a:pt x="11261" y="7672"/>
                </a:lnTo>
                <a:lnTo>
                  <a:pt x="11316" y="7505"/>
                </a:lnTo>
                <a:lnTo>
                  <a:pt x="11233" y="7400"/>
                </a:lnTo>
                <a:lnTo>
                  <a:pt x="11155" y="7438"/>
                </a:lnTo>
                <a:lnTo>
                  <a:pt x="10983" y="7438"/>
                </a:lnTo>
                <a:lnTo>
                  <a:pt x="10872" y="7294"/>
                </a:lnTo>
                <a:lnTo>
                  <a:pt x="10738" y="7272"/>
                </a:lnTo>
                <a:lnTo>
                  <a:pt x="10583" y="7427"/>
                </a:lnTo>
                <a:lnTo>
                  <a:pt x="10416" y="7672"/>
                </a:lnTo>
                <a:lnTo>
                  <a:pt x="10400" y="7850"/>
                </a:lnTo>
                <a:lnTo>
                  <a:pt x="10455" y="8016"/>
                </a:lnTo>
                <a:lnTo>
                  <a:pt x="10611" y="8133"/>
                </a:lnTo>
                <a:lnTo>
                  <a:pt x="10783" y="7972"/>
                </a:lnTo>
                <a:lnTo>
                  <a:pt x="10872" y="8150"/>
                </a:lnTo>
                <a:lnTo>
                  <a:pt x="10977" y="8172"/>
                </a:lnTo>
                <a:lnTo>
                  <a:pt x="11083" y="8016"/>
                </a:lnTo>
                <a:cubicBezTo>
                  <a:pt x="11083" y="8016"/>
                  <a:pt x="11083" y="8016"/>
                  <a:pt x="11083" y="8016"/>
                </a:cubicBezTo>
                <a:close/>
                <a:moveTo>
                  <a:pt x="11038" y="7055"/>
                </a:moveTo>
                <a:lnTo>
                  <a:pt x="11016" y="6850"/>
                </a:lnTo>
                <a:lnTo>
                  <a:pt x="11094" y="6733"/>
                </a:lnTo>
                <a:lnTo>
                  <a:pt x="11133" y="6922"/>
                </a:lnTo>
                <a:lnTo>
                  <a:pt x="11038" y="7055"/>
                </a:lnTo>
                <a:cubicBezTo>
                  <a:pt x="11038" y="7055"/>
                  <a:pt x="11038" y="7055"/>
                  <a:pt x="11038" y="7055"/>
                </a:cubicBezTo>
                <a:close/>
                <a:moveTo>
                  <a:pt x="10861" y="6527"/>
                </a:moveTo>
                <a:lnTo>
                  <a:pt x="11033" y="6294"/>
                </a:lnTo>
                <a:lnTo>
                  <a:pt x="11194" y="6294"/>
                </a:lnTo>
                <a:lnTo>
                  <a:pt x="11250" y="6166"/>
                </a:lnTo>
                <a:lnTo>
                  <a:pt x="11322" y="6077"/>
                </a:lnTo>
                <a:lnTo>
                  <a:pt x="11261" y="5922"/>
                </a:lnTo>
                <a:lnTo>
                  <a:pt x="11222" y="5583"/>
                </a:lnTo>
                <a:lnTo>
                  <a:pt x="11111" y="5461"/>
                </a:lnTo>
                <a:lnTo>
                  <a:pt x="10988" y="5600"/>
                </a:lnTo>
                <a:lnTo>
                  <a:pt x="10755" y="5694"/>
                </a:lnTo>
                <a:lnTo>
                  <a:pt x="10594" y="5844"/>
                </a:lnTo>
                <a:lnTo>
                  <a:pt x="10594" y="5955"/>
                </a:lnTo>
                <a:lnTo>
                  <a:pt x="10694" y="6083"/>
                </a:lnTo>
                <a:lnTo>
                  <a:pt x="10755" y="6327"/>
                </a:lnTo>
                <a:cubicBezTo>
                  <a:pt x="10755" y="6327"/>
                  <a:pt x="10850" y="6533"/>
                  <a:pt x="10861" y="6527"/>
                </a:cubicBezTo>
                <a:cubicBezTo>
                  <a:pt x="10861" y="6527"/>
                  <a:pt x="10861" y="6527"/>
                  <a:pt x="10861" y="6527"/>
                </a:cubicBezTo>
                <a:close/>
                <a:moveTo>
                  <a:pt x="8500" y="17227"/>
                </a:moveTo>
                <a:cubicBezTo>
                  <a:pt x="8516" y="17227"/>
                  <a:pt x="8661" y="17200"/>
                  <a:pt x="8661" y="17200"/>
                </a:cubicBezTo>
                <a:lnTo>
                  <a:pt x="8800" y="17055"/>
                </a:lnTo>
                <a:lnTo>
                  <a:pt x="9066" y="17066"/>
                </a:lnTo>
                <a:lnTo>
                  <a:pt x="9138" y="16894"/>
                </a:lnTo>
                <a:lnTo>
                  <a:pt x="9094" y="16677"/>
                </a:lnTo>
                <a:lnTo>
                  <a:pt x="8888" y="16622"/>
                </a:lnTo>
                <a:lnTo>
                  <a:pt x="8872" y="16316"/>
                </a:lnTo>
                <a:lnTo>
                  <a:pt x="8672" y="15827"/>
                </a:lnTo>
                <a:lnTo>
                  <a:pt x="8627" y="15966"/>
                </a:lnTo>
                <a:lnTo>
                  <a:pt x="8622" y="16472"/>
                </a:lnTo>
                <a:lnTo>
                  <a:pt x="8561" y="16655"/>
                </a:lnTo>
                <a:lnTo>
                  <a:pt x="8344" y="16655"/>
                </a:lnTo>
                <a:lnTo>
                  <a:pt x="8277" y="16738"/>
                </a:lnTo>
                <a:lnTo>
                  <a:pt x="8461" y="16972"/>
                </a:lnTo>
                <a:lnTo>
                  <a:pt x="8500" y="17227"/>
                </a:lnTo>
                <a:cubicBezTo>
                  <a:pt x="8500" y="17227"/>
                  <a:pt x="8500" y="17227"/>
                  <a:pt x="8500" y="17227"/>
                </a:cubicBezTo>
                <a:close/>
                <a:moveTo>
                  <a:pt x="8233" y="16433"/>
                </a:moveTo>
                <a:lnTo>
                  <a:pt x="8272" y="16172"/>
                </a:lnTo>
                <a:lnTo>
                  <a:pt x="8355" y="15922"/>
                </a:lnTo>
                <a:lnTo>
                  <a:pt x="8350" y="15644"/>
                </a:lnTo>
                <a:lnTo>
                  <a:pt x="8150" y="15533"/>
                </a:lnTo>
                <a:lnTo>
                  <a:pt x="7988" y="15377"/>
                </a:lnTo>
                <a:lnTo>
                  <a:pt x="7950" y="15761"/>
                </a:lnTo>
                <a:lnTo>
                  <a:pt x="7911" y="15933"/>
                </a:lnTo>
                <a:lnTo>
                  <a:pt x="7972" y="16194"/>
                </a:lnTo>
                <a:lnTo>
                  <a:pt x="8233" y="16433"/>
                </a:lnTo>
                <a:cubicBezTo>
                  <a:pt x="8233" y="16433"/>
                  <a:pt x="8233" y="16433"/>
                  <a:pt x="8233" y="16433"/>
                </a:cubicBezTo>
                <a:close/>
                <a:moveTo>
                  <a:pt x="7044" y="16988"/>
                </a:moveTo>
                <a:lnTo>
                  <a:pt x="7127" y="17000"/>
                </a:lnTo>
                <a:lnTo>
                  <a:pt x="7233" y="16883"/>
                </a:lnTo>
                <a:lnTo>
                  <a:pt x="7316" y="16638"/>
                </a:lnTo>
                <a:lnTo>
                  <a:pt x="7305" y="16416"/>
                </a:lnTo>
                <a:lnTo>
                  <a:pt x="7338" y="16283"/>
                </a:lnTo>
                <a:lnTo>
                  <a:pt x="7416" y="16377"/>
                </a:lnTo>
                <a:lnTo>
                  <a:pt x="7544" y="16255"/>
                </a:lnTo>
                <a:lnTo>
                  <a:pt x="7583" y="15850"/>
                </a:lnTo>
                <a:lnTo>
                  <a:pt x="7550" y="15438"/>
                </a:lnTo>
                <a:lnTo>
                  <a:pt x="7405" y="15205"/>
                </a:lnTo>
                <a:lnTo>
                  <a:pt x="7383" y="15083"/>
                </a:lnTo>
                <a:lnTo>
                  <a:pt x="7572" y="14938"/>
                </a:lnTo>
                <a:lnTo>
                  <a:pt x="7722" y="14955"/>
                </a:lnTo>
                <a:lnTo>
                  <a:pt x="7994" y="14855"/>
                </a:lnTo>
                <a:lnTo>
                  <a:pt x="8066" y="14777"/>
                </a:lnTo>
                <a:lnTo>
                  <a:pt x="8066" y="14661"/>
                </a:lnTo>
                <a:lnTo>
                  <a:pt x="8011" y="14572"/>
                </a:lnTo>
                <a:lnTo>
                  <a:pt x="7950" y="14377"/>
                </a:lnTo>
                <a:lnTo>
                  <a:pt x="7844" y="14366"/>
                </a:lnTo>
                <a:lnTo>
                  <a:pt x="7805" y="14277"/>
                </a:lnTo>
                <a:lnTo>
                  <a:pt x="7816" y="13966"/>
                </a:lnTo>
                <a:lnTo>
                  <a:pt x="7883" y="13850"/>
                </a:lnTo>
                <a:lnTo>
                  <a:pt x="7983" y="13877"/>
                </a:lnTo>
                <a:lnTo>
                  <a:pt x="8011" y="13988"/>
                </a:lnTo>
                <a:lnTo>
                  <a:pt x="8111" y="14038"/>
                </a:lnTo>
                <a:lnTo>
                  <a:pt x="8227" y="13972"/>
                </a:lnTo>
                <a:lnTo>
                  <a:pt x="8394" y="13677"/>
                </a:lnTo>
                <a:lnTo>
                  <a:pt x="8516" y="13533"/>
                </a:lnTo>
                <a:lnTo>
                  <a:pt x="8533" y="13422"/>
                </a:lnTo>
                <a:lnTo>
                  <a:pt x="8433" y="13122"/>
                </a:lnTo>
                <a:lnTo>
                  <a:pt x="8422" y="12977"/>
                </a:lnTo>
                <a:lnTo>
                  <a:pt x="8244" y="12777"/>
                </a:lnTo>
                <a:lnTo>
                  <a:pt x="8200" y="12511"/>
                </a:lnTo>
                <a:lnTo>
                  <a:pt x="8122" y="12488"/>
                </a:lnTo>
                <a:lnTo>
                  <a:pt x="7927" y="12655"/>
                </a:lnTo>
                <a:lnTo>
                  <a:pt x="7805" y="12961"/>
                </a:lnTo>
                <a:lnTo>
                  <a:pt x="7711" y="13055"/>
                </a:lnTo>
                <a:lnTo>
                  <a:pt x="7700" y="12900"/>
                </a:lnTo>
                <a:lnTo>
                  <a:pt x="7744" y="12622"/>
                </a:lnTo>
                <a:lnTo>
                  <a:pt x="7872" y="12427"/>
                </a:lnTo>
                <a:lnTo>
                  <a:pt x="7950" y="12072"/>
                </a:lnTo>
                <a:lnTo>
                  <a:pt x="7972" y="11700"/>
                </a:lnTo>
                <a:lnTo>
                  <a:pt x="7944" y="11588"/>
                </a:lnTo>
                <a:lnTo>
                  <a:pt x="7744" y="11961"/>
                </a:lnTo>
                <a:lnTo>
                  <a:pt x="7633" y="12372"/>
                </a:lnTo>
                <a:lnTo>
                  <a:pt x="7572" y="12411"/>
                </a:lnTo>
                <a:lnTo>
                  <a:pt x="7555" y="12266"/>
                </a:lnTo>
                <a:lnTo>
                  <a:pt x="7594" y="11977"/>
                </a:lnTo>
                <a:lnTo>
                  <a:pt x="7550" y="11816"/>
                </a:lnTo>
                <a:lnTo>
                  <a:pt x="7483" y="11938"/>
                </a:lnTo>
                <a:lnTo>
                  <a:pt x="7400" y="12305"/>
                </a:lnTo>
                <a:lnTo>
                  <a:pt x="7255" y="12400"/>
                </a:lnTo>
                <a:lnTo>
                  <a:pt x="7255" y="12672"/>
                </a:lnTo>
                <a:lnTo>
                  <a:pt x="7316" y="12761"/>
                </a:lnTo>
                <a:lnTo>
                  <a:pt x="7455" y="12711"/>
                </a:lnTo>
                <a:lnTo>
                  <a:pt x="7544" y="12766"/>
                </a:lnTo>
                <a:lnTo>
                  <a:pt x="7538" y="12955"/>
                </a:lnTo>
                <a:lnTo>
                  <a:pt x="7400" y="13038"/>
                </a:lnTo>
                <a:lnTo>
                  <a:pt x="7266" y="13250"/>
                </a:lnTo>
                <a:lnTo>
                  <a:pt x="7294" y="13572"/>
                </a:lnTo>
                <a:lnTo>
                  <a:pt x="7227" y="13777"/>
                </a:lnTo>
                <a:lnTo>
                  <a:pt x="7100" y="13833"/>
                </a:lnTo>
                <a:lnTo>
                  <a:pt x="6966" y="14150"/>
                </a:lnTo>
                <a:lnTo>
                  <a:pt x="6816" y="14300"/>
                </a:lnTo>
                <a:lnTo>
                  <a:pt x="6644" y="14161"/>
                </a:lnTo>
                <a:lnTo>
                  <a:pt x="6500" y="14205"/>
                </a:lnTo>
                <a:lnTo>
                  <a:pt x="6311" y="14061"/>
                </a:lnTo>
                <a:lnTo>
                  <a:pt x="6216" y="13888"/>
                </a:lnTo>
                <a:lnTo>
                  <a:pt x="6127" y="14022"/>
                </a:lnTo>
                <a:lnTo>
                  <a:pt x="6122" y="14227"/>
                </a:lnTo>
                <a:lnTo>
                  <a:pt x="6083" y="14377"/>
                </a:lnTo>
                <a:lnTo>
                  <a:pt x="6077" y="14627"/>
                </a:lnTo>
                <a:lnTo>
                  <a:pt x="6227" y="14683"/>
                </a:lnTo>
                <a:lnTo>
                  <a:pt x="6350" y="14488"/>
                </a:lnTo>
                <a:lnTo>
                  <a:pt x="6494" y="14650"/>
                </a:lnTo>
                <a:lnTo>
                  <a:pt x="6533" y="15000"/>
                </a:lnTo>
                <a:lnTo>
                  <a:pt x="6683" y="15044"/>
                </a:lnTo>
                <a:lnTo>
                  <a:pt x="6755" y="15150"/>
                </a:lnTo>
                <a:lnTo>
                  <a:pt x="6638" y="15250"/>
                </a:lnTo>
                <a:lnTo>
                  <a:pt x="6427" y="15250"/>
                </a:lnTo>
                <a:lnTo>
                  <a:pt x="6272" y="15466"/>
                </a:lnTo>
                <a:lnTo>
                  <a:pt x="6333" y="16194"/>
                </a:lnTo>
                <a:lnTo>
                  <a:pt x="6422" y="16433"/>
                </a:lnTo>
                <a:lnTo>
                  <a:pt x="6383" y="16611"/>
                </a:lnTo>
                <a:lnTo>
                  <a:pt x="6427" y="16783"/>
                </a:lnTo>
                <a:lnTo>
                  <a:pt x="6555" y="16683"/>
                </a:lnTo>
                <a:lnTo>
                  <a:pt x="6705" y="16694"/>
                </a:lnTo>
                <a:lnTo>
                  <a:pt x="6783" y="16477"/>
                </a:lnTo>
                <a:lnTo>
                  <a:pt x="6794" y="16166"/>
                </a:lnTo>
                <a:lnTo>
                  <a:pt x="6894" y="16166"/>
                </a:lnTo>
                <a:lnTo>
                  <a:pt x="7033" y="16427"/>
                </a:lnTo>
                <a:lnTo>
                  <a:pt x="7044" y="16988"/>
                </a:lnTo>
                <a:cubicBezTo>
                  <a:pt x="7044" y="16988"/>
                  <a:pt x="7044" y="16988"/>
                  <a:pt x="7044" y="16988"/>
                </a:cubicBezTo>
                <a:close/>
                <a:moveTo>
                  <a:pt x="7427" y="10961"/>
                </a:moveTo>
                <a:lnTo>
                  <a:pt x="7466" y="10627"/>
                </a:lnTo>
                <a:lnTo>
                  <a:pt x="7588" y="10377"/>
                </a:lnTo>
                <a:lnTo>
                  <a:pt x="7661" y="10377"/>
                </a:lnTo>
                <a:lnTo>
                  <a:pt x="7677" y="10655"/>
                </a:lnTo>
                <a:lnTo>
                  <a:pt x="7761" y="10827"/>
                </a:lnTo>
                <a:lnTo>
                  <a:pt x="7727" y="11044"/>
                </a:lnTo>
                <a:lnTo>
                  <a:pt x="7488" y="11044"/>
                </a:lnTo>
                <a:cubicBezTo>
                  <a:pt x="7488" y="11044"/>
                  <a:pt x="7427" y="10966"/>
                  <a:pt x="7427" y="10961"/>
                </a:cubicBezTo>
                <a:cubicBezTo>
                  <a:pt x="7427" y="10961"/>
                  <a:pt x="7427" y="10961"/>
                  <a:pt x="7427" y="10961"/>
                </a:cubicBezTo>
                <a:close/>
                <a:moveTo>
                  <a:pt x="5994" y="15388"/>
                </a:moveTo>
                <a:lnTo>
                  <a:pt x="5877" y="15066"/>
                </a:lnTo>
                <a:lnTo>
                  <a:pt x="5850" y="14627"/>
                </a:lnTo>
                <a:lnTo>
                  <a:pt x="5750" y="14433"/>
                </a:lnTo>
                <a:lnTo>
                  <a:pt x="5650" y="14366"/>
                </a:lnTo>
                <a:lnTo>
                  <a:pt x="5566" y="14072"/>
                </a:lnTo>
                <a:lnTo>
                  <a:pt x="5761" y="13788"/>
                </a:lnTo>
                <a:lnTo>
                  <a:pt x="5905" y="13483"/>
                </a:lnTo>
                <a:lnTo>
                  <a:pt x="6166" y="13444"/>
                </a:lnTo>
                <a:lnTo>
                  <a:pt x="6272" y="13266"/>
                </a:lnTo>
                <a:lnTo>
                  <a:pt x="6388" y="13355"/>
                </a:lnTo>
                <a:lnTo>
                  <a:pt x="6488" y="13672"/>
                </a:lnTo>
                <a:lnTo>
                  <a:pt x="6688" y="13822"/>
                </a:lnTo>
                <a:lnTo>
                  <a:pt x="6894" y="13777"/>
                </a:lnTo>
                <a:lnTo>
                  <a:pt x="6927" y="13672"/>
                </a:lnTo>
                <a:lnTo>
                  <a:pt x="7027" y="13583"/>
                </a:lnTo>
                <a:lnTo>
                  <a:pt x="6911" y="13377"/>
                </a:lnTo>
                <a:lnTo>
                  <a:pt x="6705" y="13300"/>
                </a:lnTo>
                <a:lnTo>
                  <a:pt x="6238" y="12833"/>
                </a:lnTo>
                <a:lnTo>
                  <a:pt x="5838" y="12727"/>
                </a:lnTo>
                <a:lnTo>
                  <a:pt x="5583" y="12755"/>
                </a:lnTo>
                <a:lnTo>
                  <a:pt x="5244" y="13261"/>
                </a:lnTo>
                <a:lnTo>
                  <a:pt x="5116" y="13683"/>
                </a:lnTo>
                <a:lnTo>
                  <a:pt x="4911" y="13777"/>
                </a:lnTo>
                <a:lnTo>
                  <a:pt x="4688" y="14105"/>
                </a:lnTo>
                <a:lnTo>
                  <a:pt x="4705" y="14888"/>
                </a:lnTo>
                <a:lnTo>
                  <a:pt x="4838" y="15055"/>
                </a:lnTo>
                <a:lnTo>
                  <a:pt x="5066" y="14838"/>
                </a:lnTo>
                <a:lnTo>
                  <a:pt x="5227" y="15044"/>
                </a:lnTo>
                <a:lnTo>
                  <a:pt x="5311" y="15238"/>
                </a:lnTo>
                <a:lnTo>
                  <a:pt x="5416" y="15338"/>
                </a:lnTo>
                <a:lnTo>
                  <a:pt x="5494" y="15111"/>
                </a:lnTo>
                <a:lnTo>
                  <a:pt x="5494" y="14944"/>
                </a:lnTo>
                <a:lnTo>
                  <a:pt x="5600" y="14783"/>
                </a:lnTo>
                <a:lnTo>
                  <a:pt x="5722" y="14988"/>
                </a:lnTo>
                <a:lnTo>
                  <a:pt x="5811" y="15433"/>
                </a:lnTo>
                <a:lnTo>
                  <a:pt x="5961" y="15600"/>
                </a:lnTo>
                <a:lnTo>
                  <a:pt x="5994" y="15388"/>
                </a:lnTo>
                <a:cubicBezTo>
                  <a:pt x="5994" y="15388"/>
                  <a:pt x="5994" y="15388"/>
                  <a:pt x="5994" y="15388"/>
                </a:cubicBezTo>
                <a:close/>
                <a:moveTo>
                  <a:pt x="106511" y="104877"/>
                </a:moveTo>
                <a:lnTo>
                  <a:pt x="106594" y="104927"/>
                </a:lnTo>
                <a:lnTo>
                  <a:pt x="106755" y="104750"/>
                </a:lnTo>
                <a:lnTo>
                  <a:pt x="106783" y="104522"/>
                </a:lnTo>
                <a:lnTo>
                  <a:pt x="106650" y="104616"/>
                </a:lnTo>
                <a:lnTo>
                  <a:pt x="106511" y="104877"/>
                </a:lnTo>
                <a:cubicBezTo>
                  <a:pt x="106511" y="104877"/>
                  <a:pt x="106511" y="104877"/>
                  <a:pt x="106511" y="104877"/>
                </a:cubicBezTo>
                <a:close/>
                <a:moveTo>
                  <a:pt x="30227" y="111266"/>
                </a:moveTo>
                <a:lnTo>
                  <a:pt x="30000" y="111000"/>
                </a:lnTo>
                <a:lnTo>
                  <a:pt x="28927" y="111338"/>
                </a:lnTo>
                <a:lnTo>
                  <a:pt x="30227" y="111266"/>
                </a:lnTo>
                <a:cubicBezTo>
                  <a:pt x="30227" y="111266"/>
                  <a:pt x="30227" y="111266"/>
                  <a:pt x="30227" y="111266"/>
                </a:cubicBezTo>
                <a:close/>
                <a:moveTo>
                  <a:pt x="93088" y="110222"/>
                </a:moveTo>
                <a:lnTo>
                  <a:pt x="93072" y="110177"/>
                </a:lnTo>
                <a:lnTo>
                  <a:pt x="92916" y="109938"/>
                </a:lnTo>
                <a:lnTo>
                  <a:pt x="92922" y="109938"/>
                </a:lnTo>
                <a:lnTo>
                  <a:pt x="92955" y="109777"/>
                </a:lnTo>
                <a:lnTo>
                  <a:pt x="92955" y="109605"/>
                </a:lnTo>
                <a:lnTo>
                  <a:pt x="92888" y="109533"/>
                </a:lnTo>
                <a:lnTo>
                  <a:pt x="92855" y="109272"/>
                </a:lnTo>
                <a:lnTo>
                  <a:pt x="92866" y="109155"/>
                </a:lnTo>
                <a:lnTo>
                  <a:pt x="92972" y="109050"/>
                </a:lnTo>
                <a:lnTo>
                  <a:pt x="93188" y="109088"/>
                </a:lnTo>
                <a:lnTo>
                  <a:pt x="93250" y="109061"/>
                </a:lnTo>
                <a:lnTo>
                  <a:pt x="93255" y="108800"/>
                </a:lnTo>
                <a:lnTo>
                  <a:pt x="93227" y="108650"/>
                </a:lnTo>
                <a:lnTo>
                  <a:pt x="93233" y="108444"/>
                </a:lnTo>
                <a:lnTo>
                  <a:pt x="93283" y="108305"/>
                </a:lnTo>
                <a:lnTo>
                  <a:pt x="93272" y="108033"/>
                </a:lnTo>
                <a:lnTo>
                  <a:pt x="93261" y="107766"/>
                </a:lnTo>
                <a:lnTo>
                  <a:pt x="93155" y="107633"/>
                </a:lnTo>
                <a:lnTo>
                  <a:pt x="93155" y="107111"/>
                </a:lnTo>
                <a:lnTo>
                  <a:pt x="93133" y="106861"/>
                </a:lnTo>
                <a:lnTo>
                  <a:pt x="93116" y="106494"/>
                </a:lnTo>
                <a:lnTo>
                  <a:pt x="93122" y="106222"/>
                </a:lnTo>
                <a:lnTo>
                  <a:pt x="93005" y="105966"/>
                </a:lnTo>
                <a:lnTo>
                  <a:pt x="92944" y="105783"/>
                </a:lnTo>
                <a:lnTo>
                  <a:pt x="92905" y="105555"/>
                </a:lnTo>
                <a:lnTo>
                  <a:pt x="92688" y="105005"/>
                </a:lnTo>
                <a:lnTo>
                  <a:pt x="92622" y="104755"/>
                </a:lnTo>
                <a:lnTo>
                  <a:pt x="92661" y="104616"/>
                </a:lnTo>
                <a:lnTo>
                  <a:pt x="92772" y="104494"/>
                </a:lnTo>
                <a:lnTo>
                  <a:pt x="92877" y="104477"/>
                </a:lnTo>
                <a:lnTo>
                  <a:pt x="92966" y="104288"/>
                </a:lnTo>
                <a:lnTo>
                  <a:pt x="93005" y="104083"/>
                </a:lnTo>
                <a:lnTo>
                  <a:pt x="93172" y="103655"/>
                </a:lnTo>
                <a:lnTo>
                  <a:pt x="93244" y="103622"/>
                </a:lnTo>
                <a:lnTo>
                  <a:pt x="93388" y="103688"/>
                </a:lnTo>
                <a:lnTo>
                  <a:pt x="93505" y="103761"/>
                </a:lnTo>
                <a:lnTo>
                  <a:pt x="94083" y="103938"/>
                </a:lnTo>
                <a:lnTo>
                  <a:pt x="94172" y="103983"/>
                </a:lnTo>
                <a:lnTo>
                  <a:pt x="94272" y="103983"/>
                </a:lnTo>
                <a:lnTo>
                  <a:pt x="94344" y="103833"/>
                </a:lnTo>
                <a:lnTo>
                  <a:pt x="94322" y="103611"/>
                </a:lnTo>
                <a:lnTo>
                  <a:pt x="94266" y="103444"/>
                </a:lnTo>
                <a:lnTo>
                  <a:pt x="94250" y="103283"/>
                </a:lnTo>
                <a:lnTo>
                  <a:pt x="94283" y="103172"/>
                </a:lnTo>
                <a:lnTo>
                  <a:pt x="94250" y="103011"/>
                </a:lnTo>
                <a:lnTo>
                  <a:pt x="94227" y="102844"/>
                </a:lnTo>
                <a:lnTo>
                  <a:pt x="94311" y="102538"/>
                </a:lnTo>
                <a:lnTo>
                  <a:pt x="94372" y="102433"/>
                </a:lnTo>
                <a:lnTo>
                  <a:pt x="94338" y="102200"/>
                </a:lnTo>
                <a:lnTo>
                  <a:pt x="94283" y="102044"/>
                </a:lnTo>
                <a:lnTo>
                  <a:pt x="94311" y="101955"/>
                </a:lnTo>
                <a:lnTo>
                  <a:pt x="94438" y="101855"/>
                </a:lnTo>
                <a:lnTo>
                  <a:pt x="94394" y="101711"/>
                </a:lnTo>
                <a:lnTo>
                  <a:pt x="94394" y="101544"/>
                </a:lnTo>
                <a:lnTo>
                  <a:pt x="94333" y="101383"/>
                </a:lnTo>
                <a:lnTo>
                  <a:pt x="94372" y="101183"/>
                </a:lnTo>
                <a:lnTo>
                  <a:pt x="94455" y="101072"/>
                </a:lnTo>
                <a:lnTo>
                  <a:pt x="94455" y="100955"/>
                </a:lnTo>
                <a:lnTo>
                  <a:pt x="94405" y="100794"/>
                </a:lnTo>
                <a:lnTo>
                  <a:pt x="94338" y="100483"/>
                </a:lnTo>
                <a:lnTo>
                  <a:pt x="94327" y="100127"/>
                </a:lnTo>
                <a:lnTo>
                  <a:pt x="94383" y="100088"/>
                </a:lnTo>
                <a:lnTo>
                  <a:pt x="94422" y="100022"/>
                </a:lnTo>
                <a:lnTo>
                  <a:pt x="94416" y="99905"/>
                </a:lnTo>
                <a:lnTo>
                  <a:pt x="94377" y="99805"/>
                </a:lnTo>
                <a:lnTo>
                  <a:pt x="94388" y="99638"/>
                </a:lnTo>
                <a:lnTo>
                  <a:pt x="94305" y="99544"/>
                </a:lnTo>
                <a:lnTo>
                  <a:pt x="94250" y="99405"/>
                </a:lnTo>
                <a:lnTo>
                  <a:pt x="94300" y="99188"/>
                </a:lnTo>
                <a:lnTo>
                  <a:pt x="94316" y="98938"/>
                </a:lnTo>
                <a:lnTo>
                  <a:pt x="94272" y="98861"/>
                </a:lnTo>
                <a:lnTo>
                  <a:pt x="94194" y="98672"/>
                </a:lnTo>
                <a:lnTo>
                  <a:pt x="94194" y="98538"/>
                </a:lnTo>
                <a:lnTo>
                  <a:pt x="94316" y="98288"/>
                </a:lnTo>
                <a:lnTo>
                  <a:pt x="94455" y="98244"/>
                </a:lnTo>
                <a:lnTo>
                  <a:pt x="94494" y="98122"/>
                </a:lnTo>
                <a:lnTo>
                  <a:pt x="94500" y="97861"/>
                </a:lnTo>
                <a:lnTo>
                  <a:pt x="94538" y="97550"/>
                </a:lnTo>
                <a:lnTo>
                  <a:pt x="94427" y="97438"/>
                </a:lnTo>
                <a:lnTo>
                  <a:pt x="94344" y="97288"/>
                </a:lnTo>
                <a:lnTo>
                  <a:pt x="94322" y="97072"/>
                </a:lnTo>
                <a:lnTo>
                  <a:pt x="94172" y="96794"/>
                </a:lnTo>
                <a:lnTo>
                  <a:pt x="94138" y="96644"/>
                </a:lnTo>
                <a:lnTo>
                  <a:pt x="94227" y="96505"/>
                </a:lnTo>
                <a:lnTo>
                  <a:pt x="94138" y="96227"/>
                </a:lnTo>
                <a:lnTo>
                  <a:pt x="94088" y="96066"/>
                </a:lnTo>
                <a:lnTo>
                  <a:pt x="93933" y="96055"/>
                </a:lnTo>
                <a:lnTo>
                  <a:pt x="93838" y="95922"/>
                </a:lnTo>
                <a:lnTo>
                  <a:pt x="93666" y="95816"/>
                </a:lnTo>
                <a:lnTo>
                  <a:pt x="93572" y="95972"/>
                </a:lnTo>
                <a:lnTo>
                  <a:pt x="93427" y="96005"/>
                </a:lnTo>
                <a:lnTo>
                  <a:pt x="93322" y="96150"/>
                </a:lnTo>
                <a:lnTo>
                  <a:pt x="93300" y="96377"/>
                </a:lnTo>
                <a:lnTo>
                  <a:pt x="93211" y="96427"/>
                </a:lnTo>
                <a:lnTo>
                  <a:pt x="93111" y="96461"/>
                </a:lnTo>
                <a:lnTo>
                  <a:pt x="93061" y="96766"/>
                </a:lnTo>
                <a:lnTo>
                  <a:pt x="92877" y="96766"/>
                </a:lnTo>
                <a:lnTo>
                  <a:pt x="92766" y="96794"/>
                </a:lnTo>
                <a:lnTo>
                  <a:pt x="92711" y="97016"/>
                </a:lnTo>
                <a:lnTo>
                  <a:pt x="92711" y="97255"/>
                </a:lnTo>
                <a:lnTo>
                  <a:pt x="92588" y="97355"/>
                </a:lnTo>
                <a:lnTo>
                  <a:pt x="92550" y="97638"/>
                </a:lnTo>
                <a:lnTo>
                  <a:pt x="92561" y="97800"/>
                </a:lnTo>
                <a:lnTo>
                  <a:pt x="92466" y="97872"/>
                </a:lnTo>
                <a:lnTo>
                  <a:pt x="92350" y="98044"/>
                </a:lnTo>
                <a:lnTo>
                  <a:pt x="92094" y="98122"/>
                </a:lnTo>
                <a:lnTo>
                  <a:pt x="92005" y="98177"/>
                </a:lnTo>
                <a:lnTo>
                  <a:pt x="91877" y="98122"/>
                </a:lnTo>
                <a:lnTo>
                  <a:pt x="91800" y="98250"/>
                </a:lnTo>
                <a:lnTo>
                  <a:pt x="91688" y="98322"/>
                </a:lnTo>
                <a:lnTo>
                  <a:pt x="91644" y="98116"/>
                </a:lnTo>
                <a:lnTo>
                  <a:pt x="91561" y="97922"/>
                </a:lnTo>
                <a:lnTo>
                  <a:pt x="91433" y="97916"/>
                </a:lnTo>
                <a:lnTo>
                  <a:pt x="91311" y="98061"/>
                </a:lnTo>
                <a:lnTo>
                  <a:pt x="91172" y="98127"/>
                </a:lnTo>
                <a:lnTo>
                  <a:pt x="91122" y="97977"/>
                </a:lnTo>
                <a:lnTo>
                  <a:pt x="90977" y="97672"/>
                </a:lnTo>
                <a:lnTo>
                  <a:pt x="90900" y="97588"/>
                </a:lnTo>
                <a:lnTo>
                  <a:pt x="90727" y="97227"/>
                </a:lnTo>
                <a:lnTo>
                  <a:pt x="90727" y="97011"/>
                </a:lnTo>
                <a:lnTo>
                  <a:pt x="90772" y="96922"/>
                </a:lnTo>
                <a:lnTo>
                  <a:pt x="90800" y="96638"/>
                </a:lnTo>
                <a:lnTo>
                  <a:pt x="90744" y="96394"/>
                </a:lnTo>
                <a:lnTo>
                  <a:pt x="90705" y="96122"/>
                </a:lnTo>
                <a:lnTo>
                  <a:pt x="90555" y="96138"/>
                </a:lnTo>
                <a:lnTo>
                  <a:pt x="90538" y="95966"/>
                </a:lnTo>
                <a:lnTo>
                  <a:pt x="90533" y="95755"/>
                </a:lnTo>
                <a:lnTo>
                  <a:pt x="90611" y="95572"/>
                </a:lnTo>
                <a:lnTo>
                  <a:pt x="90633" y="95377"/>
                </a:lnTo>
                <a:lnTo>
                  <a:pt x="90561" y="95322"/>
                </a:lnTo>
                <a:lnTo>
                  <a:pt x="90488" y="95350"/>
                </a:lnTo>
                <a:lnTo>
                  <a:pt x="90394" y="95472"/>
                </a:lnTo>
                <a:lnTo>
                  <a:pt x="90288" y="95483"/>
                </a:lnTo>
                <a:lnTo>
                  <a:pt x="90188" y="95533"/>
                </a:lnTo>
                <a:lnTo>
                  <a:pt x="90066" y="95494"/>
                </a:lnTo>
                <a:lnTo>
                  <a:pt x="89972" y="95377"/>
                </a:lnTo>
                <a:lnTo>
                  <a:pt x="89883" y="95361"/>
                </a:lnTo>
                <a:lnTo>
                  <a:pt x="89838" y="95288"/>
                </a:lnTo>
                <a:lnTo>
                  <a:pt x="89644" y="95138"/>
                </a:lnTo>
                <a:lnTo>
                  <a:pt x="89616" y="94994"/>
                </a:lnTo>
                <a:lnTo>
                  <a:pt x="89538" y="94850"/>
                </a:lnTo>
                <a:lnTo>
                  <a:pt x="89488" y="94855"/>
                </a:lnTo>
                <a:lnTo>
                  <a:pt x="89394" y="94727"/>
                </a:lnTo>
                <a:lnTo>
                  <a:pt x="89366" y="94577"/>
                </a:lnTo>
                <a:lnTo>
                  <a:pt x="89266" y="94555"/>
                </a:lnTo>
                <a:lnTo>
                  <a:pt x="89172" y="94377"/>
                </a:lnTo>
                <a:lnTo>
                  <a:pt x="89133" y="94205"/>
                </a:lnTo>
                <a:lnTo>
                  <a:pt x="89066" y="94100"/>
                </a:lnTo>
                <a:lnTo>
                  <a:pt x="88977" y="94116"/>
                </a:lnTo>
                <a:lnTo>
                  <a:pt x="88938" y="94300"/>
                </a:lnTo>
                <a:lnTo>
                  <a:pt x="88844" y="94255"/>
                </a:lnTo>
                <a:lnTo>
                  <a:pt x="88750" y="94316"/>
                </a:lnTo>
                <a:lnTo>
                  <a:pt x="88727" y="94433"/>
                </a:lnTo>
                <a:lnTo>
                  <a:pt x="88616" y="94316"/>
                </a:lnTo>
                <a:lnTo>
                  <a:pt x="88555" y="94194"/>
                </a:lnTo>
                <a:lnTo>
                  <a:pt x="88461" y="94116"/>
                </a:lnTo>
                <a:lnTo>
                  <a:pt x="88261" y="94088"/>
                </a:lnTo>
                <a:lnTo>
                  <a:pt x="88200" y="94000"/>
                </a:lnTo>
                <a:lnTo>
                  <a:pt x="88272" y="93866"/>
                </a:lnTo>
                <a:lnTo>
                  <a:pt x="88272" y="93794"/>
                </a:lnTo>
                <a:lnTo>
                  <a:pt x="88150" y="93794"/>
                </a:lnTo>
                <a:lnTo>
                  <a:pt x="88050" y="93922"/>
                </a:lnTo>
                <a:lnTo>
                  <a:pt x="87861" y="93877"/>
                </a:lnTo>
                <a:lnTo>
                  <a:pt x="87788" y="93944"/>
                </a:lnTo>
                <a:lnTo>
                  <a:pt x="87694" y="93861"/>
                </a:lnTo>
                <a:lnTo>
                  <a:pt x="87605" y="93911"/>
                </a:lnTo>
                <a:lnTo>
                  <a:pt x="87488" y="93877"/>
                </a:lnTo>
                <a:lnTo>
                  <a:pt x="87422" y="93683"/>
                </a:lnTo>
                <a:lnTo>
                  <a:pt x="87272" y="93594"/>
                </a:lnTo>
                <a:lnTo>
                  <a:pt x="87066" y="93250"/>
                </a:lnTo>
                <a:lnTo>
                  <a:pt x="86966" y="92955"/>
                </a:lnTo>
                <a:lnTo>
                  <a:pt x="86988" y="92750"/>
                </a:lnTo>
                <a:lnTo>
                  <a:pt x="86950" y="92483"/>
                </a:lnTo>
                <a:lnTo>
                  <a:pt x="86850" y="92455"/>
                </a:lnTo>
                <a:lnTo>
                  <a:pt x="86744" y="92355"/>
                </a:lnTo>
                <a:lnTo>
                  <a:pt x="86733" y="92050"/>
                </a:lnTo>
                <a:lnTo>
                  <a:pt x="86666" y="91955"/>
                </a:lnTo>
                <a:lnTo>
                  <a:pt x="86633" y="91650"/>
                </a:lnTo>
                <a:lnTo>
                  <a:pt x="86577" y="91366"/>
                </a:lnTo>
                <a:lnTo>
                  <a:pt x="86244" y="91016"/>
                </a:lnTo>
                <a:lnTo>
                  <a:pt x="86072" y="90627"/>
                </a:lnTo>
                <a:lnTo>
                  <a:pt x="86050" y="90444"/>
                </a:lnTo>
                <a:lnTo>
                  <a:pt x="85966" y="90211"/>
                </a:lnTo>
                <a:lnTo>
                  <a:pt x="85877" y="90277"/>
                </a:lnTo>
                <a:lnTo>
                  <a:pt x="85822" y="90227"/>
                </a:lnTo>
                <a:lnTo>
                  <a:pt x="85850" y="90061"/>
                </a:lnTo>
                <a:lnTo>
                  <a:pt x="85855" y="89933"/>
                </a:lnTo>
                <a:lnTo>
                  <a:pt x="85738" y="89788"/>
                </a:lnTo>
                <a:lnTo>
                  <a:pt x="85683" y="89538"/>
                </a:lnTo>
                <a:lnTo>
                  <a:pt x="85588" y="89461"/>
                </a:lnTo>
                <a:lnTo>
                  <a:pt x="85555" y="89244"/>
                </a:lnTo>
                <a:lnTo>
                  <a:pt x="85444" y="89005"/>
                </a:lnTo>
                <a:lnTo>
                  <a:pt x="85366" y="88755"/>
                </a:lnTo>
                <a:lnTo>
                  <a:pt x="85161" y="88550"/>
                </a:lnTo>
                <a:lnTo>
                  <a:pt x="85144" y="88383"/>
                </a:lnTo>
                <a:lnTo>
                  <a:pt x="85194" y="88183"/>
                </a:lnTo>
                <a:lnTo>
                  <a:pt x="85166" y="88011"/>
                </a:lnTo>
                <a:lnTo>
                  <a:pt x="84933" y="87988"/>
                </a:lnTo>
                <a:lnTo>
                  <a:pt x="84900" y="87894"/>
                </a:lnTo>
                <a:lnTo>
                  <a:pt x="84900" y="87744"/>
                </a:lnTo>
                <a:lnTo>
                  <a:pt x="84855" y="87566"/>
                </a:lnTo>
                <a:lnTo>
                  <a:pt x="84844" y="87361"/>
                </a:lnTo>
                <a:lnTo>
                  <a:pt x="84783" y="87183"/>
                </a:lnTo>
                <a:lnTo>
                  <a:pt x="84694" y="87100"/>
                </a:lnTo>
                <a:lnTo>
                  <a:pt x="84688" y="86961"/>
                </a:lnTo>
                <a:lnTo>
                  <a:pt x="84627" y="86861"/>
                </a:lnTo>
                <a:lnTo>
                  <a:pt x="84538" y="86883"/>
                </a:lnTo>
                <a:lnTo>
                  <a:pt x="84383" y="86811"/>
                </a:lnTo>
                <a:lnTo>
                  <a:pt x="84344" y="86683"/>
                </a:lnTo>
                <a:lnTo>
                  <a:pt x="84394" y="86533"/>
                </a:lnTo>
                <a:lnTo>
                  <a:pt x="84366" y="86388"/>
                </a:lnTo>
                <a:lnTo>
                  <a:pt x="84238" y="86355"/>
                </a:lnTo>
                <a:lnTo>
                  <a:pt x="84144" y="86472"/>
                </a:lnTo>
                <a:lnTo>
                  <a:pt x="84105" y="86361"/>
                </a:lnTo>
                <a:lnTo>
                  <a:pt x="84000" y="86355"/>
                </a:lnTo>
                <a:lnTo>
                  <a:pt x="83972" y="86200"/>
                </a:lnTo>
                <a:lnTo>
                  <a:pt x="83994" y="86044"/>
                </a:lnTo>
                <a:lnTo>
                  <a:pt x="83938" y="85905"/>
                </a:lnTo>
                <a:lnTo>
                  <a:pt x="83822" y="85827"/>
                </a:lnTo>
                <a:lnTo>
                  <a:pt x="83727" y="85844"/>
                </a:lnTo>
                <a:lnTo>
                  <a:pt x="83638" y="85677"/>
                </a:lnTo>
                <a:lnTo>
                  <a:pt x="83572" y="85727"/>
                </a:lnTo>
                <a:lnTo>
                  <a:pt x="83438" y="85727"/>
                </a:lnTo>
                <a:lnTo>
                  <a:pt x="83361" y="85672"/>
                </a:lnTo>
                <a:lnTo>
                  <a:pt x="83272" y="85761"/>
                </a:lnTo>
                <a:lnTo>
                  <a:pt x="83288" y="85944"/>
                </a:lnTo>
                <a:lnTo>
                  <a:pt x="83216" y="86000"/>
                </a:lnTo>
                <a:lnTo>
                  <a:pt x="83050" y="85866"/>
                </a:lnTo>
                <a:lnTo>
                  <a:pt x="82988" y="85772"/>
                </a:lnTo>
                <a:lnTo>
                  <a:pt x="82872" y="85833"/>
                </a:lnTo>
                <a:lnTo>
                  <a:pt x="82666" y="85833"/>
                </a:lnTo>
                <a:lnTo>
                  <a:pt x="82627" y="85705"/>
                </a:lnTo>
                <a:lnTo>
                  <a:pt x="82511" y="85544"/>
                </a:lnTo>
                <a:lnTo>
                  <a:pt x="82222" y="85500"/>
                </a:lnTo>
                <a:lnTo>
                  <a:pt x="82100" y="85344"/>
                </a:lnTo>
                <a:lnTo>
                  <a:pt x="81955" y="85322"/>
                </a:lnTo>
                <a:lnTo>
                  <a:pt x="81850" y="85283"/>
                </a:lnTo>
                <a:lnTo>
                  <a:pt x="81805" y="85322"/>
                </a:lnTo>
                <a:lnTo>
                  <a:pt x="81544" y="85377"/>
                </a:lnTo>
                <a:lnTo>
                  <a:pt x="81488" y="85611"/>
                </a:lnTo>
                <a:lnTo>
                  <a:pt x="81416" y="85611"/>
                </a:lnTo>
                <a:lnTo>
                  <a:pt x="81338" y="85727"/>
                </a:lnTo>
                <a:lnTo>
                  <a:pt x="81150" y="85716"/>
                </a:lnTo>
                <a:lnTo>
                  <a:pt x="81038" y="85750"/>
                </a:lnTo>
                <a:lnTo>
                  <a:pt x="80838" y="85694"/>
                </a:lnTo>
                <a:lnTo>
                  <a:pt x="80733" y="85888"/>
                </a:lnTo>
                <a:lnTo>
                  <a:pt x="80577" y="85888"/>
                </a:lnTo>
                <a:lnTo>
                  <a:pt x="80505" y="86122"/>
                </a:lnTo>
                <a:lnTo>
                  <a:pt x="80366" y="86216"/>
                </a:lnTo>
                <a:lnTo>
                  <a:pt x="80238" y="86194"/>
                </a:lnTo>
                <a:lnTo>
                  <a:pt x="80205" y="86250"/>
                </a:lnTo>
                <a:lnTo>
                  <a:pt x="80088" y="86261"/>
                </a:lnTo>
                <a:lnTo>
                  <a:pt x="79972" y="86327"/>
                </a:lnTo>
                <a:lnTo>
                  <a:pt x="79738" y="86366"/>
                </a:lnTo>
                <a:lnTo>
                  <a:pt x="79638" y="86511"/>
                </a:lnTo>
                <a:lnTo>
                  <a:pt x="79638" y="86694"/>
                </a:lnTo>
                <a:lnTo>
                  <a:pt x="79511" y="86955"/>
                </a:lnTo>
                <a:lnTo>
                  <a:pt x="79455" y="87238"/>
                </a:lnTo>
                <a:lnTo>
                  <a:pt x="79383" y="87394"/>
                </a:lnTo>
                <a:lnTo>
                  <a:pt x="79383" y="87544"/>
                </a:lnTo>
                <a:lnTo>
                  <a:pt x="79322" y="87677"/>
                </a:lnTo>
                <a:lnTo>
                  <a:pt x="79322" y="88044"/>
                </a:lnTo>
                <a:lnTo>
                  <a:pt x="79383" y="88166"/>
                </a:lnTo>
                <a:lnTo>
                  <a:pt x="79477" y="88183"/>
                </a:lnTo>
                <a:lnTo>
                  <a:pt x="79677" y="87983"/>
                </a:lnTo>
                <a:lnTo>
                  <a:pt x="79805" y="87894"/>
                </a:lnTo>
                <a:lnTo>
                  <a:pt x="79916" y="87938"/>
                </a:lnTo>
                <a:lnTo>
                  <a:pt x="80044" y="88294"/>
                </a:lnTo>
                <a:lnTo>
                  <a:pt x="80116" y="88577"/>
                </a:lnTo>
                <a:lnTo>
                  <a:pt x="80250" y="88744"/>
                </a:lnTo>
                <a:lnTo>
                  <a:pt x="80250" y="88972"/>
                </a:lnTo>
                <a:lnTo>
                  <a:pt x="80288" y="89155"/>
                </a:lnTo>
                <a:lnTo>
                  <a:pt x="80277" y="89516"/>
                </a:lnTo>
                <a:lnTo>
                  <a:pt x="80166" y="89655"/>
                </a:lnTo>
                <a:lnTo>
                  <a:pt x="80044" y="89950"/>
                </a:lnTo>
                <a:lnTo>
                  <a:pt x="80005" y="90300"/>
                </a:lnTo>
                <a:lnTo>
                  <a:pt x="79894" y="90450"/>
                </a:lnTo>
                <a:lnTo>
                  <a:pt x="79788" y="90755"/>
                </a:lnTo>
                <a:lnTo>
                  <a:pt x="79777" y="91005"/>
                </a:lnTo>
                <a:lnTo>
                  <a:pt x="79866" y="91255"/>
                </a:lnTo>
                <a:lnTo>
                  <a:pt x="79838" y="91422"/>
                </a:lnTo>
                <a:lnTo>
                  <a:pt x="79861" y="91750"/>
                </a:lnTo>
                <a:lnTo>
                  <a:pt x="79972" y="91933"/>
                </a:lnTo>
                <a:lnTo>
                  <a:pt x="79950" y="92216"/>
                </a:lnTo>
                <a:lnTo>
                  <a:pt x="79844" y="92316"/>
                </a:lnTo>
                <a:lnTo>
                  <a:pt x="79811" y="92494"/>
                </a:lnTo>
                <a:lnTo>
                  <a:pt x="79877" y="92761"/>
                </a:lnTo>
                <a:lnTo>
                  <a:pt x="79877" y="93194"/>
                </a:lnTo>
                <a:lnTo>
                  <a:pt x="79833" y="93322"/>
                </a:lnTo>
                <a:lnTo>
                  <a:pt x="79850" y="93744"/>
                </a:lnTo>
                <a:lnTo>
                  <a:pt x="79938" y="93772"/>
                </a:lnTo>
                <a:lnTo>
                  <a:pt x="80005" y="93855"/>
                </a:lnTo>
                <a:lnTo>
                  <a:pt x="80077" y="93772"/>
                </a:lnTo>
                <a:lnTo>
                  <a:pt x="80144" y="93838"/>
                </a:lnTo>
                <a:lnTo>
                  <a:pt x="80183" y="94155"/>
                </a:lnTo>
                <a:lnTo>
                  <a:pt x="80133" y="94444"/>
                </a:lnTo>
                <a:lnTo>
                  <a:pt x="79988" y="94672"/>
                </a:lnTo>
                <a:lnTo>
                  <a:pt x="79666" y="94766"/>
                </a:lnTo>
                <a:lnTo>
                  <a:pt x="79455" y="95005"/>
                </a:lnTo>
                <a:lnTo>
                  <a:pt x="79022" y="95683"/>
                </a:lnTo>
                <a:lnTo>
                  <a:pt x="78922" y="95716"/>
                </a:lnTo>
                <a:lnTo>
                  <a:pt x="78788" y="95527"/>
                </a:lnTo>
                <a:lnTo>
                  <a:pt x="78522" y="95472"/>
                </a:lnTo>
                <a:lnTo>
                  <a:pt x="78361" y="95516"/>
                </a:lnTo>
                <a:lnTo>
                  <a:pt x="78327" y="95411"/>
                </a:lnTo>
                <a:lnTo>
                  <a:pt x="78200" y="95383"/>
                </a:lnTo>
                <a:lnTo>
                  <a:pt x="78100" y="95438"/>
                </a:lnTo>
                <a:lnTo>
                  <a:pt x="78011" y="95283"/>
                </a:lnTo>
                <a:lnTo>
                  <a:pt x="77672" y="95111"/>
                </a:lnTo>
                <a:lnTo>
                  <a:pt x="77372" y="95194"/>
                </a:lnTo>
                <a:lnTo>
                  <a:pt x="77361" y="95350"/>
                </a:lnTo>
                <a:lnTo>
                  <a:pt x="77161" y="95544"/>
                </a:lnTo>
                <a:lnTo>
                  <a:pt x="76994" y="95555"/>
                </a:lnTo>
                <a:lnTo>
                  <a:pt x="76905" y="95438"/>
                </a:lnTo>
                <a:lnTo>
                  <a:pt x="76733" y="95588"/>
                </a:lnTo>
                <a:lnTo>
                  <a:pt x="76594" y="95500"/>
                </a:lnTo>
                <a:lnTo>
                  <a:pt x="76488" y="95238"/>
                </a:lnTo>
                <a:lnTo>
                  <a:pt x="76272" y="95011"/>
                </a:lnTo>
                <a:lnTo>
                  <a:pt x="76105" y="94977"/>
                </a:lnTo>
                <a:lnTo>
                  <a:pt x="75833" y="95100"/>
                </a:lnTo>
                <a:lnTo>
                  <a:pt x="75777" y="95011"/>
                </a:lnTo>
                <a:lnTo>
                  <a:pt x="75616" y="95011"/>
                </a:lnTo>
                <a:lnTo>
                  <a:pt x="75483" y="95227"/>
                </a:lnTo>
                <a:lnTo>
                  <a:pt x="75411" y="95544"/>
                </a:lnTo>
                <a:lnTo>
                  <a:pt x="75277" y="95772"/>
                </a:lnTo>
                <a:lnTo>
                  <a:pt x="75088" y="95916"/>
                </a:lnTo>
                <a:lnTo>
                  <a:pt x="74977" y="96222"/>
                </a:lnTo>
                <a:lnTo>
                  <a:pt x="74977" y="96350"/>
                </a:lnTo>
                <a:lnTo>
                  <a:pt x="74916" y="96644"/>
                </a:lnTo>
                <a:lnTo>
                  <a:pt x="74738" y="96916"/>
                </a:lnTo>
                <a:lnTo>
                  <a:pt x="74316" y="96905"/>
                </a:lnTo>
                <a:lnTo>
                  <a:pt x="74166" y="96938"/>
                </a:lnTo>
                <a:lnTo>
                  <a:pt x="74022" y="97222"/>
                </a:lnTo>
                <a:lnTo>
                  <a:pt x="73811" y="97211"/>
                </a:lnTo>
                <a:lnTo>
                  <a:pt x="73472" y="97538"/>
                </a:lnTo>
                <a:lnTo>
                  <a:pt x="73327" y="97905"/>
                </a:lnTo>
                <a:lnTo>
                  <a:pt x="73222" y="97927"/>
                </a:lnTo>
                <a:lnTo>
                  <a:pt x="73050" y="97777"/>
                </a:lnTo>
                <a:lnTo>
                  <a:pt x="72850" y="97777"/>
                </a:lnTo>
                <a:lnTo>
                  <a:pt x="72755" y="97894"/>
                </a:lnTo>
                <a:lnTo>
                  <a:pt x="72527" y="97950"/>
                </a:lnTo>
                <a:lnTo>
                  <a:pt x="71983" y="97961"/>
                </a:lnTo>
                <a:lnTo>
                  <a:pt x="71622" y="97788"/>
                </a:lnTo>
                <a:lnTo>
                  <a:pt x="71211" y="97850"/>
                </a:lnTo>
                <a:lnTo>
                  <a:pt x="71072" y="97844"/>
                </a:lnTo>
                <a:lnTo>
                  <a:pt x="70916" y="97561"/>
                </a:lnTo>
                <a:lnTo>
                  <a:pt x="70794" y="97516"/>
                </a:lnTo>
                <a:lnTo>
                  <a:pt x="70683" y="97405"/>
                </a:lnTo>
                <a:lnTo>
                  <a:pt x="70500" y="97200"/>
                </a:lnTo>
                <a:lnTo>
                  <a:pt x="70400" y="96722"/>
                </a:lnTo>
                <a:lnTo>
                  <a:pt x="70311" y="96577"/>
                </a:lnTo>
                <a:lnTo>
                  <a:pt x="70122" y="96655"/>
                </a:lnTo>
                <a:lnTo>
                  <a:pt x="69855" y="96666"/>
                </a:lnTo>
                <a:lnTo>
                  <a:pt x="69538" y="96461"/>
                </a:lnTo>
                <a:lnTo>
                  <a:pt x="69355" y="96027"/>
                </a:lnTo>
                <a:lnTo>
                  <a:pt x="69000" y="96033"/>
                </a:lnTo>
                <a:lnTo>
                  <a:pt x="68727" y="95988"/>
                </a:lnTo>
                <a:lnTo>
                  <a:pt x="68522" y="95800"/>
                </a:lnTo>
                <a:lnTo>
                  <a:pt x="68294" y="95911"/>
                </a:lnTo>
                <a:lnTo>
                  <a:pt x="68061" y="95927"/>
                </a:lnTo>
                <a:lnTo>
                  <a:pt x="67872" y="96111"/>
                </a:lnTo>
                <a:lnTo>
                  <a:pt x="67511" y="96155"/>
                </a:lnTo>
                <a:lnTo>
                  <a:pt x="67250" y="96294"/>
                </a:lnTo>
                <a:lnTo>
                  <a:pt x="67094" y="96577"/>
                </a:lnTo>
                <a:lnTo>
                  <a:pt x="66977" y="96638"/>
                </a:lnTo>
                <a:lnTo>
                  <a:pt x="66866" y="96572"/>
                </a:lnTo>
                <a:lnTo>
                  <a:pt x="66727" y="96561"/>
                </a:lnTo>
                <a:lnTo>
                  <a:pt x="66605" y="96700"/>
                </a:lnTo>
                <a:lnTo>
                  <a:pt x="66327" y="96683"/>
                </a:lnTo>
                <a:lnTo>
                  <a:pt x="66261" y="96783"/>
                </a:lnTo>
                <a:lnTo>
                  <a:pt x="66138" y="96772"/>
                </a:lnTo>
                <a:lnTo>
                  <a:pt x="65855" y="96533"/>
                </a:lnTo>
                <a:lnTo>
                  <a:pt x="65588" y="96405"/>
                </a:lnTo>
                <a:lnTo>
                  <a:pt x="65538" y="96244"/>
                </a:lnTo>
                <a:lnTo>
                  <a:pt x="65350" y="95972"/>
                </a:lnTo>
                <a:lnTo>
                  <a:pt x="65238" y="95961"/>
                </a:lnTo>
                <a:lnTo>
                  <a:pt x="65127" y="95805"/>
                </a:lnTo>
                <a:lnTo>
                  <a:pt x="65133" y="95533"/>
                </a:lnTo>
                <a:lnTo>
                  <a:pt x="65044" y="95194"/>
                </a:lnTo>
                <a:lnTo>
                  <a:pt x="64955" y="95033"/>
                </a:lnTo>
                <a:lnTo>
                  <a:pt x="64955" y="94816"/>
                </a:lnTo>
                <a:lnTo>
                  <a:pt x="64866" y="94611"/>
                </a:lnTo>
                <a:lnTo>
                  <a:pt x="64866" y="94416"/>
                </a:lnTo>
                <a:lnTo>
                  <a:pt x="64800" y="94172"/>
                </a:lnTo>
                <a:lnTo>
                  <a:pt x="64655" y="94077"/>
                </a:lnTo>
                <a:lnTo>
                  <a:pt x="64272" y="94100"/>
                </a:lnTo>
                <a:lnTo>
                  <a:pt x="64111" y="94055"/>
                </a:lnTo>
                <a:lnTo>
                  <a:pt x="63988" y="93950"/>
                </a:lnTo>
                <a:lnTo>
                  <a:pt x="63755" y="93911"/>
                </a:lnTo>
                <a:lnTo>
                  <a:pt x="63666" y="93777"/>
                </a:lnTo>
                <a:lnTo>
                  <a:pt x="63544" y="93638"/>
                </a:lnTo>
                <a:lnTo>
                  <a:pt x="63211" y="93655"/>
                </a:lnTo>
                <a:lnTo>
                  <a:pt x="62988" y="93622"/>
                </a:lnTo>
                <a:lnTo>
                  <a:pt x="62777" y="93505"/>
                </a:lnTo>
                <a:lnTo>
                  <a:pt x="62744" y="93400"/>
                </a:lnTo>
                <a:lnTo>
                  <a:pt x="62500" y="93205"/>
                </a:lnTo>
                <a:lnTo>
                  <a:pt x="62261" y="93105"/>
                </a:lnTo>
                <a:lnTo>
                  <a:pt x="62138" y="92966"/>
                </a:lnTo>
                <a:lnTo>
                  <a:pt x="61961" y="92950"/>
                </a:lnTo>
                <a:lnTo>
                  <a:pt x="61844" y="93122"/>
                </a:lnTo>
                <a:lnTo>
                  <a:pt x="61816" y="93355"/>
                </a:lnTo>
                <a:lnTo>
                  <a:pt x="61872" y="93611"/>
                </a:lnTo>
                <a:lnTo>
                  <a:pt x="61805" y="93861"/>
                </a:lnTo>
                <a:lnTo>
                  <a:pt x="61716" y="93805"/>
                </a:lnTo>
                <a:lnTo>
                  <a:pt x="61566" y="93888"/>
                </a:lnTo>
                <a:lnTo>
                  <a:pt x="61472" y="94138"/>
                </a:lnTo>
                <a:lnTo>
                  <a:pt x="61472" y="94372"/>
                </a:lnTo>
                <a:lnTo>
                  <a:pt x="61288" y="94716"/>
                </a:lnTo>
                <a:lnTo>
                  <a:pt x="61283" y="95461"/>
                </a:lnTo>
                <a:lnTo>
                  <a:pt x="61350" y="95827"/>
                </a:lnTo>
                <a:lnTo>
                  <a:pt x="61616" y="95950"/>
                </a:lnTo>
                <a:lnTo>
                  <a:pt x="61711" y="96144"/>
                </a:lnTo>
                <a:lnTo>
                  <a:pt x="61883" y="96244"/>
                </a:lnTo>
                <a:lnTo>
                  <a:pt x="61916" y="96438"/>
                </a:lnTo>
                <a:lnTo>
                  <a:pt x="61861" y="96927"/>
                </a:lnTo>
                <a:lnTo>
                  <a:pt x="61855" y="97383"/>
                </a:lnTo>
                <a:lnTo>
                  <a:pt x="62038" y="97588"/>
                </a:lnTo>
                <a:lnTo>
                  <a:pt x="62138" y="97777"/>
                </a:lnTo>
                <a:lnTo>
                  <a:pt x="61966" y="98233"/>
                </a:lnTo>
                <a:lnTo>
                  <a:pt x="61655" y="98300"/>
                </a:lnTo>
                <a:lnTo>
                  <a:pt x="61488" y="98244"/>
                </a:lnTo>
                <a:lnTo>
                  <a:pt x="61444" y="98322"/>
                </a:lnTo>
                <a:lnTo>
                  <a:pt x="61277" y="98355"/>
                </a:lnTo>
                <a:lnTo>
                  <a:pt x="61127" y="98233"/>
                </a:lnTo>
                <a:lnTo>
                  <a:pt x="60733" y="98222"/>
                </a:lnTo>
                <a:lnTo>
                  <a:pt x="60588" y="98300"/>
                </a:lnTo>
                <a:lnTo>
                  <a:pt x="60450" y="98133"/>
                </a:lnTo>
                <a:lnTo>
                  <a:pt x="60277" y="98061"/>
                </a:lnTo>
                <a:lnTo>
                  <a:pt x="60122" y="98094"/>
                </a:lnTo>
                <a:lnTo>
                  <a:pt x="59927" y="98333"/>
                </a:lnTo>
                <a:lnTo>
                  <a:pt x="59744" y="98438"/>
                </a:lnTo>
                <a:lnTo>
                  <a:pt x="59622" y="98550"/>
                </a:lnTo>
                <a:lnTo>
                  <a:pt x="59294" y="98300"/>
                </a:lnTo>
                <a:lnTo>
                  <a:pt x="59127" y="98072"/>
                </a:lnTo>
                <a:lnTo>
                  <a:pt x="58677" y="97644"/>
                </a:lnTo>
                <a:lnTo>
                  <a:pt x="58627" y="97450"/>
                </a:lnTo>
                <a:lnTo>
                  <a:pt x="58594" y="97200"/>
                </a:lnTo>
                <a:lnTo>
                  <a:pt x="58533" y="96961"/>
                </a:lnTo>
                <a:lnTo>
                  <a:pt x="58244" y="96988"/>
                </a:lnTo>
                <a:lnTo>
                  <a:pt x="58111" y="97144"/>
                </a:lnTo>
                <a:lnTo>
                  <a:pt x="57944" y="97122"/>
                </a:lnTo>
                <a:lnTo>
                  <a:pt x="57844" y="97177"/>
                </a:lnTo>
                <a:lnTo>
                  <a:pt x="57655" y="97200"/>
                </a:lnTo>
                <a:lnTo>
                  <a:pt x="57550" y="97016"/>
                </a:lnTo>
                <a:lnTo>
                  <a:pt x="57533" y="96838"/>
                </a:lnTo>
                <a:lnTo>
                  <a:pt x="57422" y="96588"/>
                </a:lnTo>
                <a:lnTo>
                  <a:pt x="57372" y="96577"/>
                </a:lnTo>
                <a:lnTo>
                  <a:pt x="57233" y="96722"/>
                </a:lnTo>
                <a:lnTo>
                  <a:pt x="57027" y="96700"/>
                </a:lnTo>
                <a:lnTo>
                  <a:pt x="56872" y="96711"/>
                </a:lnTo>
                <a:lnTo>
                  <a:pt x="56700" y="96783"/>
                </a:lnTo>
                <a:lnTo>
                  <a:pt x="56377" y="96850"/>
                </a:lnTo>
                <a:lnTo>
                  <a:pt x="56233" y="96950"/>
                </a:lnTo>
                <a:lnTo>
                  <a:pt x="56138" y="97344"/>
                </a:lnTo>
                <a:lnTo>
                  <a:pt x="56016" y="97450"/>
                </a:lnTo>
                <a:lnTo>
                  <a:pt x="55716" y="97311"/>
                </a:lnTo>
                <a:lnTo>
                  <a:pt x="55655" y="97438"/>
                </a:lnTo>
                <a:lnTo>
                  <a:pt x="55661" y="97655"/>
                </a:lnTo>
                <a:lnTo>
                  <a:pt x="55761" y="97777"/>
                </a:lnTo>
                <a:lnTo>
                  <a:pt x="55677" y="97894"/>
                </a:lnTo>
                <a:lnTo>
                  <a:pt x="55555" y="98188"/>
                </a:lnTo>
                <a:lnTo>
                  <a:pt x="55405" y="98255"/>
                </a:lnTo>
                <a:lnTo>
                  <a:pt x="55255" y="98494"/>
                </a:lnTo>
                <a:lnTo>
                  <a:pt x="55250" y="98700"/>
                </a:lnTo>
                <a:lnTo>
                  <a:pt x="55011" y="98888"/>
                </a:lnTo>
                <a:lnTo>
                  <a:pt x="54944" y="99188"/>
                </a:lnTo>
                <a:lnTo>
                  <a:pt x="54933" y="99494"/>
                </a:lnTo>
                <a:lnTo>
                  <a:pt x="54644" y="99672"/>
                </a:lnTo>
                <a:lnTo>
                  <a:pt x="54483" y="99955"/>
                </a:lnTo>
                <a:lnTo>
                  <a:pt x="54427" y="100105"/>
                </a:lnTo>
                <a:lnTo>
                  <a:pt x="54005" y="100072"/>
                </a:lnTo>
                <a:lnTo>
                  <a:pt x="53844" y="100216"/>
                </a:lnTo>
                <a:lnTo>
                  <a:pt x="53700" y="100772"/>
                </a:lnTo>
                <a:lnTo>
                  <a:pt x="53705" y="100805"/>
                </a:lnTo>
                <a:lnTo>
                  <a:pt x="53622" y="100805"/>
                </a:lnTo>
                <a:lnTo>
                  <a:pt x="53438" y="100694"/>
                </a:lnTo>
                <a:lnTo>
                  <a:pt x="53327" y="100694"/>
                </a:lnTo>
                <a:lnTo>
                  <a:pt x="53283" y="100605"/>
                </a:lnTo>
                <a:lnTo>
                  <a:pt x="53016" y="100455"/>
                </a:lnTo>
                <a:lnTo>
                  <a:pt x="52816" y="100161"/>
                </a:lnTo>
                <a:lnTo>
                  <a:pt x="52683" y="100105"/>
                </a:lnTo>
                <a:lnTo>
                  <a:pt x="52627" y="99855"/>
                </a:lnTo>
                <a:lnTo>
                  <a:pt x="52705" y="99483"/>
                </a:lnTo>
                <a:lnTo>
                  <a:pt x="52611" y="99411"/>
                </a:lnTo>
                <a:lnTo>
                  <a:pt x="52433" y="99572"/>
                </a:lnTo>
                <a:lnTo>
                  <a:pt x="52338" y="99833"/>
                </a:lnTo>
                <a:lnTo>
                  <a:pt x="52144" y="99933"/>
                </a:lnTo>
                <a:lnTo>
                  <a:pt x="51716" y="99983"/>
                </a:lnTo>
                <a:lnTo>
                  <a:pt x="51566" y="100111"/>
                </a:lnTo>
                <a:lnTo>
                  <a:pt x="51516" y="100250"/>
                </a:lnTo>
                <a:lnTo>
                  <a:pt x="51383" y="100138"/>
                </a:lnTo>
                <a:lnTo>
                  <a:pt x="51200" y="100011"/>
                </a:lnTo>
                <a:lnTo>
                  <a:pt x="51116" y="100016"/>
                </a:lnTo>
                <a:lnTo>
                  <a:pt x="51077" y="99944"/>
                </a:lnTo>
                <a:lnTo>
                  <a:pt x="50988" y="99800"/>
                </a:lnTo>
                <a:lnTo>
                  <a:pt x="50938" y="99600"/>
                </a:lnTo>
                <a:lnTo>
                  <a:pt x="50938" y="99355"/>
                </a:lnTo>
                <a:lnTo>
                  <a:pt x="50972" y="99211"/>
                </a:lnTo>
                <a:lnTo>
                  <a:pt x="50961" y="99033"/>
                </a:lnTo>
                <a:lnTo>
                  <a:pt x="50827" y="98927"/>
                </a:lnTo>
                <a:lnTo>
                  <a:pt x="50761" y="98927"/>
                </a:lnTo>
                <a:lnTo>
                  <a:pt x="50544" y="98711"/>
                </a:lnTo>
                <a:lnTo>
                  <a:pt x="50355" y="98622"/>
                </a:lnTo>
                <a:lnTo>
                  <a:pt x="50266" y="98611"/>
                </a:lnTo>
                <a:lnTo>
                  <a:pt x="50172" y="98261"/>
                </a:lnTo>
                <a:lnTo>
                  <a:pt x="50022" y="97822"/>
                </a:lnTo>
                <a:lnTo>
                  <a:pt x="49755" y="97494"/>
                </a:lnTo>
                <a:lnTo>
                  <a:pt x="49477" y="97377"/>
                </a:lnTo>
                <a:lnTo>
                  <a:pt x="49155" y="97377"/>
                </a:lnTo>
                <a:lnTo>
                  <a:pt x="48850" y="97444"/>
                </a:lnTo>
                <a:lnTo>
                  <a:pt x="48822" y="97605"/>
                </a:lnTo>
                <a:lnTo>
                  <a:pt x="48877" y="97761"/>
                </a:lnTo>
                <a:lnTo>
                  <a:pt x="48833" y="97900"/>
                </a:lnTo>
                <a:lnTo>
                  <a:pt x="48655" y="98016"/>
                </a:lnTo>
                <a:lnTo>
                  <a:pt x="48505" y="97961"/>
                </a:lnTo>
                <a:lnTo>
                  <a:pt x="48311" y="98105"/>
                </a:lnTo>
                <a:lnTo>
                  <a:pt x="48077" y="97894"/>
                </a:lnTo>
                <a:lnTo>
                  <a:pt x="47922" y="97938"/>
                </a:lnTo>
                <a:lnTo>
                  <a:pt x="47800" y="98072"/>
                </a:lnTo>
                <a:lnTo>
                  <a:pt x="47638" y="98066"/>
                </a:lnTo>
                <a:lnTo>
                  <a:pt x="47505" y="97844"/>
                </a:lnTo>
                <a:lnTo>
                  <a:pt x="47300" y="97750"/>
                </a:lnTo>
                <a:lnTo>
                  <a:pt x="47283" y="97544"/>
                </a:lnTo>
                <a:lnTo>
                  <a:pt x="47311" y="97338"/>
                </a:lnTo>
                <a:lnTo>
                  <a:pt x="47044" y="97127"/>
                </a:lnTo>
                <a:lnTo>
                  <a:pt x="46905" y="97244"/>
                </a:lnTo>
                <a:lnTo>
                  <a:pt x="46911" y="97577"/>
                </a:lnTo>
                <a:lnTo>
                  <a:pt x="46955" y="97644"/>
                </a:lnTo>
                <a:lnTo>
                  <a:pt x="46916" y="97822"/>
                </a:lnTo>
                <a:lnTo>
                  <a:pt x="46772" y="97983"/>
                </a:lnTo>
                <a:lnTo>
                  <a:pt x="46544" y="98044"/>
                </a:lnTo>
                <a:lnTo>
                  <a:pt x="44311" y="93400"/>
                </a:lnTo>
                <a:lnTo>
                  <a:pt x="42672" y="91361"/>
                </a:lnTo>
                <a:lnTo>
                  <a:pt x="42605" y="91138"/>
                </a:lnTo>
                <a:lnTo>
                  <a:pt x="42750" y="91077"/>
                </a:lnTo>
                <a:lnTo>
                  <a:pt x="42900" y="90800"/>
                </a:lnTo>
                <a:lnTo>
                  <a:pt x="42905" y="90533"/>
                </a:lnTo>
                <a:lnTo>
                  <a:pt x="42800" y="90427"/>
                </a:lnTo>
                <a:lnTo>
                  <a:pt x="42566" y="90550"/>
                </a:lnTo>
                <a:lnTo>
                  <a:pt x="42372" y="90633"/>
                </a:lnTo>
                <a:lnTo>
                  <a:pt x="42233" y="90877"/>
                </a:lnTo>
                <a:lnTo>
                  <a:pt x="42088" y="90966"/>
                </a:lnTo>
                <a:lnTo>
                  <a:pt x="41883" y="91288"/>
                </a:lnTo>
                <a:lnTo>
                  <a:pt x="41866" y="91516"/>
                </a:lnTo>
                <a:lnTo>
                  <a:pt x="41733" y="91700"/>
                </a:lnTo>
                <a:lnTo>
                  <a:pt x="41655" y="91961"/>
                </a:lnTo>
                <a:lnTo>
                  <a:pt x="41483" y="92155"/>
                </a:lnTo>
                <a:lnTo>
                  <a:pt x="41216" y="92216"/>
                </a:lnTo>
                <a:lnTo>
                  <a:pt x="41050" y="92316"/>
                </a:lnTo>
                <a:lnTo>
                  <a:pt x="41083" y="92661"/>
                </a:lnTo>
                <a:lnTo>
                  <a:pt x="40972" y="92794"/>
                </a:lnTo>
                <a:lnTo>
                  <a:pt x="40883" y="92694"/>
                </a:lnTo>
                <a:lnTo>
                  <a:pt x="40516" y="92544"/>
                </a:lnTo>
                <a:lnTo>
                  <a:pt x="40311" y="92638"/>
                </a:lnTo>
                <a:lnTo>
                  <a:pt x="40205" y="92855"/>
                </a:lnTo>
                <a:lnTo>
                  <a:pt x="40083" y="92872"/>
                </a:lnTo>
                <a:lnTo>
                  <a:pt x="39961" y="92600"/>
                </a:lnTo>
                <a:lnTo>
                  <a:pt x="39961" y="92205"/>
                </a:lnTo>
                <a:lnTo>
                  <a:pt x="40072" y="92044"/>
                </a:lnTo>
                <a:lnTo>
                  <a:pt x="40150" y="91750"/>
                </a:lnTo>
                <a:lnTo>
                  <a:pt x="40044" y="91655"/>
                </a:lnTo>
                <a:lnTo>
                  <a:pt x="39911" y="91844"/>
                </a:lnTo>
                <a:lnTo>
                  <a:pt x="39794" y="91844"/>
                </a:lnTo>
                <a:lnTo>
                  <a:pt x="39455" y="91566"/>
                </a:lnTo>
                <a:lnTo>
                  <a:pt x="39255" y="91638"/>
                </a:lnTo>
                <a:lnTo>
                  <a:pt x="39300" y="91811"/>
                </a:lnTo>
                <a:lnTo>
                  <a:pt x="39405" y="91883"/>
                </a:lnTo>
                <a:lnTo>
                  <a:pt x="39272" y="92116"/>
                </a:lnTo>
                <a:lnTo>
                  <a:pt x="39161" y="92138"/>
                </a:lnTo>
                <a:lnTo>
                  <a:pt x="39044" y="91761"/>
                </a:lnTo>
                <a:lnTo>
                  <a:pt x="39011" y="91272"/>
                </a:lnTo>
                <a:lnTo>
                  <a:pt x="38700" y="90894"/>
                </a:lnTo>
                <a:lnTo>
                  <a:pt x="38638" y="90966"/>
                </a:lnTo>
                <a:lnTo>
                  <a:pt x="38705" y="91266"/>
                </a:lnTo>
                <a:lnTo>
                  <a:pt x="38683" y="91500"/>
                </a:lnTo>
                <a:lnTo>
                  <a:pt x="38572" y="91500"/>
                </a:lnTo>
                <a:lnTo>
                  <a:pt x="38516" y="91200"/>
                </a:lnTo>
                <a:lnTo>
                  <a:pt x="38400" y="91277"/>
                </a:lnTo>
                <a:lnTo>
                  <a:pt x="38366" y="91566"/>
                </a:lnTo>
                <a:lnTo>
                  <a:pt x="38261" y="91627"/>
                </a:lnTo>
                <a:lnTo>
                  <a:pt x="38122" y="91438"/>
                </a:lnTo>
                <a:lnTo>
                  <a:pt x="37922" y="91638"/>
                </a:lnTo>
                <a:lnTo>
                  <a:pt x="37811" y="91511"/>
                </a:lnTo>
                <a:lnTo>
                  <a:pt x="37733" y="91222"/>
                </a:lnTo>
                <a:lnTo>
                  <a:pt x="37872" y="91161"/>
                </a:lnTo>
                <a:lnTo>
                  <a:pt x="37883" y="91044"/>
                </a:lnTo>
                <a:lnTo>
                  <a:pt x="37844" y="90761"/>
                </a:lnTo>
                <a:lnTo>
                  <a:pt x="37894" y="90500"/>
                </a:lnTo>
                <a:lnTo>
                  <a:pt x="37872" y="90327"/>
                </a:lnTo>
                <a:lnTo>
                  <a:pt x="37750" y="90222"/>
                </a:lnTo>
                <a:lnTo>
                  <a:pt x="37627" y="89955"/>
                </a:lnTo>
                <a:lnTo>
                  <a:pt x="37561" y="89644"/>
                </a:lnTo>
                <a:lnTo>
                  <a:pt x="37488" y="89555"/>
                </a:lnTo>
                <a:lnTo>
                  <a:pt x="37411" y="89183"/>
                </a:lnTo>
                <a:lnTo>
                  <a:pt x="37222" y="89155"/>
                </a:lnTo>
                <a:lnTo>
                  <a:pt x="37027" y="89294"/>
                </a:lnTo>
                <a:lnTo>
                  <a:pt x="36805" y="89300"/>
                </a:lnTo>
                <a:lnTo>
                  <a:pt x="36588" y="89055"/>
                </a:lnTo>
                <a:lnTo>
                  <a:pt x="36338" y="89100"/>
                </a:lnTo>
                <a:lnTo>
                  <a:pt x="36116" y="88950"/>
                </a:lnTo>
                <a:lnTo>
                  <a:pt x="35977" y="89027"/>
                </a:lnTo>
                <a:lnTo>
                  <a:pt x="35866" y="88994"/>
                </a:lnTo>
                <a:lnTo>
                  <a:pt x="35705" y="89144"/>
                </a:lnTo>
                <a:lnTo>
                  <a:pt x="35650" y="89438"/>
                </a:lnTo>
                <a:lnTo>
                  <a:pt x="35411" y="89461"/>
                </a:lnTo>
                <a:lnTo>
                  <a:pt x="35311" y="89550"/>
                </a:lnTo>
                <a:lnTo>
                  <a:pt x="35394" y="89777"/>
                </a:lnTo>
                <a:lnTo>
                  <a:pt x="35400" y="89994"/>
                </a:lnTo>
                <a:lnTo>
                  <a:pt x="35161" y="90083"/>
                </a:lnTo>
                <a:lnTo>
                  <a:pt x="35038" y="90027"/>
                </a:lnTo>
                <a:lnTo>
                  <a:pt x="34916" y="90300"/>
                </a:lnTo>
                <a:lnTo>
                  <a:pt x="34700" y="90366"/>
                </a:lnTo>
                <a:lnTo>
                  <a:pt x="34616" y="90461"/>
                </a:lnTo>
                <a:lnTo>
                  <a:pt x="34527" y="90461"/>
                </a:lnTo>
                <a:lnTo>
                  <a:pt x="34144" y="90894"/>
                </a:lnTo>
                <a:lnTo>
                  <a:pt x="33938" y="91005"/>
                </a:lnTo>
                <a:lnTo>
                  <a:pt x="33766" y="91172"/>
                </a:lnTo>
                <a:lnTo>
                  <a:pt x="33638" y="91127"/>
                </a:lnTo>
                <a:lnTo>
                  <a:pt x="33538" y="90972"/>
                </a:lnTo>
                <a:lnTo>
                  <a:pt x="33422" y="91133"/>
                </a:lnTo>
                <a:lnTo>
                  <a:pt x="33394" y="91333"/>
                </a:lnTo>
                <a:lnTo>
                  <a:pt x="33194" y="91333"/>
                </a:lnTo>
                <a:lnTo>
                  <a:pt x="33094" y="91483"/>
                </a:lnTo>
                <a:lnTo>
                  <a:pt x="33100" y="91800"/>
                </a:lnTo>
                <a:lnTo>
                  <a:pt x="33027" y="91911"/>
                </a:lnTo>
                <a:lnTo>
                  <a:pt x="32900" y="91822"/>
                </a:lnTo>
                <a:lnTo>
                  <a:pt x="32772" y="91844"/>
                </a:lnTo>
                <a:lnTo>
                  <a:pt x="32627" y="92011"/>
                </a:lnTo>
                <a:lnTo>
                  <a:pt x="32405" y="92016"/>
                </a:lnTo>
                <a:lnTo>
                  <a:pt x="32161" y="92266"/>
                </a:lnTo>
                <a:lnTo>
                  <a:pt x="32111" y="92400"/>
                </a:lnTo>
                <a:lnTo>
                  <a:pt x="31872" y="92433"/>
                </a:lnTo>
                <a:lnTo>
                  <a:pt x="31644" y="92616"/>
                </a:lnTo>
                <a:lnTo>
                  <a:pt x="31433" y="92650"/>
                </a:lnTo>
                <a:lnTo>
                  <a:pt x="31116" y="92811"/>
                </a:lnTo>
                <a:lnTo>
                  <a:pt x="31100" y="93027"/>
                </a:lnTo>
                <a:lnTo>
                  <a:pt x="31016" y="93227"/>
                </a:lnTo>
                <a:lnTo>
                  <a:pt x="30905" y="92955"/>
                </a:lnTo>
                <a:lnTo>
                  <a:pt x="30744" y="92944"/>
                </a:lnTo>
                <a:lnTo>
                  <a:pt x="30588" y="93105"/>
                </a:lnTo>
                <a:lnTo>
                  <a:pt x="30588" y="93294"/>
                </a:lnTo>
                <a:lnTo>
                  <a:pt x="30516" y="93444"/>
                </a:lnTo>
                <a:lnTo>
                  <a:pt x="30350" y="93250"/>
                </a:lnTo>
                <a:lnTo>
                  <a:pt x="30138" y="93294"/>
                </a:lnTo>
                <a:lnTo>
                  <a:pt x="30083" y="93127"/>
                </a:lnTo>
                <a:lnTo>
                  <a:pt x="29950" y="93116"/>
                </a:lnTo>
                <a:lnTo>
                  <a:pt x="29855" y="93305"/>
                </a:lnTo>
                <a:lnTo>
                  <a:pt x="29661" y="93327"/>
                </a:lnTo>
                <a:lnTo>
                  <a:pt x="29594" y="93422"/>
                </a:lnTo>
                <a:lnTo>
                  <a:pt x="29694" y="93783"/>
                </a:lnTo>
                <a:lnTo>
                  <a:pt x="29611" y="93933"/>
                </a:lnTo>
                <a:lnTo>
                  <a:pt x="29772" y="94011"/>
                </a:lnTo>
                <a:lnTo>
                  <a:pt x="30000" y="93955"/>
                </a:lnTo>
                <a:lnTo>
                  <a:pt x="30072" y="94283"/>
                </a:lnTo>
                <a:lnTo>
                  <a:pt x="29833" y="94294"/>
                </a:lnTo>
                <a:lnTo>
                  <a:pt x="29755" y="94416"/>
                </a:lnTo>
                <a:lnTo>
                  <a:pt x="29772" y="94611"/>
                </a:lnTo>
                <a:lnTo>
                  <a:pt x="30000" y="94622"/>
                </a:lnTo>
                <a:lnTo>
                  <a:pt x="30183" y="94750"/>
                </a:lnTo>
                <a:lnTo>
                  <a:pt x="30300" y="94611"/>
                </a:lnTo>
                <a:lnTo>
                  <a:pt x="30444" y="94600"/>
                </a:lnTo>
                <a:lnTo>
                  <a:pt x="30588" y="94833"/>
                </a:lnTo>
                <a:lnTo>
                  <a:pt x="30761" y="94927"/>
                </a:lnTo>
                <a:lnTo>
                  <a:pt x="30755" y="95227"/>
                </a:lnTo>
                <a:lnTo>
                  <a:pt x="30650" y="95350"/>
                </a:lnTo>
                <a:lnTo>
                  <a:pt x="30500" y="95261"/>
                </a:lnTo>
                <a:lnTo>
                  <a:pt x="30122" y="95327"/>
                </a:lnTo>
                <a:lnTo>
                  <a:pt x="29911" y="95644"/>
                </a:lnTo>
                <a:lnTo>
                  <a:pt x="29705" y="96133"/>
                </a:lnTo>
                <a:lnTo>
                  <a:pt x="29722" y="96461"/>
                </a:lnTo>
                <a:lnTo>
                  <a:pt x="29855" y="96488"/>
                </a:lnTo>
                <a:lnTo>
                  <a:pt x="29905" y="96838"/>
                </a:lnTo>
                <a:lnTo>
                  <a:pt x="29766" y="97111"/>
                </a:lnTo>
                <a:lnTo>
                  <a:pt x="29733" y="97427"/>
                </a:lnTo>
                <a:lnTo>
                  <a:pt x="29572" y="97461"/>
                </a:lnTo>
                <a:lnTo>
                  <a:pt x="29544" y="97611"/>
                </a:lnTo>
                <a:lnTo>
                  <a:pt x="29605" y="97800"/>
                </a:lnTo>
                <a:lnTo>
                  <a:pt x="29616" y="97994"/>
                </a:lnTo>
                <a:lnTo>
                  <a:pt x="29833" y="97994"/>
                </a:lnTo>
                <a:lnTo>
                  <a:pt x="29955" y="98188"/>
                </a:lnTo>
                <a:lnTo>
                  <a:pt x="30161" y="98266"/>
                </a:lnTo>
                <a:lnTo>
                  <a:pt x="30194" y="98427"/>
                </a:lnTo>
                <a:lnTo>
                  <a:pt x="30361" y="98661"/>
                </a:lnTo>
                <a:lnTo>
                  <a:pt x="30633" y="98666"/>
                </a:lnTo>
                <a:lnTo>
                  <a:pt x="30716" y="98777"/>
                </a:lnTo>
                <a:lnTo>
                  <a:pt x="30761" y="99966"/>
                </a:lnTo>
                <a:lnTo>
                  <a:pt x="30677" y="100216"/>
                </a:lnTo>
                <a:lnTo>
                  <a:pt x="30372" y="100388"/>
                </a:lnTo>
                <a:lnTo>
                  <a:pt x="30111" y="100344"/>
                </a:lnTo>
                <a:lnTo>
                  <a:pt x="29833" y="100061"/>
                </a:lnTo>
                <a:lnTo>
                  <a:pt x="29738" y="100205"/>
                </a:lnTo>
                <a:lnTo>
                  <a:pt x="29727" y="100500"/>
                </a:lnTo>
                <a:lnTo>
                  <a:pt x="29638" y="100816"/>
                </a:lnTo>
                <a:lnTo>
                  <a:pt x="29433" y="100877"/>
                </a:lnTo>
                <a:lnTo>
                  <a:pt x="29111" y="100583"/>
                </a:lnTo>
                <a:lnTo>
                  <a:pt x="28833" y="100605"/>
                </a:lnTo>
                <a:lnTo>
                  <a:pt x="28711" y="100488"/>
                </a:lnTo>
                <a:lnTo>
                  <a:pt x="28633" y="100572"/>
                </a:lnTo>
                <a:lnTo>
                  <a:pt x="28466" y="100488"/>
                </a:lnTo>
                <a:lnTo>
                  <a:pt x="28288" y="100138"/>
                </a:lnTo>
                <a:lnTo>
                  <a:pt x="28427" y="100016"/>
                </a:lnTo>
                <a:lnTo>
                  <a:pt x="28488" y="99811"/>
                </a:lnTo>
                <a:lnTo>
                  <a:pt x="28355" y="99705"/>
                </a:lnTo>
                <a:lnTo>
                  <a:pt x="28138" y="99505"/>
                </a:lnTo>
                <a:lnTo>
                  <a:pt x="28038" y="99716"/>
                </a:lnTo>
                <a:lnTo>
                  <a:pt x="27838" y="99683"/>
                </a:lnTo>
                <a:lnTo>
                  <a:pt x="27694" y="99761"/>
                </a:lnTo>
                <a:lnTo>
                  <a:pt x="27727" y="100127"/>
                </a:lnTo>
                <a:lnTo>
                  <a:pt x="27472" y="100172"/>
                </a:lnTo>
                <a:lnTo>
                  <a:pt x="27416" y="100005"/>
                </a:lnTo>
                <a:lnTo>
                  <a:pt x="27155" y="99605"/>
                </a:lnTo>
                <a:lnTo>
                  <a:pt x="26944" y="99661"/>
                </a:lnTo>
                <a:lnTo>
                  <a:pt x="26866" y="99911"/>
                </a:lnTo>
                <a:lnTo>
                  <a:pt x="26761" y="99683"/>
                </a:lnTo>
                <a:lnTo>
                  <a:pt x="26616" y="99761"/>
                </a:lnTo>
                <a:lnTo>
                  <a:pt x="26605" y="100038"/>
                </a:lnTo>
                <a:lnTo>
                  <a:pt x="26411" y="100072"/>
                </a:lnTo>
                <a:lnTo>
                  <a:pt x="26394" y="100638"/>
                </a:lnTo>
                <a:lnTo>
                  <a:pt x="26172" y="100922"/>
                </a:lnTo>
                <a:lnTo>
                  <a:pt x="26027" y="100822"/>
                </a:lnTo>
                <a:lnTo>
                  <a:pt x="25922" y="100538"/>
                </a:lnTo>
                <a:lnTo>
                  <a:pt x="25572" y="100455"/>
                </a:lnTo>
                <a:lnTo>
                  <a:pt x="25450" y="100161"/>
                </a:lnTo>
                <a:lnTo>
                  <a:pt x="25272" y="100333"/>
                </a:lnTo>
                <a:lnTo>
                  <a:pt x="25288" y="100716"/>
                </a:lnTo>
                <a:lnTo>
                  <a:pt x="25172" y="101011"/>
                </a:lnTo>
                <a:lnTo>
                  <a:pt x="25066" y="100955"/>
                </a:lnTo>
                <a:lnTo>
                  <a:pt x="25055" y="100605"/>
                </a:lnTo>
                <a:lnTo>
                  <a:pt x="24983" y="100400"/>
                </a:lnTo>
                <a:lnTo>
                  <a:pt x="24838" y="100377"/>
                </a:lnTo>
                <a:lnTo>
                  <a:pt x="24583" y="100061"/>
                </a:lnTo>
                <a:lnTo>
                  <a:pt x="24438" y="99744"/>
                </a:lnTo>
                <a:lnTo>
                  <a:pt x="24238" y="99744"/>
                </a:lnTo>
                <a:lnTo>
                  <a:pt x="24061" y="99355"/>
                </a:lnTo>
                <a:lnTo>
                  <a:pt x="23955" y="99344"/>
                </a:lnTo>
                <a:lnTo>
                  <a:pt x="23861" y="99116"/>
                </a:lnTo>
                <a:lnTo>
                  <a:pt x="23711" y="99105"/>
                </a:lnTo>
                <a:lnTo>
                  <a:pt x="23383" y="99277"/>
                </a:lnTo>
                <a:lnTo>
                  <a:pt x="23177" y="99050"/>
                </a:lnTo>
                <a:lnTo>
                  <a:pt x="23077" y="98644"/>
                </a:lnTo>
                <a:lnTo>
                  <a:pt x="22916" y="98661"/>
                </a:lnTo>
                <a:lnTo>
                  <a:pt x="22727" y="98877"/>
                </a:lnTo>
                <a:lnTo>
                  <a:pt x="22550" y="98911"/>
                </a:lnTo>
                <a:lnTo>
                  <a:pt x="22522" y="99094"/>
                </a:lnTo>
                <a:lnTo>
                  <a:pt x="22405" y="99300"/>
                </a:lnTo>
                <a:lnTo>
                  <a:pt x="22400" y="99038"/>
                </a:lnTo>
                <a:lnTo>
                  <a:pt x="22277" y="99172"/>
                </a:lnTo>
                <a:lnTo>
                  <a:pt x="22227" y="99400"/>
                </a:lnTo>
                <a:lnTo>
                  <a:pt x="22061" y="99561"/>
                </a:lnTo>
                <a:lnTo>
                  <a:pt x="21966" y="99411"/>
                </a:lnTo>
                <a:lnTo>
                  <a:pt x="22088" y="99161"/>
                </a:lnTo>
                <a:lnTo>
                  <a:pt x="22116" y="98966"/>
                </a:lnTo>
                <a:lnTo>
                  <a:pt x="21900" y="98811"/>
                </a:lnTo>
                <a:lnTo>
                  <a:pt x="21633" y="98550"/>
                </a:lnTo>
                <a:lnTo>
                  <a:pt x="21583" y="98744"/>
                </a:lnTo>
                <a:lnTo>
                  <a:pt x="21633" y="99016"/>
                </a:lnTo>
                <a:lnTo>
                  <a:pt x="21605" y="99288"/>
                </a:lnTo>
                <a:lnTo>
                  <a:pt x="21411" y="99205"/>
                </a:lnTo>
                <a:lnTo>
                  <a:pt x="21277" y="99377"/>
                </a:lnTo>
                <a:lnTo>
                  <a:pt x="21194" y="99777"/>
                </a:lnTo>
                <a:lnTo>
                  <a:pt x="21066" y="99788"/>
                </a:lnTo>
                <a:lnTo>
                  <a:pt x="20800" y="100072"/>
                </a:lnTo>
                <a:lnTo>
                  <a:pt x="20738" y="100422"/>
                </a:lnTo>
                <a:lnTo>
                  <a:pt x="20872" y="100694"/>
                </a:lnTo>
                <a:lnTo>
                  <a:pt x="20872" y="101055"/>
                </a:lnTo>
                <a:lnTo>
                  <a:pt x="20577" y="101055"/>
                </a:lnTo>
                <a:lnTo>
                  <a:pt x="20288" y="101105"/>
                </a:lnTo>
                <a:lnTo>
                  <a:pt x="20505" y="102316"/>
                </a:lnTo>
                <a:lnTo>
                  <a:pt x="20388" y="102466"/>
                </a:lnTo>
                <a:lnTo>
                  <a:pt x="20422" y="102922"/>
                </a:lnTo>
                <a:lnTo>
                  <a:pt x="20144" y="102966"/>
                </a:lnTo>
                <a:lnTo>
                  <a:pt x="19866" y="102683"/>
                </a:lnTo>
                <a:lnTo>
                  <a:pt x="19805" y="102416"/>
                </a:lnTo>
                <a:lnTo>
                  <a:pt x="19322" y="101683"/>
                </a:lnTo>
                <a:lnTo>
                  <a:pt x="19188" y="101966"/>
                </a:lnTo>
                <a:lnTo>
                  <a:pt x="19188" y="102350"/>
                </a:lnTo>
                <a:lnTo>
                  <a:pt x="18950" y="102850"/>
                </a:lnTo>
                <a:lnTo>
                  <a:pt x="18772" y="102988"/>
                </a:lnTo>
                <a:lnTo>
                  <a:pt x="18816" y="103733"/>
                </a:lnTo>
                <a:lnTo>
                  <a:pt x="18955" y="103961"/>
                </a:lnTo>
                <a:lnTo>
                  <a:pt x="18877" y="104894"/>
                </a:lnTo>
                <a:lnTo>
                  <a:pt x="18738" y="105416"/>
                </a:lnTo>
                <a:lnTo>
                  <a:pt x="19111" y="105655"/>
                </a:lnTo>
                <a:lnTo>
                  <a:pt x="19266" y="106083"/>
                </a:lnTo>
                <a:lnTo>
                  <a:pt x="19211" y="106311"/>
                </a:lnTo>
                <a:lnTo>
                  <a:pt x="19505" y="106727"/>
                </a:lnTo>
                <a:lnTo>
                  <a:pt x="19577" y="106494"/>
                </a:lnTo>
                <a:lnTo>
                  <a:pt x="20166" y="106766"/>
                </a:lnTo>
                <a:lnTo>
                  <a:pt x="20588" y="107422"/>
                </a:lnTo>
                <a:lnTo>
                  <a:pt x="20955" y="108444"/>
                </a:lnTo>
                <a:lnTo>
                  <a:pt x="20611" y="108444"/>
                </a:lnTo>
                <a:lnTo>
                  <a:pt x="20588" y="108694"/>
                </a:lnTo>
                <a:lnTo>
                  <a:pt x="20922" y="109061"/>
                </a:lnTo>
                <a:lnTo>
                  <a:pt x="21161" y="108933"/>
                </a:lnTo>
                <a:lnTo>
                  <a:pt x="21383" y="109172"/>
                </a:lnTo>
                <a:lnTo>
                  <a:pt x="21383" y="109177"/>
                </a:lnTo>
                <a:lnTo>
                  <a:pt x="21372" y="109177"/>
                </a:lnTo>
                <a:lnTo>
                  <a:pt x="21366" y="109294"/>
                </a:lnTo>
                <a:lnTo>
                  <a:pt x="21355" y="109455"/>
                </a:lnTo>
                <a:lnTo>
                  <a:pt x="21216" y="109500"/>
                </a:lnTo>
                <a:lnTo>
                  <a:pt x="21294" y="109611"/>
                </a:lnTo>
                <a:lnTo>
                  <a:pt x="21300" y="109783"/>
                </a:lnTo>
                <a:lnTo>
                  <a:pt x="21200" y="109794"/>
                </a:lnTo>
                <a:lnTo>
                  <a:pt x="21283" y="109883"/>
                </a:lnTo>
                <a:lnTo>
                  <a:pt x="21283" y="110066"/>
                </a:lnTo>
                <a:lnTo>
                  <a:pt x="21144" y="110005"/>
                </a:lnTo>
                <a:lnTo>
                  <a:pt x="21077" y="110044"/>
                </a:lnTo>
                <a:lnTo>
                  <a:pt x="20905" y="109966"/>
                </a:lnTo>
                <a:lnTo>
                  <a:pt x="20788" y="110011"/>
                </a:lnTo>
                <a:lnTo>
                  <a:pt x="21055" y="110261"/>
                </a:lnTo>
                <a:lnTo>
                  <a:pt x="21088" y="110433"/>
                </a:lnTo>
                <a:lnTo>
                  <a:pt x="21022" y="110527"/>
                </a:lnTo>
                <a:lnTo>
                  <a:pt x="20938" y="110388"/>
                </a:lnTo>
                <a:cubicBezTo>
                  <a:pt x="20938" y="110388"/>
                  <a:pt x="20822" y="110450"/>
                  <a:pt x="20800" y="110450"/>
                </a:cubicBezTo>
                <a:cubicBezTo>
                  <a:pt x="20772" y="110450"/>
                  <a:pt x="20711" y="110388"/>
                  <a:pt x="20711" y="110388"/>
                </a:cubicBezTo>
                <a:lnTo>
                  <a:pt x="20627" y="110400"/>
                </a:lnTo>
                <a:lnTo>
                  <a:pt x="20761" y="110483"/>
                </a:lnTo>
                <a:lnTo>
                  <a:pt x="20788" y="110605"/>
                </a:lnTo>
                <a:lnTo>
                  <a:pt x="20661" y="110761"/>
                </a:lnTo>
                <a:lnTo>
                  <a:pt x="20538" y="110761"/>
                </a:lnTo>
                <a:lnTo>
                  <a:pt x="20450" y="110872"/>
                </a:lnTo>
                <a:lnTo>
                  <a:pt x="20377" y="110750"/>
                </a:lnTo>
                <a:lnTo>
                  <a:pt x="20338" y="110922"/>
                </a:lnTo>
                <a:lnTo>
                  <a:pt x="20266" y="110988"/>
                </a:lnTo>
                <a:lnTo>
                  <a:pt x="20177" y="110866"/>
                </a:lnTo>
                <a:lnTo>
                  <a:pt x="20083" y="110816"/>
                </a:lnTo>
                <a:lnTo>
                  <a:pt x="20077" y="111005"/>
                </a:lnTo>
                <a:lnTo>
                  <a:pt x="19994" y="111244"/>
                </a:lnTo>
                <a:lnTo>
                  <a:pt x="19955" y="111583"/>
                </a:lnTo>
                <a:lnTo>
                  <a:pt x="19861" y="111688"/>
                </a:lnTo>
                <a:lnTo>
                  <a:pt x="19800" y="112005"/>
                </a:lnTo>
                <a:lnTo>
                  <a:pt x="19727" y="112244"/>
                </a:lnTo>
                <a:lnTo>
                  <a:pt x="19727" y="112800"/>
                </a:lnTo>
                <a:lnTo>
                  <a:pt x="19627" y="112922"/>
                </a:lnTo>
                <a:lnTo>
                  <a:pt x="19566" y="113194"/>
                </a:lnTo>
                <a:lnTo>
                  <a:pt x="19655" y="113716"/>
                </a:lnTo>
                <a:lnTo>
                  <a:pt x="19805" y="113750"/>
                </a:lnTo>
                <a:lnTo>
                  <a:pt x="19916" y="113694"/>
                </a:lnTo>
                <a:lnTo>
                  <a:pt x="20033" y="113933"/>
                </a:lnTo>
                <a:lnTo>
                  <a:pt x="20205" y="114016"/>
                </a:lnTo>
                <a:lnTo>
                  <a:pt x="20205" y="114522"/>
                </a:lnTo>
                <a:lnTo>
                  <a:pt x="20416" y="114738"/>
                </a:lnTo>
                <a:lnTo>
                  <a:pt x="20505" y="114594"/>
                </a:lnTo>
                <a:lnTo>
                  <a:pt x="20611" y="114583"/>
                </a:lnTo>
                <a:lnTo>
                  <a:pt x="20538" y="114833"/>
                </a:lnTo>
                <a:lnTo>
                  <a:pt x="20494" y="115122"/>
                </a:lnTo>
                <a:lnTo>
                  <a:pt x="20400" y="115055"/>
                </a:lnTo>
                <a:lnTo>
                  <a:pt x="20383" y="115316"/>
                </a:lnTo>
                <a:lnTo>
                  <a:pt x="20505" y="115316"/>
                </a:lnTo>
                <a:lnTo>
                  <a:pt x="20533" y="115477"/>
                </a:lnTo>
                <a:lnTo>
                  <a:pt x="20583" y="115683"/>
                </a:lnTo>
                <a:lnTo>
                  <a:pt x="20605" y="116122"/>
                </a:lnTo>
                <a:lnTo>
                  <a:pt x="20744" y="116383"/>
                </a:lnTo>
                <a:lnTo>
                  <a:pt x="20805" y="116816"/>
                </a:lnTo>
                <a:lnTo>
                  <a:pt x="21144" y="117516"/>
                </a:lnTo>
                <a:lnTo>
                  <a:pt x="21627" y="118166"/>
                </a:lnTo>
                <a:lnTo>
                  <a:pt x="21711" y="118266"/>
                </a:lnTo>
                <a:lnTo>
                  <a:pt x="21705" y="118288"/>
                </a:lnTo>
                <a:lnTo>
                  <a:pt x="21394" y="118911"/>
                </a:lnTo>
                <a:lnTo>
                  <a:pt x="21133" y="119150"/>
                </a:lnTo>
                <a:lnTo>
                  <a:pt x="21055" y="119411"/>
                </a:lnTo>
                <a:lnTo>
                  <a:pt x="20633" y="119344"/>
                </a:lnTo>
                <a:lnTo>
                  <a:pt x="20516" y="118972"/>
                </a:lnTo>
                <a:lnTo>
                  <a:pt x="20094" y="118405"/>
                </a:lnTo>
                <a:lnTo>
                  <a:pt x="19833" y="118366"/>
                </a:lnTo>
                <a:lnTo>
                  <a:pt x="19738" y="118911"/>
                </a:lnTo>
                <a:lnTo>
                  <a:pt x="19977" y="119150"/>
                </a:lnTo>
                <a:lnTo>
                  <a:pt x="20105" y="119455"/>
                </a:lnTo>
                <a:lnTo>
                  <a:pt x="20055" y="120000"/>
                </a:lnTo>
                <a:lnTo>
                  <a:pt x="19727" y="119716"/>
                </a:lnTo>
                <a:lnTo>
                  <a:pt x="19388" y="119694"/>
                </a:lnTo>
                <a:lnTo>
                  <a:pt x="18872" y="119211"/>
                </a:lnTo>
                <a:lnTo>
                  <a:pt x="18533" y="119433"/>
                </a:lnTo>
                <a:lnTo>
                  <a:pt x="18516" y="119683"/>
                </a:lnTo>
                <a:lnTo>
                  <a:pt x="18688" y="119955"/>
                </a:lnTo>
                <a:lnTo>
                  <a:pt x="18466" y="119605"/>
                </a:lnTo>
                <a:lnTo>
                  <a:pt x="17955" y="119627"/>
                </a:lnTo>
                <a:lnTo>
                  <a:pt x="17833" y="119583"/>
                </a:lnTo>
                <a:lnTo>
                  <a:pt x="17427" y="119733"/>
                </a:lnTo>
                <a:lnTo>
                  <a:pt x="17144" y="119900"/>
                </a:lnTo>
                <a:lnTo>
                  <a:pt x="17133" y="119872"/>
                </a:lnTo>
                <a:lnTo>
                  <a:pt x="16966" y="119811"/>
                </a:lnTo>
                <a:lnTo>
                  <a:pt x="16583" y="119272"/>
                </a:lnTo>
                <a:lnTo>
                  <a:pt x="16433" y="119211"/>
                </a:lnTo>
                <a:lnTo>
                  <a:pt x="16305" y="119394"/>
                </a:lnTo>
                <a:lnTo>
                  <a:pt x="16194" y="119427"/>
                </a:lnTo>
                <a:lnTo>
                  <a:pt x="15955" y="119272"/>
                </a:lnTo>
                <a:lnTo>
                  <a:pt x="15872" y="119461"/>
                </a:lnTo>
                <a:lnTo>
                  <a:pt x="15766" y="119405"/>
                </a:lnTo>
                <a:lnTo>
                  <a:pt x="15727" y="119133"/>
                </a:lnTo>
                <a:lnTo>
                  <a:pt x="15611" y="119111"/>
                </a:lnTo>
                <a:lnTo>
                  <a:pt x="15611" y="119105"/>
                </a:lnTo>
                <a:lnTo>
                  <a:pt x="15638" y="119044"/>
                </a:lnTo>
                <a:lnTo>
                  <a:pt x="15600" y="118777"/>
                </a:lnTo>
                <a:lnTo>
                  <a:pt x="15661" y="118605"/>
                </a:lnTo>
                <a:lnTo>
                  <a:pt x="15500" y="118127"/>
                </a:lnTo>
                <a:lnTo>
                  <a:pt x="15450" y="117500"/>
                </a:lnTo>
                <a:lnTo>
                  <a:pt x="15344" y="117272"/>
                </a:lnTo>
                <a:lnTo>
                  <a:pt x="15150" y="116772"/>
                </a:lnTo>
                <a:lnTo>
                  <a:pt x="14927" y="116722"/>
                </a:lnTo>
                <a:lnTo>
                  <a:pt x="14916" y="116527"/>
                </a:lnTo>
                <a:lnTo>
                  <a:pt x="14683" y="116200"/>
                </a:lnTo>
                <a:lnTo>
                  <a:pt x="14583" y="116300"/>
                </a:lnTo>
                <a:lnTo>
                  <a:pt x="14494" y="116222"/>
                </a:lnTo>
                <a:lnTo>
                  <a:pt x="14316" y="116172"/>
                </a:lnTo>
                <a:lnTo>
                  <a:pt x="14172" y="115822"/>
                </a:lnTo>
                <a:lnTo>
                  <a:pt x="14077" y="115822"/>
                </a:lnTo>
                <a:lnTo>
                  <a:pt x="13905" y="115705"/>
                </a:lnTo>
                <a:lnTo>
                  <a:pt x="13850" y="115500"/>
                </a:lnTo>
                <a:lnTo>
                  <a:pt x="13705" y="115488"/>
                </a:lnTo>
                <a:lnTo>
                  <a:pt x="13561" y="115283"/>
                </a:lnTo>
                <a:lnTo>
                  <a:pt x="13505" y="115100"/>
                </a:lnTo>
                <a:lnTo>
                  <a:pt x="13338" y="115011"/>
                </a:lnTo>
                <a:lnTo>
                  <a:pt x="13222" y="114644"/>
                </a:lnTo>
                <a:lnTo>
                  <a:pt x="12638" y="113933"/>
                </a:lnTo>
                <a:lnTo>
                  <a:pt x="12394" y="113833"/>
                </a:lnTo>
                <a:lnTo>
                  <a:pt x="12044" y="113477"/>
                </a:lnTo>
                <a:lnTo>
                  <a:pt x="11705" y="113522"/>
                </a:lnTo>
                <a:lnTo>
                  <a:pt x="11505" y="113183"/>
                </a:lnTo>
                <a:lnTo>
                  <a:pt x="11494" y="112950"/>
                </a:lnTo>
                <a:lnTo>
                  <a:pt x="11244" y="112611"/>
                </a:lnTo>
                <a:lnTo>
                  <a:pt x="11144" y="112622"/>
                </a:lnTo>
                <a:lnTo>
                  <a:pt x="10927" y="112577"/>
                </a:lnTo>
                <a:lnTo>
                  <a:pt x="11050" y="112405"/>
                </a:lnTo>
                <a:lnTo>
                  <a:pt x="11188" y="112300"/>
                </a:lnTo>
                <a:lnTo>
                  <a:pt x="11122" y="112083"/>
                </a:lnTo>
                <a:lnTo>
                  <a:pt x="11127" y="111950"/>
                </a:lnTo>
                <a:lnTo>
                  <a:pt x="11327" y="112027"/>
                </a:lnTo>
                <a:lnTo>
                  <a:pt x="11472" y="112211"/>
                </a:lnTo>
                <a:lnTo>
                  <a:pt x="11511" y="112166"/>
                </a:lnTo>
                <a:lnTo>
                  <a:pt x="11694" y="112211"/>
                </a:lnTo>
                <a:lnTo>
                  <a:pt x="11733" y="111777"/>
                </a:lnTo>
                <a:lnTo>
                  <a:pt x="11644" y="111672"/>
                </a:lnTo>
                <a:lnTo>
                  <a:pt x="11644" y="111366"/>
                </a:lnTo>
                <a:lnTo>
                  <a:pt x="11838" y="111044"/>
                </a:lnTo>
                <a:lnTo>
                  <a:pt x="11838" y="110933"/>
                </a:lnTo>
                <a:lnTo>
                  <a:pt x="11916" y="110816"/>
                </a:lnTo>
                <a:lnTo>
                  <a:pt x="12038" y="110850"/>
                </a:lnTo>
                <a:lnTo>
                  <a:pt x="12111" y="110666"/>
                </a:lnTo>
                <a:lnTo>
                  <a:pt x="12227" y="110622"/>
                </a:lnTo>
                <a:lnTo>
                  <a:pt x="12227" y="110500"/>
                </a:lnTo>
                <a:lnTo>
                  <a:pt x="12044" y="110405"/>
                </a:lnTo>
                <a:lnTo>
                  <a:pt x="11994" y="110244"/>
                </a:lnTo>
                <a:lnTo>
                  <a:pt x="11900" y="110383"/>
                </a:lnTo>
                <a:lnTo>
                  <a:pt x="11766" y="110161"/>
                </a:lnTo>
                <a:lnTo>
                  <a:pt x="11644" y="109722"/>
                </a:lnTo>
                <a:lnTo>
                  <a:pt x="11955" y="109650"/>
                </a:lnTo>
                <a:lnTo>
                  <a:pt x="12177" y="109722"/>
                </a:lnTo>
                <a:lnTo>
                  <a:pt x="12294" y="109500"/>
                </a:lnTo>
                <a:lnTo>
                  <a:pt x="12177" y="109500"/>
                </a:lnTo>
                <a:lnTo>
                  <a:pt x="12083" y="109355"/>
                </a:lnTo>
                <a:lnTo>
                  <a:pt x="12283" y="109127"/>
                </a:lnTo>
                <a:lnTo>
                  <a:pt x="12761" y="108705"/>
                </a:lnTo>
                <a:lnTo>
                  <a:pt x="12805" y="108472"/>
                </a:lnTo>
                <a:lnTo>
                  <a:pt x="12755" y="108316"/>
                </a:lnTo>
                <a:lnTo>
                  <a:pt x="12511" y="108372"/>
                </a:lnTo>
                <a:lnTo>
                  <a:pt x="12311" y="108600"/>
                </a:lnTo>
                <a:lnTo>
                  <a:pt x="12127" y="108544"/>
                </a:lnTo>
                <a:lnTo>
                  <a:pt x="12088" y="108566"/>
                </a:lnTo>
                <a:lnTo>
                  <a:pt x="12088" y="108550"/>
                </a:lnTo>
                <a:lnTo>
                  <a:pt x="12138" y="107866"/>
                </a:lnTo>
                <a:lnTo>
                  <a:pt x="12255" y="107783"/>
                </a:lnTo>
                <a:lnTo>
                  <a:pt x="12455" y="107261"/>
                </a:lnTo>
                <a:lnTo>
                  <a:pt x="12894" y="107216"/>
                </a:lnTo>
                <a:lnTo>
                  <a:pt x="13055" y="107005"/>
                </a:lnTo>
                <a:lnTo>
                  <a:pt x="13022" y="106627"/>
                </a:lnTo>
                <a:lnTo>
                  <a:pt x="13133" y="106072"/>
                </a:lnTo>
                <a:lnTo>
                  <a:pt x="13094" y="105633"/>
                </a:lnTo>
                <a:lnTo>
                  <a:pt x="12833" y="105333"/>
                </a:lnTo>
                <a:lnTo>
                  <a:pt x="12894" y="104677"/>
                </a:lnTo>
                <a:lnTo>
                  <a:pt x="13083" y="104611"/>
                </a:lnTo>
                <a:lnTo>
                  <a:pt x="13233" y="104277"/>
                </a:lnTo>
                <a:lnTo>
                  <a:pt x="13227" y="103872"/>
                </a:lnTo>
                <a:lnTo>
                  <a:pt x="13105" y="103750"/>
                </a:lnTo>
                <a:lnTo>
                  <a:pt x="13022" y="103405"/>
                </a:lnTo>
                <a:lnTo>
                  <a:pt x="12883" y="103633"/>
                </a:lnTo>
                <a:lnTo>
                  <a:pt x="12611" y="103544"/>
                </a:lnTo>
                <a:lnTo>
                  <a:pt x="12372" y="103305"/>
                </a:lnTo>
                <a:lnTo>
                  <a:pt x="12177" y="103361"/>
                </a:lnTo>
                <a:lnTo>
                  <a:pt x="12005" y="103183"/>
                </a:lnTo>
                <a:lnTo>
                  <a:pt x="11761" y="103177"/>
                </a:lnTo>
                <a:lnTo>
                  <a:pt x="11438" y="103055"/>
                </a:lnTo>
                <a:lnTo>
                  <a:pt x="11311" y="103261"/>
                </a:lnTo>
                <a:lnTo>
                  <a:pt x="11227" y="102966"/>
                </a:lnTo>
                <a:lnTo>
                  <a:pt x="10944" y="102672"/>
                </a:lnTo>
                <a:lnTo>
                  <a:pt x="10738" y="101933"/>
                </a:lnTo>
                <a:lnTo>
                  <a:pt x="10594" y="101966"/>
                </a:lnTo>
                <a:lnTo>
                  <a:pt x="10288" y="102361"/>
                </a:lnTo>
                <a:lnTo>
                  <a:pt x="10088" y="102294"/>
                </a:lnTo>
                <a:lnTo>
                  <a:pt x="9883" y="102394"/>
                </a:lnTo>
                <a:lnTo>
                  <a:pt x="9627" y="102166"/>
                </a:lnTo>
                <a:lnTo>
                  <a:pt x="9461" y="102466"/>
                </a:lnTo>
                <a:lnTo>
                  <a:pt x="9050" y="101805"/>
                </a:lnTo>
                <a:lnTo>
                  <a:pt x="8950" y="101316"/>
                </a:lnTo>
                <a:lnTo>
                  <a:pt x="8950" y="100900"/>
                </a:lnTo>
                <a:lnTo>
                  <a:pt x="8777" y="100855"/>
                </a:lnTo>
                <a:lnTo>
                  <a:pt x="8755" y="100538"/>
                </a:lnTo>
                <a:lnTo>
                  <a:pt x="8572" y="100283"/>
                </a:lnTo>
                <a:lnTo>
                  <a:pt x="8066" y="100400"/>
                </a:lnTo>
                <a:lnTo>
                  <a:pt x="7816" y="99855"/>
                </a:lnTo>
                <a:lnTo>
                  <a:pt x="7922" y="99516"/>
                </a:lnTo>
                <a:lnTo>
                  <a:pt x="7733" y="99255"/>
                </a:lnTo>
                <a:lnTo>
                  <a:pt x="7594" y="98561"/>
                </a:lnTo>
                <a:lnTo>
                  <a:pt x="7383" y="98538"/>
                </a:lnTo>
                <a:lnTo>
                  <a:pt x="7150" y="98744"/>
                </a:lnTo>
                <a:lnTo>
                  <a:pt x="6688" y="98744"/>
                </a:lnTo>
                <a:lnTo>
                  <a:pt x="6233" y="98494"/>
                </a:lnTo>
                <a:lnTo>
                  <a:pt x="6094" y="98700"/>
                </a:lnTo>
                <a:lnTo>
                  <a:pt x="6116" y="99016"/>
                </a:lnTo>
                <a:lnTo>
                  <a:pt x="5905" y="99094"/>
                </a:lnTo>
                <a:lnTo>
                  <a:pt x="5761" y="99038"/>
                </a:lnTo>
                <a:lnTo>
                  <a:pt x="5761" y="98655"/>
                </a:lnTo>
                <a:lnTo>
                  <a:pt x="5550" y="98261"/>
                </a:lnTo>
                <a:lnTo>
                  <a:pt x="5577" y="97850"/>
                </a:lnTo>
                <a:lnTo>
                  <a:pt x="5388" y="97366"/>
                </a:lnTo>
                <a:lnTo>
                  <a:pt x="5377" y="97000"/>
                </a:lnTo>
                <a:lnTo>
                  <a:pt x="5455" y="96755"/>
                </a:lnTo>
                <a:lnTo>
                  <a:pt x="5655" y="97061"/>
                </a:lnTo>
                <a:lnTo>
                  <a:pt x="6127" y="96955"/>
                </a:lnTo>
                <a:lnTo>
                  <a:pt x="6311" y="96450"/>
                </a:lnTo>
                <a:lnTo>
                  <a:pt x="6416" y="96300"/>
                </a:lnTo>
                <a:lnTo>
                  <a:pt x="6177" y="96038"/>
                </a:lnTo>
                <a:lnTo>
                  <a:pt x="6155" y="95755"/>
                </a:lnTo>
                <a:lnTo>
                  <a:pt x="5811" y="95255"/>
                </a:lnTo>
                <a:lnTo>
                  <a:pt x="5511" y="95122"/>
                </a:lnTo>
                <a:lnTo>
                  <a:pt x="5433" y="94622"/>
                </a:lnTo>
                <a:lnTo>
                  <a:pt x="5244" y="94405"/>
                </a:lnTo>
                <a:lnTo>
                  <a:pt x="5011" y="93861"/>
                </a:lnTo>
                <a:lnTo>
                  <a:pt x="4905" y="93444"/>
                </a:lnTo>
                <a:lnTo>
                  <a:pt x="4694" y="93072"/>
                </a:lnTo>
                <a:lnTo>
                  <a:pt x="4694" y="92616"/>
                </a:lnTo>
                <a:lnTo>
                  <a:pt x="4533" y="92311"/>
                </a:lnTo>
                <a:lnTo>
                  <a:pt x="4600" y="91916"/>
                </a:lnTo>
                <a:lnTo>
                  <a:pt x="4550" y="91572"/>
                </a:lnTo>
                <a:lnTo>
                  <a:pt x="4155" y="91327"/>
                </a:lnTo>
                <a:lnTo>
                  <a:pt x="4027" y="91327"/>
                </a:lnTo>
                <a:lnTo>
                  <a:pt x="3916" y="91111"/>
                </a:lnTo>
                <a:lnTo>
                  <a:pt x="3655" y="91244"/>
                </a:lnTo>
                <a:lnTo>
                  <a:pt x="3422" y="91550"/>
                </a:lnTo>
                <a:lnTo>
                  <a:pt x="3250" y="91044"/>
                </a:lnTo>
                <a:lnTo>
                  <a:pt x="3050" y="91000"/>
                </a:lnTo>
                <a:lnTo>
                  <a:pt x="2827" y="91177"/>
                </a:lnTo>
                <a:lnTo>
                  <a:pt x="2644" y="90694"/>
                </a:lnTo>
                <a:lnTo>
                  <a:pt x="2450" y="90894"/>
                </a:lnTo>
                <a:lnTo>
                  <a:pt x="2288" y="90722"/>
                </a:lnTo>
                <a:lnTo>
                  <a:pt x="2216" y="90744"/>
                </a:lnTo>
                <a:lnTo>
                  <a:pt x="2183" y="90322"/>
                </a:lnTo>
                <a:lnTo>
                  <a:pt x="2061" y="90038"/>
                </a:lnTo>
                <a:lnTo>
                  <a:pt x="1961" y="89600"/>
                </a:lnTo>
                <a:lnTo>
                  <a:pt x="1905" y="89461"/>
                </a:lnTo>
                <a:lnTo>
                  <a:pt x="1783" y="89088"/>
                </a:lnTo>
                <a:lnTo>
                  <a:pt x="1811" y="88894"/>
                </a:lnTo>
                <a:lnTo>
                  <a:pt x="1761" y="88644"/>
                </a:lnTo>
                <a:lnTo>
                  <a:pt x="1683" y="88522"/>
                </a:lnTo>
                <a:lnTo>
                  <a:pt x="1716" y="88383"/>
                </a:lnTo>
                <a:lnTo>
                  <a:pt x="1694" y="88122"/>
                </a:lnTo>
                <a:lnTo>
                  <a:pt x="1511" y="88077"/>
                </a:lnTo>
                <a:lnTo>
                  <a:pt x="1650" y="87738"/>
                </a:lnTo>
                <a:lnTo>
                  <a:pt x="1622" y="87461"/>
                </a:lnTo>
                <a:lnTo>
                  <a:pt x="1766" y="87250"/>
                </a:lnTo>
                <a:lnTo>
                  <a:pt x="1766" y="86944"/>
                </a:lnTo>
                <a:lnTo>
                  <a:pt x="1344" y="85683"/>
                </a:lnTo>
                <a:lnTo>
                  <a:pt x="1411" y="84550"/>
                </a:lnTo>
                <a:lnTo>
                  <a:pt x="1516" y="84433"/>
                </a:lnTo>
                <a:lnTo>
                  <a:pt x="1577" y="84000"/>
                </a:lnTo>
                <a:lnTo>
                  <a:pt x="1722" y="83700"/>
                </a:lnTo>
                <a:lnTo>
                  <a:pt x="1750" y="83600"/>
                </a:lnTo>
                <a:lnTo>
                  <a:pt x="1738" y="83555"/>
                </a:lnTo>
                <a:lnTo>
                  <a:pt x="1655" y="83316"/>
                </a:lnTo>
                <a:lnTo>
                  <a:pt x="1650" y="83288"/>
                </a:lnTo>
                <a:lnTo>
                  <a:pt x="1705" y="82961"/>
                </a:lnTo>
                <a:lnTo>
                  <a:pt x="1622" y="82733"/>
                </a:lnTo>
                <a:lnTo>
                  <a:pt x="1622" y="82561"/>
                </a:lnTo>
                <a:lnTo>
                  <a:pt x="1705" y="82516"/>
                </a:lnTo>
                <a:lnTo>
                  <a:pt x="1783" y="82766"/>
                </a:lnTo>
                <a:lnTo>
                  <a:pt x="1950" y="82672"/>
                </a:lnTo>
                <a:lnTo>
                  <a:pt x="1933" y="82377"/>
                </a:lnTo>
                <a:lnTo>
                  <a:pt x="2038" y="82238"/>
                </a:lnTo>
                <a:lnTo>
                  <a:pt x="2216" y="82422"/>
                </a:lnTo>
                <a:lnTo>
                  <a:pt x="2438" y="82150"/>
                </a:lnTo>
                <a:lnTo>
                  <a:pt x="2483" y="81888"/>
                </a:lnTo>
                <a:lnTo>
                  <a:pt x="2594" y="81816"/>
                </a:lnTo>
                <a:lnTo>
                  <a:pt x="2861" y="81966"/>
                </a:lnTo>
                <a:lnTo>
                  <a:pt x="2972" y="81738"/>
                </a:lnTo>
                <a:lnTo>
                  <a:pt x="2816" y="81361"/>
                </a:lnTo>
                <a:lnTo>
                  <a:pt x="2672" y="81361"/>
                </a:lnTo>
                <a:lnTo>
                  <a:pt x="2588" y="81416"/>
                </a:lnTo>
                <a:lnTo>
                  <a:pt x="2383" y="81416"/>
                </a:lnTo>
                <a:lnTo>
                  <a:pt x="2266" y="81133"/>
                </a:lnTo>
                <a:lnTo>
                  <a:pt x="2050" y="81111"/>
                </a:lnTo>
                <a:lnTo>
                  <a:pt x="1838" y="80722"/>
                </a:lnTo>
                <a:lnTo>
                  <a:pt x="1872" y="80527"/>
                </a:lnTo>
                <a:lnTo>
                  <a:pt x="2072" y="80800"/>
                </a:lnTo>
                <a:lnTo>
                  <a:pt x="2072" y="80538"/>
                </a:lnTo>
                <a:lnTo>
                  <a:pt x="2011" y="80344"/>
                </a:lnTo>
                <a:lnTo>
                  <a:pt x="2138" y="80161"/>
                </a:lnTo>
                <a:lnTo>
                  <a:pt x="1944" y="80216"/>
                </a:lnTo>
                <a:cubicBezTo>
                  <a:pt x="1944" y="80216"/>
                  <a:pt x="1727" y="80422"/>
                  <a:pt x="1688" y="80444"/>
                </a:cubicBezTo>
                <a:cubicBezTo>
                  <a:pt x="1672" y="80450"/>
                  <a:pt x="1661" y="80483"/>
                  <a:pt x="1644" y="80527"/>
                </a:cubicBezTo>
                <a:lnTo>
                  <a:pt x="1644" y="80522"/>
                </a:lnTo>
                <a:lnTo>
                  <a:pt x="1605" y="80111"/>
                </a:lnTo>
                <a:lnTo>
                  <a:pt x="2027" y="79444"/>
                </a:lnTo>
                <a:lnTo>
                  <a:pt x="2244" y="79272"/>
                </a:lnTo>
                <a:lnTo>
                  <a:pt x="2488" y="78555"/>
                </a:lnTo>
                <a:lnTo>
                  <a:pt x="2744" y="77922"/>
                </a:lnTo>
                <a:lnTo>
                  <a:pt x="2933" y="77172"/>
                </a:lnTo>
                <a:lnTo>
                  <a:pt x="3300" y="76138"/>
                </a:lnTo>
                <a:lnTo>
                  <a:pt x="3561" y="75061"/>
                </a:lnTo>
                <a:lnTo>
                  <a:pt x="3505" y="74605"/>
                </a:lnTo>
                <a:lnTo>
                  <a:pt x="3111" y="73850"/>
                </a:lnTo>
                <a:lnTo>
                  <a:pt x="2872" y="73722"/>
                </a:lnTo>
                <a:lnTo>
                  <a:pt x="2455" y="72738"/>
                </a:lnTo>
                <a:lnTo>
                  <a:pt x="2527" y="72294"/>
                </a:lnTo>
                <a:lnTo>
                  <a:pt x="2700" y="71900"/>
                </a:lnTo>
                <a:lnTo>
                  <a:pt x="2677" y="71455"/>
                </a:lnTo>
                <a:lnTo>
                  <a:pt x="2400" y="71138"/>
                </a:lnTo>
                <a:lnTo>
                  <a:pt x="2305" y="70794"/>
                </a:lnTo>
                <a:lnTo>
                  <a:pt x="2288" y="70238"/>
                </a:lnTo>
                <a:lnTo>
                  <a:pt x="2361" y="70094"/>
                </a:lnTo>
                <a:lnTo>
                  <a:pt x="2283" y="69811"/>
                </a:lnTo>
                <a:lnTo>
                  <a:pt x="2061" y="69750"/>
                </a:lnTo>
                <a:lnTo>
                  <a:pt x="1944" y="69500"/>
                </a:lnTo>
                <a:lnTo>
                  <a:pt x="1944" y="68994"/>
                </a:lnTo>
                <a:lnTo>
                  <a:pt x="2066" y="68722"/>
                </a:lnTo>
                <a:lnTo>
                  <a:pt x="1888" y="68650"/>
                </a:lnTo>
                <a:lnTo>
                  <a:pt x="1883" y="68383"/>
                </a:lnTo>
                <a:lnTo>
                  <a:pt x="1922" y="67411"/>
                </a:lnTo>
                <a:lnTo>
                  <a:pt x="2088" y="67344"/>
                </a:lnTo>
                <a:lnTo>
                  <a:pt x="1683" y="65777"/>
                </a:lnTo>
                <a:lnTo>
                  <a:pt x="1305" y="64633"/>
                </a:lnTo>
                <a:lnTo>
                  <a:pt x="1227" y="64205"/>
                </a:lnTo>
                <a:lnTo>
                  <a:pt x="1011" y="63816"/>
                </a:lnTo>
                <a:lnTo>
                  <a:pt x="1161" y="63094"/>
                </a:lnTo>
                <a:lnTo>
                  <a:pt x="1344" y="62605"/>
                </a:lnTo>
                <a:lnTo>
                  <a:pt x="1433" y="62161"/>
                </a:lnTo>
                <a:lnTo>
                  <a:pt x="1322" y="61988"/>
                </a:lnTo>
                <a:lnTo>
                  <a:pt x="905" y="61550"/>
                </a:lnTo>
                <a:lnTo>
                  <a:pt x="833" y="61272"/>
                </a:lnTo>
                <a:lnTo>
                  <a:pt x="694" y="60922"/>
                </a:lnTo>
                <a:lnTo>
                  <a:pt x="450" y="60688"/>
                </a:lnTo>
                <a:lnTo>
                  <a:pt x="322" y="60661"/>
                </a:lnTo>
                <a:lnTo>
                  <a:pt x="166" y="59972"/>
                </a:lnTo>
                <a:lnTo>
                  <a:pt x="38" y="59722"/>
                </a:lnTo>
                <a:lnTo>
                  <a:pt x="105" y="59211"/>
                </a:lnTo>
                <a:lnTo>
                  <a:pt x="144" y="58811"/>
                </a:lnTo>
                <a:lnTo>
                  <a:pt x="0" y="58727"/>
                </a:lnTo>
                <a:lnTo>
                  <a:pt x="150" y="58555"/>
                </a:lnTo>
                <a:lnTo>
                  <a:pt x="388" y="58400"/>
                </a:lnTo>
                <a:lnTo>
                  <a:pt x="388" y="58383"/>
                </a:lnTo>
                <a:lnTo>
                  <a:pt x="494" y="58355"/>
                </a:lnTo>
                <a:lnTo>
                  <a:pt x="500" y="57827"/>
                </a:lnTo>
                <a:lnTo>
                  <a:pt x="744" y="57438"/>
                </a:lnTo>
                <a:lnTo>
                  <a:pt x="961" y="57388"/>
                </a:lnTo>
                <a:lnTo>
                  <a:pt x="1105" y="57072"/>
                </a:lnTo>
                <a:lnTo>
                  <a:pt x="1083" y="56644"/>
                </a:lnTo>
                <a:lnTo>
                  <a:pt x="1233" y="56622"/>
                </a:lnTo>
                <a:lnTo>
                  <a:pt x="1422" y="56744"/>
                </a:lnTo>
                <a:lnTo>
                  <a:pt x="1533" y="56511"/>
                </a:lnTo>
                <a:lnTo>
                  <a:pt x="1527" y="56200"/>
                </a:lnTo>
                <a:lnTo>
                  <a:pt x="1527" y="56188"/>
                </a:lnTo>
                <a:lnTo>
                  <a:pt x="1727" y="56227"/>
                </a:lnTo>
                <a:lnTo>
                  <a:pt x="1805" y="56344"/>
                </a:lnTo>
                <a:lnTo>
                  <a:pt x="1800" y="56638"/>
                </a:lnTo>
                <a:lnTo>
                  <a:pt x="1877" y="56827"/>
                </a:lnTo>
                <a:lnTo>
                  <a:pt x="1900" y="56450"/>
                </a:lnTo>
                <a:lnTo>
                  <a:pt x="1972" y="56255"/>
                </a:lnTo>
                <a:lnTo>
                  <a:pt x="2094" y="56277"/>
                </a:lnTo>
                <a:lnTo>
                  <a:pt x="2172" y="56205"/>
                </a:lnTo>
                <a:lnTo>
                  <a:pt x="2016" y="56027"/>
                </a:lnTo>
                <a:lnTo>
                  <a:pt x="2022" y="55916"/>
                </a:lnTo>
                <a:lnTo>
                  <a:pt x="2122" y="55950"/>
                </a:lnTo>
                <a:lnTo>
                  <a:pt x="2233" y="55911"/>
                </a:lnTo>
                <a:lnTo>
                  <a:pt x="2233" y="55800"/>
                </a:lnTo>
                <a:lnTo>
                  <a:pt x="2177" y="55766"/>
                </a:lnTo>
                <a:lnTo>
                  <a:pt x="2116" y="55600"/>
                </a:lnTo>
                <a:lnTo>
                  <a:pt x="2155" y="55500"/>
                </a:lnTo>
                <a:lnTo>
                  <a:pt x="2327" y="55527"/>
                </a:lnTo>
                <a:lnTo>
                  <a:pt x="2511" y="55672"/>
                </a:lnTo>
                <a:lnTo>
                  <a:pt x="2605" y="55894"/>
                </a:lnTo>
                <a:lnTo>
                  <a:pt x="2700" y="56027"/>
                </a:lnTo>
                <a:lnTo>
                  <a:pt x="2772" y="55916"/>
                </a:lnTo>
                <a:lnTo>
                  <a:pt x="2911" y="56016"/>
                </a:lnTo>
                <a:lnTo>
                  <a:pt x="2955" y="56116"/>
                </a:lnTo>
                <a:lnTo>
                  <a:pt x="3066" y="56227"/>
                </a:lnTo>
                <a:lnTo>
                  <a:pt x="3077" y="56388"/>
                </a:lnTo>
                <a:lnTo>
                  <a:pt x="2922" y="56594"/>
                </a:lnTo>
                <a:lnTo>
                  <a:pt x="2783" y="56494"/>
                </a:lnTo>
                <a:lnTo>
                  <a:pt x="2572" y="56538"/>
                </a:lnTo>
                <a:lnTo>
                  <a:pt x="2433" y="56305"/>
                </a:lnTo>
                <a:lnTo>
                  <a:pt x="2422" y="56116"/>
                </a:lnTo>
                <a:lnTo>
                  <a:pt x="2327" y="56327"/>
                </a:lnTo>
                <a:lnTo>
                  <a:pt x="2322" y="56655"/>
                </a:lnTo>
                <a:lnTo>
                  <a:pt x="2372" y="56927"/>
                </a:lnTo>
                <a:lnTo>
                  <a:pt x="2500" y="56727"/>
                </a:lnTo>
                <a:lnTo>
                  <a:pt x="2572" y="56811"/>
                </a:lnTo>
                <a:lnTo>
                  <a:pt x="2616" y="57077"/>
                </a:lnTo>
                <a:lnTo>
                  <a:pt x="2761" y="56872"/>
                </a:lnTo>
                <a:lnTo>
                  <a:pt x="2911" y="56961"/>
                </a:lnTo>
                <a:lnTo>
                  <a:pt x="2927" y="57183"/>
                </a:lnTo>
                <a:lnTo>
                  <a:pt x="2977" y="57161"/>
                </a:lnTo>
                <a:lnTo>
                  <a:pt x="3055" y="56977"/>
                </a:lnTo>
                <a:lnTo>
                  <a:pt x="3105" y="57072"/>
                </a:lnTo>
                <a:lnTo>
                  <a:pt x="3083" y="57183"/>
                </a:lnTo>
                <a:lnTo>
                  <a:pt x="3083" y="57377"/>
                </a:lnTo>
                <a:lnTo>
                  <a:pt x="3233" y="57055"/>
                </a:lnTo>
                <a:lnTo>
                  <a:pt x="3322" y="56922"/>
                </a:lnTo>
                <a:lnTo>
                  <a:pt x="3394" y="56988"/>
                </a:lnTo>
                <a:lnTo>
                  <a:pt x="3344" y="57105"/>
                </a:lnTo>
                <a:lnTo>
                  <a:pt x="3311" y="57272"/>
                </a:lnTo>
                <a:lnTo>
                  <a:pt x="3450" y="57272"/>
                </a:lnTo>
                <a:lnTo>
                  <a:pt x="3511" y="57400"/>
                </a:lnTo>
                <a:lnTo>
                  <a:pt x="3400" y="57511"/>
                </a:lnTo>
                <a:lnTo>
                  <a:pt x="3288" y="57800"/>
                </a:lnTo>
                <a:lnTo>
                  <a:pt x="3483" y="57766"/>
                </a:lnTo>
                <a:lnTo>
                  <a:pt x="3600" y="57400"/>
                </a:lnTo>
                <a:lnTo>
                  <a:pt x="3566" y="57205"/>
                </a:lnTo>
                <a:lnTo>
                  <a:pt x="3633" y="57088"/>
                </a:lnTo>
                <a:lnTo>
                  <a:pt x="3822" y="57055"/>
                </a:lnTo>
                <a:lnTo>
                  <a:pt x="3944" y="57205"/>
                </a:lnTo>
                <a:lnTo>
                  <a:pt x="3972" y="57072"/>
                </a:lnTo>
                <a:lnTo>
                  <a:pt x="3877" y="56850"/>
                </a:lnTo>
                <a:lnTo>
                  <a:pt x="3883" y="56772"/>
                </a:lnTo>
                <a:lnTo>
                  <a:pt x="4055" y="56900"/>
                </a:lnTo>
                <a:lnTo>
                  <a:pt x="4172" y="57161"/>
                </a:lnTo>
                <a:lnTo>
                  <a:pt x="4433" y="57183"/>
                </a:lnTo>
                <a:lnTo>
                  <a:pt x="4611" y="57294"/>
                </a:lnTo>
                <a:lnTo>
                  <a:pt x="4750" y="57172"/>
                </a:lnTo>
                <a:lnTo>
                  <a:pt x="4727" y="57022"/>
                </a:lnTo>
                <a:lnTo>
                  <a:pt x="4950" y="57105"/>
                </a:lnTo>
                <a:lnTo>
                  <a:pt x="5144" y="57294"/>
                </a:lnTo>
                <a:lnTo>
                  <a:pt x="5172" y="57172"/>
                </a:lnTo>
                <a:lnTo>
                  <a:pt x="5383" y="57322"/>
                </a:lnTo>
                <a:lnTo>
                  <a:pt x="6316" y="58144"/>
                </a:lnTo>
                <a:lnTo>
                  <a:pt x="6938" y="58827"/>
                </a:lnTo>
                <a:lnTo>
                  <a:pt x="7072" y="59077"/>
                </a:lnTo>
                <a:lnTo>
                  <a:pt x="7244" y="59172"/>
                </a:lnTo>
                <a:lnTo>
                  <a:pt x="7455" y="59694"/>
                </a:lnTo>
                <a:lnTo>
                  <a:pt x="7594" y="59755"/>
                </a:lnTo>
                <a:lnTo>
                  <a:pt x="7561" y="59583"/>
                </a:lnTo>
                <a:lnTo>
                  <a:pt x="7561" y="59455"/>
                </a:lnTo>
                <a:lnTo>
                  <a:pt x="7650" y="59455"/>
                </a:lnTo>
                <a:lnTo>
                  <a:pt x="7911" y="59855"/>
                </a:lnTo>
                <a:lnTo>
                  <a:pt x="8055" y="59877"/>
                </a:lnTo>
                <a:lnTo>
                  <a:pt x="8283" y="60222"/>
                </a:lnTo>
                <a:lnTo>
                  <a:pt x="8416" y="60133"/>
                </a:lnTo>
                <a:lnTo>
                  <a:pt x="8272" y="59777"/>
                </a:lnTo>
                <a:lnTo>
                  <a:pt x="8227" y="59627"/>
                </a:lnTo>
                <a:lnTo>
                  <a:pt x="8322" y="59627"/>
                </a:lnTo>
                <a:lnTo>
                  <a:pt x="8516" y="59950"/>
                </a:lnTo>
                <a:lnTo>
                  <a:pt x="8505" y="60233"/>
                </a:lnTo>
                <a:lnTo>
                  <a:pt x="8872" y="60655"/>
                </a:lnTo>
                <a:lnTo>
                  <a:pt x="8850" y="60850"/>
                </a:lnTo>
                <a:lnTo>
                  <a:pt x="9055" y="61011"/>
                </a:lnTo>
                <a:lnTo>
                  <a:pt x="9094" y="60872"/>
                </a:lnTo>
                <a:lnTo>
                  <a:pt x="9255" y="60933"/>
                </a:lnTo>
                <a:lnTo>
                  <a:pt x="9450" y="61261"/>
                </a:lnTo>
                <a:lnTo>
                  <a:pt x="9511" y="61638"/>
                </a:lnTo>
                <a:lnTo>
                  <a:pt x="9616" y="61755"/>
                </a:lnTo>
                <a:lnTo>
                  <a:pt x="9766" y="62127"/>
                </a:lnTo>
                <a:lnTo>
                  <a:pt x="9833" y="62094"/>
                </a:lnTo>
                <a:lnTo>
                  <a:pt x="9905" y="62211"/>
                </a:lnTo>
                <a:lnTo>
                  <a:pt x="9911" y="62588"/>
                </a:lnTo>
                <a:lnTo>
                  <a:pt x="9916" y="62938"/>
                </a:lnTo>
                <a:lnTo>
                  <a:pt x="9877" y="63388"/>
                </a:lnTo>
                <a:lnTo>
                  <a:pt x="9811" y="63616"/>
                </a:lnTo>
                <a:lnTo>
                  <a:pt x="9811" y="63822"/>
                </a:lnTo>
                <a:lnTo>
                  <a:pt x="9611" y="64244"/>
                </a:lnTo>
                <a:lnTo>
                  <a:pt x="9577" y="64450"/>
                </a:lnTo>
                <a:lnTo>
                  <a:pt x="9233" y="65227"/>
                </a:lnTo>
                <a:lnTo>
                  <a:pt x="8988" y="65444"/>
                </a:lnTo>
                <a:lnTo>
                  <a:pt x="8688" y="65533"/>
                </a:lnTo>
                <a:lnTo>
                  <a:pt x="8561" y="65705"/>
                </a:lnTo>
                <a:lnTo>
                  <a:pt x="8288" y="65705"/>
                </a:lnTo>
                <a:lnTo>
                  <a:pt x="8233" y="65833"/>
                </a:lnTo>
                <a:lnTo>
                  <a:pt x="7822" y="65911"/>
                </a:lnTo>
                <a:lnTo>
                  <a:pt x="7294" y="65861"/>
                </a:lnTo>
                <a:lnTo>
                  <a:pt x="6994" y="65722"/>
                </a:lnTo>
                <a:lnTo>
                  <a:pt x="6777" y="65466"/>
                </a:lnTo>
                <a:lnTo>
                  <a:pt x="6644" y="65627"/>
                </a:lnTo>
                <a:lnTo>
                  <a:pt x="6494" y="65550"/>
                </a:lnTo>
                <a:lnTo>
                  <a:pt x="6244" y="65544"/>
                </a:lnTo>
                <a:lnTo>
                  <a:pt x="6211" y="65400"/>
                </a:lnTo>
                <a:lnTo>
                  <a:pt x="6061" y="65316"/>
                </a:lnTo>
                <a:lnTo>
                  <a:pt x="5922" y="65477"/>
                </a:lnTo>
                <a:lnTo>
                  <a:pt x="5694" y="65111"/>
                </a:lnTo>
                <a:lnTo>
                  <a:pt x="5700" y="64927"/>
                </a:lnTo>
                <a:lnTo>
                  <a:pt x="5522" y="64972"/>
                </a:lnTo>
                <a:lnTo>
                  <a:pt x="5366" y="64938"/>
                </a:lnTo>
                <a:lnTo>
                  <a:pt x="5438" y="64872"/>
                </a:lnTo>
                <a:lnTo>
                  <a:pt x="5150" y="64861"/>
                </a:lnTo>
                <a:lnTo>
                  <a:pt x="5066" y="65011"/>
                </a:lnTo>
                <a:lnTo>
                  <a:pt x="4888" y="65000"/>
                </a:lnTo>
                <a:lnTo>
                  <a:pt x="4888" y="64827"/>
                </a:lnTo>
                <a:lnTo>
                  <a:pt x="4822" y="64733"/>
                </a:lnTo>
                <a:lnTo>
                  <a:pt x="4927" y="64611"/>
                </a:lnTo>
                <a:lnTo>
                  <a:pt x="4816" y="64388"/>
                </a:lnTo>
                <a:lnTo>
                  <a:pt x="4777" y="64516"/>
                </a:lnTo>
                <a:lnTo>
                  <a:pt x="4483" y="64516"/>
                </a:lnTo>
                <a:lnTo>
                  <a:pt x="4294" y="64300"/>
                </a:lnTo>
                <a:lnTo>
                  <a:pt x="4261" y="64405"/>
                </a:lnTo>
                <a:lnTo>
                  <a:pt x="4138" y="64377"/>
                </a:lnTo>
                <a:lnTo>
                  <a:pt x="3744" y="63844"/>
                </a:lnTo>
                <a:lnTo>
                  <a:pt x="3711" y="63561"/>
                </a:lnTo>
                <a:lnTo>
                  <a:pt x="3477" y="63522"/>
                </a:lnTo>
                <a:lnTo>
                  <a:pt x="3427" y="63433"/>
                </a:lnTo>
                <a:lnTo>
                  <a:pt x="3261" y="63444"/>
                </a:lnTo>
                <a:lnTo>
                  <a:pt x="3222" y="63538"/>
                </a:lnTo>
                <a:lnTo>
                  <a:pt x="3416" y="63755"/>
                </a:lnTo>
                <a:lnTo>
                  <a:pt x="3455" y="64188"/>
                </a:lnTo>
                <a:lnTo>
                  <a:pt x="3672" y="64416"/>
                </a:lnTo>
                <a:lnTo>
                  <a:pt x="3716" y="64644"/>
                </a:lnTo>
                <a:lnTo>
                  <a:pt x="3988" y="64744"/>
                </a:lnTo>
                <a:lnTo>
                  <a:pt x="4038" y="64850"/>
                </a:lnTo>
                <a:lnTo>
                  <a:pt x="3861" y="65000"/>
                </a:lnTo>
                <a:lnTo>
                  <a:pt x="3777" y="65183"/>
                </a:lnTo>
                <a:lnTo>
                  <a:pt x="3822" y="65261"/>
                </a:lnTo>
                <a:lnTo>
                  <a:pt x="4116" y="65133"/>
                </a:lnTo>
                <a:lnTo>
                  <a:pt x="4238" y="65000"/>
                </a:lnTo>
                <a:lnTo>
                  <a:pt x="4366" y="65144"/>
                </a:lnTo>
                <a:lnTo>
                  <a:pt x="4233" y="65238"/>
                </a:lnTo>
                <a:lnTo>
                  <a:pt x="4233" y="65327"/>
                </a:lnTo>
                <a:lnTo>
                  <a:pt x="4433" y="65366"/>
                </a:lnTo>
                <a:lnTo>
                  <a:pt x="4388" y="65588"/>
                </a:lnTo>
                <a:lnTo>
                  <a:pt x="4205" y="65638"/>
                </a:lnTo>
                <a:lnTo>
                  <a:pt x="4133" y="65811"/>
                </a:lnTo>
                <a:lnTo>
                  <a:pt x="4344" y="65866"/>
                </a:lnTo>
                <a:lnTo>
                  <a:pt x="4422" y="65777"/>
                </a:lnTo>
                <a:lnTo>
                  <a:pt x="4566" y="65777"/>
                </a:lnTo>
                <a:lnTo>
                  <a:pt x="4655" y="65933"/>
                </a:lnTo>
                <a:lnTo>
                  <a:pt x="4766" y="65800"/>
                </a:lnTo>
                <a:lnTo>
                  <a:pt x="5177" y="66083"/>
                </a:lnTo>
                <a:lnTo>
                  <a:pt x="5377" y="66538"/>
                </a:lnTo>
                <a:lnTo>
                  <a:pt x="5472" y="66572"/>
                </a:lnTo>
                <a:lnTo>
                  <a:pt x="5411" y="66755"/>
                </a:lnTo>
                <a:lnTo>
                  <a:pt x="5400" y="66961"/>
                </a:lnTo>
                <a:lnTo>
                  <a:pt x="5461" y="67000"/>
                </a:lnTo>
                <a:lnTo>
                  <a:pt x="5472" y="67294"/>
                </a:lnTo>
                <a:lnTo>
                  <a:pt x="5444" y="67772"/>
                </a:lnTo>
                <a:lnTo>
                  <a:pt x="5311" y="67855"/>
                </a:lnTo>
                <a:lnTo>
                  <a:pt x="5272" y="68116"/>
                </a:lnTo>
                <a:lnTo>
                  <a:pt x="5416" y="68183"/>
                </a:lnTo>
                <a:lnTo>
                  <a:pt x="5433" y="68527"/>
                </a:lnTo>
                <a:lnTo>
                  <a:pt x="5683" y="68927"/>
                </a:lnTo>
                <a:lnTo>
                  <a:pt x="5672" y="69177"/>
                </a:lnTo>
                <a:lnTo>
                  <a:pt x="5855" y="69394"/>
                </a:lnTo>
                <a:lnTo>
                  <a:pt x="5855" y="69683"/>
                </a:lnTo>
                <a:lnTo>
                  <a:pt x="5888" y="70033"/>
                </a:lnTo>
                <a:lnTo>
                  <a:pt x="5811" y="70272"/>
                </a:lnTo>
                <a:lnTo>
                  <a:pt x="5900" y="70422"/>
                </a:lnTo>
                <a:lnTo>
                  <a:pt x="5977" y="70666"/>
                </a:lnTo>
                <a:lnTo>
                  <a:pt x="6344" y="70888"/>
                </a:lnTo>
                <a:lnTo>
                  <a:pt x="6511" y="70661"/>
                </a:lnTo>
                <a:lnTo>
                  <a:pt x="6583" y="70677"/>
                </a:lnTo>
                <a:lnTo>
                  <a:pt x="6711" y="70955"/>
                </a:lnTo>
                <a:lnTo>
                  <a:pt x="6866" y="71122"/>
                </a:lnTo>
                <a:lnTo>
                  <a:pt x="6888" y="71494"/>
                </a:lnTo>
                <a:lnTo>
                  <a:pt x="6972" y="71600"/>
                </a:lnTo>
                <a:lnTo>
                  <a:pt x="7255" y="71605"/>
                </a:lnTo>
                <a:lnTo>
                  <a:pt x="7372" y="71772"/>
                </a:lnTo>
                <a:lnTo>
                  <a:pt x="7633" y="71783"/>
                </a:lnTo>
                <a:lnTo>
                  <a:pt x="7794" y="72033"/>
                </a:lnTo>
                <a:lnTo>
                  <a:pt x="7894" y="72044"/>
                </a:lnTo>
                <a:lnTo>
                  <a:pt x="8088" y="71694"/>
                </a:lnTo>
                <a:lnTo>
                  <a:pt x="8238" y="71666"/>
                </a:lnTo>
                <a:lnTo>
                  <a:pt x="8350" y="71588"/>
                </a:lnTo>
                <a:lnTo>
                  <a:pt x="8361" y="71116"/>
                </a:lnTo>
                <a:lnTo>
                  <a:pt x="8227" y="70916"/>
                </a:lnTo>
                <a:lnTo>
                  <a:pt x="8288" y="70766"/>
                </a:lnTo>
                <a:lnTo>
                  <a:pt x="8277" y="70655"/>
                </a:lnTo>
                <a:lnTo>
                  <a:pt x="8077" y="70527"/>
                </a:lnTo>
                <a:lnTo>
                  <a:pt x="8055" y="70288"/>
                </a:lnTo>
                <a:lnTo>
                  <a:pt x="7911" y="70455"/>
                </a:lnTo>
                <a:lnTo>
                  <a:pt x="7805" y="70450"/>
                </a:lnTo>
                <a:lnTo>
                  <a:pt x="7633" y="70572"/>
                </a:lnTo>
                <a:lnTo>
                  <a:pt x="7416" y="70394"/>
                </a:lnTo>
                <a:lnTo>
                  <a:pt x="7255" y="70038"/>
                </a:lnTo>
                <a:lnTo>
                  <a:pt x="7011" y="69838"/>
                </a:lnTo>
                <a:lnTo>
                  <a:pt x="6961" y="69511"/>
                </a:lnTo>
                <a:lnTo>
                  <a:pt x="6833" y="69100"/>
                </a:lnTo>
                <a:lnTo>
                  <a:pt x="7011" y="69122"/>
                </a:lnTo>
                <a:lnTo>
                  <a:pt x="7127" y="68927"/>
                </a:lnTo>
                <a:lnTo>
                  <a:pt x="7066" y="68766"/>
                </a:lnTo>
                <a:lnTo>
                  <a:pt x="7105" y="68594"/>
                </a:lnTo>
                <a:lnTo>
                  <a:pt x="7050" y="68405"/>
                </a:lnTo>
                <a:lnTo>
                  <a:pt x="7094" y="68211"/>
                </a:lnTo>
                <a:lnTo>
                  <a:pt x="7300" y="68200"/>
                </a:lnTo>
                <a:lnTo>
                  <a:pt x="7505" y="68427"/>
                </a:lnTo>
                <a:lnTo>
                  <a:pt x="7761" y="68505"/>
                </a:lnTo>
                <a:lnTo>
                  <a:pt x="7883" y="68827"/>
                </a:lnTo>
                <a:lnTo>
                  <a:pt x="8050" y="69055"/>
                </a:lnTo>
                <a:lnTo>
                  <a:pt x="8366" y="69077"/>
                </a:lnTo>
                <a:lnTo>
                  <a:pt x="8427" y="69272"/>
                </a:lnTo>
                <a:lnTo>
                  <a:pt x="8627" y="69305"/>
                </a:lnTo>
                <a:lnTo>
                  <a:pt x="9205" y="69761"/>
                </a:lnTo>
                <a:lnTo>
                  <a:pt x="9450" y="70150"/>
                </a:lnTo>
                <a:lnTo>
                  <a:pt x="9544" y="69900"/>
                </a:lnTo>
                <a:lnTo>
                  <a:pt x="9705" y="69683"/>
                </a:lnTo>
                <a:lnTo>
                  <a:pt x="9694" y="69361"/>
                </a:lnTo>
                <a:lnTo>
                  <a:pt x="9833" y="69350"/>
                </a:lnTo>
                <a:lnTo>
                  <a:pt x="9972" y="69088"/>
                </a:lnTo>
                <a:lnTo>
                  <a:pt x="9733" y="68494"/>
                </a:lnTo>
                <a:lnTo>
                  <a:pt x="9327" y="67805"/>
                </a:lnTo>
                <a:lnTo>
                  <a:pt x="9233" y="67361"/>
                </a:lnTo>
                <a:lnTo>
                  <a:pt x="9255" y="67100"/>
                </a:lnTo>
                <a:lnTo>
                  <a:pt x="9500" y="66766"/>
                </a:lnTo>
                <a:lnTo>
                  <a:pt x="9705" y="66322"/>
                </a:lnTo>
                <a:lnTo>
                  <a:pt x="9755" y="65933"/>
                </a:lnTo>
                <a:lnTo>
                  <a:pt x="9911" y="65694"/>
                </a:lnTo>
                <a:lnTo>
                  <a:pt x="10122" y="65627"/>
                </a:lnTo>
                <a:lnTo>
                  <a:pt x="10416" y="65227"/>
                </a:lnTo>
                <a:lnTo>
                  <a:pt x="10627" y="64494"/>
                </a:lnTo>
                <a:lnTo>
                  <a:pt x="10750" y="64333"/>
                </a:lnTo>
                <a:lnTo>
                  <a:pt x="10977" y="64388"/>
                </a:lnTo>
                <a:lnTo>
                  <a:pt x="11155" y="64633"/>
                </a:lnTo>
                <a:lnTo>
                  <a:pt x="11416" y="64572"/>
                </a:lnTo>
                <a:lnTo>
                  <a:pt x="11700" y="64633"/>
                </a:lnTo>
                <a:lnTo>
                  <a:pt x="11794" y="64838"/>
                </a:lnTo>
                <a:lnTo>
                  <a:pt x="11766" y="65155"/>
                </a:lnTo>
                <a:lnTo>
                  <a:pt x="11988" y="64816"/>
                </a:lnTo>
                <a:lnTo>
                  <a:pt x="12216" y="65100"/>
                </a:lnTo>
                <a:lnTo>
                  <a:pt x="12283" y="65477"/>
                </a:lnTo>
                <a:lnTo>
                  <a:pt x="12400" y="65650"/>
                </a:lnTo>
                <a:lnTo>
                  <a:pt x="12372" y="65100"/>
                </a:lnTo>
                <a:lnTo>
                  <a:pt x="12250" y="64700"/>
                </a:lnTo>
                <a:lnTo>
                  <a:pt x="12327" y="64527"/>
                </a:lnTo>
                <a:lnTo>
                  <a:pt x="12322" y="63833"/>
                </a:lnTo>
                <a:lnTo>
                  <a:pt x="12383" y="63616"/>
                </a:lnTo>
                <a:lnTo>
                  <a:pt x="12300" y="63511"/>
                </a:lnTo>
                <a:lnTo>
                  <a:pt x="12294" y="63338"/>
                </a:lnTo>
                <a:lnTo>
                  <a:pt x="12327" y="63194"/>
                </a:lnTo>
                <a:lnTo>
                  <a:pt x="12294" y="62988"/>
                </a:lnTo>
                <a:lnTo>
                  <a:pt x="12327" y="62838"/>
                </a:lnTo>
                <a:lnTo>
                  <a:pt x="12194" y="62600"/>
                </a:lnTo>
                <a:lnTo>
                  <a:pt x="11994" y="62405"/>
                </a:lnTo>
                <a:lnTo>
                  <a:pt x="11727" y="62427"/>
                </a:lnTo>
                <a:lnTo>
                  <a:pt x="11650" y="62050"/>
                </a:lnTo>
                <a:lnTo>
                  <a:pt x="11722" y="61661"/>
                </a:lnTo>
                <a:lnTo>
                  <a:pt x="11722" y="60977"/>
                </a:lnTo>
                <a:lnTo>
                  <a:pt x="11788" y="60883"/>
                </a:lnTo>
                <a:lnTo>
                  <a:pt x="11750" y="60666"/>
                </a:lnTo>
                <a:lnTo>
                  <a:pt x="11755" y="60383"/>
                </a:lnTo>
                <a:lnTo>
                  <a:pt x="11827" y="60277"/>
                </a:lnTo>
                <a:lnTo>
                  <a:pt x="11733" y="60072"/>
                </a:lnTo>
                <a:lnTo>
                  <a:pt x="11733" y="59727"/>
                </a:lnTo>
                <a:lnTo>
                  <a:pt x="11594" y="59088"/>
                </a:lnTo>
                <a:lnTo>
                  <a:pt x="11333" y="58783"/>
                </a:lnTo>
                <a:lnTo>
                  <a:pt x="10888" y="58177"/>
                </a:lnTo>
                <a:lnTo>
                  <a:pt x="10883" y="58016"/>
                </a:lnTo>
                <a:lnTo>
                  <a:pt x="11083" y="58016"/>
                </a:lnTo>
                <a:lnTo>
                  <a:pt x="11461" y="58427"/>
                </a:lnTo>
                <a:lnTo>
                  <a:pt x="11683" y="58416"/>
                </a:lnTo>
                <a:lnTo>
                  <a:pt x="11822" y="58288"/>
                </a:lnTo>
                <a:lnTo>
                  <a:pt x="12161" y="58244"/>
                </a:lnTo>
                <a:lnTo>
                  <a:pt x="12650" y="58327"/>
                </a:lnTo>
                <a:lnTo>
                  <a:pt x="12877" y="58566"/>
                </a:lnTo>
                <a:lnTo>
                  <a:pt x="12872" y="58838"/>
                </a:lnTo>
                <a:lnTo>
                  <a:pt x="13061" y="59216"/>
                </a:lnTo>
                <a:lnTo>
                  <a:pt x="13272" y="59261"/>
                </a:lnTo>
                <a:lnTo>
                  <a:pt x="13305" y="59500"/>
                </a:lnTo>
                <a:lnTo>
                  <a:pt x="13561" y="60038"/>
                </a:lnTo>
                <a:lnTo>
                  <a:pt x="13522" y="60266"/>
                </a:lnTo>
                <a:lnTo>
                  <a:pt x="13200" y="60255"/>
                </a:lnTo>
                <a:lnTo>
                  <a:pt x="13116" y="60461"/>
                </a:lnTo>
                <a:lnTo>
                  <a:pt x="12833" y="60472"/>
                </a:lnTo>
                <a:lnTo>
                  <a:pt x="12744" y="60633"/>
                </a:lnTo>
                <a:lnTo>
                  <a:pt x="12772" y="60805"/>
                </a:lnTo>
                <a:lnTo>
                  <a:pt x="12700" y="61022"/>
                </a:lnTo>
                <a:lnTo>
                  <a:pt x="12600" y="60933"/>
                </a:lnTo>
                <a:lnTo>
                  <a:pt x="12555" y="61100"/>
                </a:lnTo>
                <a:lnTo>
                  <a:pt x="12538" y="61550"/>
                </a:lnTo>
                <a:lnTo>
                  <a:pt x="12672" y="61661"/>
                </a:lnTo>
                <a:lnTo>
                  <a:pt x="13050" y="62188"/>
                </a:lnTo>
                <a:lnTo>
                  <a:pt x="13411" y="62977"/>
                </a:lnTo>
                <a:lnTo>
                  <a:pt x="13577" y="62977"/>
                </a:lnTo>
                <a:lnTo>
                  <a:pt x="13822" y="62688"/>
                </a:lnTo>
                <a:lnTo>
                  <a:pt x="13933" y="63022"/>
                </a:lnTo>
                <a:lnTo>
                  <a:pt x="14011" y="62838"/>
                </a:lnTo>
                <a:lnTo>
                  <a:pt x="14205" y="62838"/>
                </a:lnTo>
                <a:lnTo>
                  <a:pt x="14255" y="62677"/>
                </a:lnTo>
                <a:lnTo>
                  <a:pt x="14577" y="62438"/>
                </a:lnTo>
                <a:lnTo>
                  <a:pt x="14638" y="62116"/>
                </a:lnTo>
                <a:lnTo>
                  <a:pt x="14561" y="61661"/>
                </a:lnTo>
                <a:lnTo>
                  <a:pt x="14672" y="61316"/>
                </a:lnTo>
                <a:lnTo>
                  <a:pt x="14666" y="61044"/>
                </a:lnTo>
                <a:lnTo>
                  <a:pt x="14527" y="60761"/>
                </a:lnTo>
                <a:lnTo>
                  <a:pt x="14627" y="60644"/>
                </a:lnTo>
                <a:lnTo>
                  <a:pt x="15116" y="60538"/>
                </a:lnTo>
                <a:lnTo>
                  <a:pt x="15188" y="60372"/>
                </a:lnTo>
                <a:lnTo>
                  <a:pt x="15488" y="60555"/>
                </a:lnTo>
                <a:lnTo>
                  <a:pt x="15444" y="60322"/>
                </a:lnTo>
                <a:lnTo>
                  <a:pt x="15205" y="60027"/>
                </a:lnTo>
                <a:lnTo>
                  <a:pt x="15127" y="59727"/>
                </a:lnTo>
                <a:lnTo>
                  <a:pt x="15216" y="59727"/>
                </a:lnTo>
                <a:lnTo>
                  <a:pt x="15355" y="59950"/>
                </a:lnTo>
                <a:lnTo>
                  <a:pt x="15505" y="59811"/>
                </a:lnTo>
                <a:lnTo>
                  <a:pt x="15844" y="59127"/>
                </a:lnTo>
                <a:lnTo>
                  <a:pt x="15950" y="59077"/>
                </a:lnTo>
                <a:lnTo>
                  <a:pt x="16322" y="58327"/>
                </a:lnTo>
                <a:lnTo>
                  <a:pt x="16322" y="58155"/>
                </a:lnTo>
                <a:lnTo>
                  <a:pt x="16427" y="58061"/>
                </a:lnTo>
                <a:lnTo>
                  <a:pt x="16627" y="58122"/>
                </a:lnTo>
                <a:lnTo>
                  <a:pt x="16877" y="57927"/>
                </a:lnTo>
                <a:lnTo>
                  <a:pt x="16922" y="57733"/>
                </a:lnTo>
                <a:lnTo>
                  <a:pt x="17272" y="57550"/>
                </a:lnTo>
                <a:lnTo>
                  <a:pt x="17294" y="57777"/>
                </a:lnTo>
                <a:lnTo>
                  <a:pt x="17361" y="57788"/>
                </a:lnTo>
                <a:lnTo>
                  <a:pt x="17394" y="58022"/>
                </a:lnTo>
                <a:lnTo>
                  <a:pt x="17327" y="58200"/>
                </a:lnTo>
                <a:lnTo>
                  <a:pt x="17427" y="58316"/>
                </a:lnTo>
                <a:lnTo>
                  <a:pt x="17638" y="57972"/>
                </a:lnTo>
                <a:lnTo>
                  <a:pt x="17661" y="57755"/>
                </a:lnTo>
                <a:lnTo>
                  <a:pt x="17550" y="57677"/>
                </a:lnTo>
                <a:lnTo>
                  <a:pt x="17416" y="57444"/>
                </a:lnTo>
                <a:lnTo>
                  <a:pt x="17405" y="57311"/>
                </a:lnTo>
                <a:lnTo>
                  <a:pt x="17738" y="56761"/>
                </a:lnTo>
                <a:lnTo>
                  <a:pt x="17800" y="56755"/>
                </a:lnTo>
                <a:lnTo>
                  <a:pt x="17827" y="56950"/>
                </a:lnTo>
                <a:lnTo>
                  <a:pt x="17761" y="57005"/>
                </a:lnTo>
                <a:lnTo>
                  <a:pt x="17705" y="57150"/>
                </a:lnTo>
                <a:lnTo>
                  <a:pt x="17872" y="57455"/>
                </a:lnTo>
                <a:lnTo>
                  <a:pt x="17983" y="57400"/>
                </a:lnTo>
                <a:lnTo>
                  <a:pt x="18083" y="57177"/>
                </a:lnTo>
                <a:lnTo>
                  <a:pt x="18016" y="57000"/>
                </a:lnTo>
                <a:lnTo>
                  <a:pt x="17961" y="56722"/>
                </a:lnTo>
                <a:lnTo>
                  <a:pt x="17894" y="56583"/>
                </a:lnTo>
                <a:lnTo>
                  <a:pt x="18038" y="56388"/>
                </a:lnTo>
                <a:lnTo>
                  <a:pt x="18522" y="56050"/>
                </a:lnTo>
                <a:lnTo>
                  <a:pt x="18850" y="55966"/>
                </a:lnTo>
                <a:lnTo>
                  <a:pt x="18883" y="56088"/>
                </a:lnTo>
                <a:lnTo>
                  <a:pt x="18700" y="56244"/>
                </a:lnTo>
                <a:lnTo>
                  <a:pt x="18561" y="56261"/>
                </a:lnTo>
                <a:lnTo>
                  <a:pt x="18227" y="56516"/>
                </a:lnTo>
                <a:lnTo>
                  <a:pt x="18288" y="56666"/>
                </a:lnTo>
                <a:lnTo>
                  <a:pt x="18411" y="56711"/>
                </a:lnTo>
                <a:lnTo>
                  <a:pt x="18516" y="56616"/>
                </a:lnTo>
                <a:lnTo>
                  <a:pt x="18722" y="56944"/>
                </a:lnTo>
                <a:lnTo>
                  <a:pt x="18605" y="57050"/>
                </a:lnTo>
                <a:lnTo>
                  <a:pt x="18566" y="57172"/>
                </a:lnTo>
                <a:lnTo>
                  <a:pt x="18688" y="57488"/>
                </a:lnTo>
                <a:lnTo>
                  <a:pt x="18611" y="57705"/>
                </a:lnTo>
                <a:lnTo>
                  <a:pt x="18427" y="57716"/>
                </a:lnTo>
                <a:lnTo>
                  <a:pt x="18244" y="58011"/>
                </a:lnTo>
                <a:lnTo>
                  <a:pt x="18283" y="58261"/>
                </a:lnTo>
                <a:lnTo>
                  <a:pt x="18433" y="58311"/>
                </a:lnTo>
                <a:lnTo>
                  <a:pt x="18555" y="58250"/>
                </a:lnTo>
                <a:lnTo>
                  <a:pt x="18677" y="58261"/>
                </a:lnTo>
                <a:lnTo>
                  <a:pt x="18800" y="58122"/>
                </a:lnTo>
                <a:lnTo>
                  <a:pt x="18988" y="58244"/>
                </a:lnTo>
                <a:lnTo>
                  <a:pt x="18988" y="58600"/>
                </a:lnTo>
                <a:lnTo>
                  <a:pt x="19083" y="58233"/>
                </a:lnTo>
                <a:lnTo>
                  <a:pt x="19266" y="57866"/>
                </a:lnTo>
                <a:lnTo>
                  <a:pt x="19361" y="57844"/>
                </a:lnTo>
                <a:lnTo>
                  <a:pt x="19438" y="58050"/>
                </a:lnTo>
                <a:lnTo>
                  <a:pt x="19583" y="58233"/>
                </a:lnTo>
                <a:lnTo>
                  <a:pt x="19644" y="58105"/>
                </a:lnTo>
                <a:lnTo>
                  <a:pt x="19605" y="57927"/>
                </a:lnTo>
                <a:lnTo>
                  <a:pt x="19650" y="57738"/>
                </a:lnTo>
                <a:lnTo>
                  <a:pt x="19516" y="57583"/>
                </a:lnTo>
                <a:lnTo>
                  <a:pt x="19511" y="57444"/>
                </a:lnTo>
                <a:lnTo>
                  <a:pt x="19666" y="57166"/>
                </a:lnTo>
                <a:lnTo>
                  <a:pt x="19850" y="57116"/>
                </a:lnTo>
                <a:lnTo>
                  <a:pt x="19905" y="56955"/>
                </a:lnTo>
                <a:lnTo>
                  <a:pt x="20144" y="56705"/>
                </a:lnTo>
                <a:lnTo>
                  <a:pt x="20250" y="56838"/>
                </a:lnTo>
                <a:lnTo>
                  <a:pt x="20372" y="56850"/>
                </a:lnTo>
                <a:lnTo>
                  <a:pt x="20455" y="56777"/>
                </a:lnTo>
                <a:lnTo>
                  <a:pt x="20588" y="56861"/>
                </a:lnTo>
                <a:lnTo>
                  <a:pt x="20983" y="56861"/>
                </a:lnTo>
                <a:lnTo>
                  <a:pt x="21122" y="56688"/>
                </a:lnTo>
                <a:lnTo>
                  <a:pt x="21122" y="56500"/>
                </a:lnTo>
                <a:lnTo>
                  <a:pt x="21222" y="56322"/>
                </a:lnTo>
                <a:lnTo>
                  <a:pt x="21444" y="56288"/>
                </a:lnTo>
                <a:lnTo>
                  <a:pt x="21461" y="56122"/>
                </a:lnTo>
                <a:lnTo>
                  <a:pt x="21633" y="55877"/>
                </a:lnTo>
                <a:lnTo>
                  <a:pt x="21772" y="55827"/>
                </a:lnTo>
                <a:lnTo>
                  <a:pt x="22011" y="55433"/>
                </a:lnTo>
                <a:lnTo>
                  <a:pt x="22111" y="55422"/>
                </a:lnTo>
                <a:lnTo>
                  <a:pt x="22244" y="55300"/>
                </a:lnTo>
                <a:lnTo>
                  <a:pt x="22277" y="55405"/>
                </a:lnTo>
                <a:lnTo>
                  <a:pt x="22144" y="55666"/>
                </a:lnTo>
                <a:lnTo>
                  <a:pt x="22283" y="55755"/>
                </a:lnTo>
                <a:lnTo>
                  <a:pt x="22466" y="56055"/>
                </a:lnTo>
                <a:lnTo>
                  <a:pt x="22466" y="56216"/>
                </a:lnTo>
                <a:lnTo>
                  <a:pt x="22322" y="56444"/>
                </a:lnTo>
                <a:lnTo>
                  <a:pt x="22405" y="56750"/>
                </a:lnTo>
                <a:lnTo>
                  <a:pt x="22372" y="56983"/>
                </a:lnTo>
                <a:lnTo>
                  <a:pt x="22477" y="57205"/>
                </a:lnTo>
                <a:lnTo>
                  <a:pt x="22938" y="57238"/>
                </a:lnTo>
                <a:lnTo>
                  <a:pt x="23033" y="57061"/>
                </a:lnTo>
                <a:lnTo>
                  <a:pt x="23033" y="56877"/>
                </a:lnTo>
                <a:lnTo>
                  <a:pt x="22966" y="56772"/>
                </a:lnTo>
                <a:lnTo>
                  <a:pt x="22772" y="56388"/>
                </a:lnTo>
                <a:lnTo>
                  <a:pt x="22788" y="56216"/>
                </a:lnTo>
                <a:lnTo>
                  <a:pt x="22916" y="56050"/>
                </a:lnTo>
                <a:lnTo>
                  <a:pt x="23166" y="56233"/>
                </a:lnTo>
                <a:lnTo>
                  <a:pt x="23338" y="56038"/>
                </a:lnTo>
                <a:lnTo>
                  <a:pt x="23411" y="55538"/>
                </a:lnTo>
                <a:lnTo>
                  <a:pt x="23550" y="55516"/>
                </a:lnTo>
                <a:lnTo>
                  <a:pt x="23633" y="55638"/>
                </a:lnTo>
                <a:lnTo>
                  <a:pt x="23877" y="55711"/>
                </a:lnTo>
                <a:lnTo>
                  <a:pt x="23627" y="55261"/>
                </a:lnTo>
                <a:lnTo>
                  <a:pt x="23422" y="55172"/>
                </a:lnTo>
                <a:lnTo>
                  <a:pt x="23400" y="54894"/>
                </a:lnTo>
                <a:lnTo>
                  <a:pt x="23250" y="54405"/>
                </a:lnTo>
                <a:lnTo>
                  <a:pt x="23138" y="54383"/>
                </a:lnTo>
                <a:lnTo>
                  <a:pt x="23100" y="54644"/>
                </a:lnTo>
                <a:lnTo>
                  <a:pt x="23011" y="54394"/>
                </a:lnTo>
                <a:lnTo>
                  <a:pt x="22916" y="53844"/>
                </a:lnTo>
                <a:lnTo>
                  <a:pt x="22794" y="53733"/>
                </a:lnTo>
                <a:lnTo>
                  <a:pt x="22661" y="53388"/>
                </a:lnTo>
                <a:lnTo>
                  <a:pt x="22661" y="53261"/>
                </a:lnTo>
                <a:lnTo>
                  <a:pt x="22855" y="53150"/>
                </a:lnTo>
                <a:lnTo>
                  <a:pt x="22855" y="52900"/>
                </a:lnTo>
                <a:lnTo>
                  <a:pt x="22766" y="52577"/>
                </a:lnTo>
                <a:lnTo>
                  <a:pt x="22877" y="52405"/>
                </a:lnTo>
                <a:lnTo>
                  <a:pt x="23027" y="52461"/>
                </a:lnTo>
                <a:lnTo>
                  <a:pt x="23100" y="52394"/>
                </a:lnTo>
                <a:lnTo>
                  <a:pt x="23255" y="52566"/>
                </a:lnTo>
                <a:lnTo>
                  <a:pt x="23433" y="52522"/>
                </a:lnTo>
                <a:lnTo>
                  <a:pt x="23605" y="52611"/>
                </a:lnTo>
                <a:lnTo>
                  <a:pt x="24294" y="52455"/>
                </a:lnTo>
                <a:lnTo>
                  <a:pt x="25172" y="52533"/>
                </a:lnTo>
                <a:lnTo>
                  <a:pt x="25433" y="52827"/>
                </a:lnTo>
                <a:lnTo>
                  <a:pt x="26011" y="53183"/>
                </a:lnTo>
                <a:lnTo>
                  <a:pt x="26061" y="53388"/>
                </a:lnTo>
                <a:lnTo>
                  <a:pt x="25994" y="53550"/>
                </a:lnTo>
                <a:lnTo>
                  <a:pt x="26088" y="53877"/>
                </a:lnTo>
                <a:lnTo>
                  <a:pt x="26261" y="53627"/>
                </a:lnTo>
                <a:lnTo>
                  <a:pt x="26516" y="53472"/>
                </a:lnTo>
                <a:lnTo>
                  <a:pt x="26672" y="53694"/>
                </a:lnTo>
                <a:lnTo>
                  <a:pt x="26805" y="53722"/>
                </a:lnTo>
                <a:lnTo>
                  <a:pt x="26844" y="54005"/>
                </a:lnTo>
                <a:lnTo>
                  <a:pt x="27144" y="54072"/>
                </a:lnTo>
                <a:lnTo>
                  <a:pt x="27650" y="54555"/>
                </a:lnTo>
                <a:lnTo>
                  <a:pt x="28133" y="54622"/>
                </a:lnTo>
                <a:lnTo>
                  <a:pt x="28322" y="54888"/>
                </a:lnTo>
                <a:lnTo>
                  <a:pt x="28444" y="55305"/>
                </a:lnTo>
                <a:lnTo>
                  <a:pt x="28722" y="55400"/>
                </a:lnTo>
                <a:lnTo>
                  <a:pt x="28972" y="55711"/>
                </a:lnTo>
                <a:lnTo>
                  <a:pt x="29183" y="56383"/>
                </a:lnTo>
                <a:lnTo>
                  <a:pt x="29377" y="56450"/>
                </a:lnTo>
                <a:lnTo>
                  <a:pt x="29394" y="56255"/>
                </a:lnTo>
                <a:lnTo>
                  <a:pt x="29344" y="55833"/>
                </a:lnTo>
                <a:lnTo>
                  <a:pt x="29455" y="55822"/>
                </a:lnTo>
                <a:lnTo>
                  <a:pt x="29494" y="55661"/>
                </a:lnTo>
                <a:lnTo>
                  <a:pt x="29372" y="55344"/>
                </a:lnTo>
                <a:lnTo>
                  <a:pt x="29427" y="55138"/>
                </a:lnTo>
                <a:lnTo>
                  <a:pt x="29422" y="54327"/>
                </a:lnTo>
                <a:lnTo>
                  <a:pt x="29588" y="54111"/>
                </a:lnTo>
                <a:lnTo>
                  <a:pt x="29422" y="54133"/>
                </a:lnTo>
                <a:lnTo>
                  <a:pt x="29394" y="54005"/>
                </a:lnTo>
                <a:lnTo>
                  <a:pt x="29222" y="54005"/>
                </a:lnTo>
                <a:lnTo>
                  <a:pt x="29083" y="54155"/>
                </a:lnTo>
                <a:lnTo>
                  <a:pt x="28894" y="54066"/>
                </a:lnTo>
                <a:lnTo>
                  <a:pt x="28522" y="53333"/>
                </a:lnTo>
                <a:lnTo>
                  <a:pt x="28422" y="53294"/>
                </a:lnTo>
                <a:lnTo>
                  <a:pt x="28283" y="53011"/>
                </a:lnTo>
                <a:lnTo>
                  <a:pt x="28283" y="52477"/>
                </a:lnTo>
                <a:lnTo>
                  <a:pt x="28188" y="52327"/>
                </a:lnTo>
                <a:lnTo>
                  <a:pt x="28016" y="52727"/>
                </a:lnTo>
                <a:lnTo>
                  <a:pt x="27822" y="52511"/>
                </a:lnTo>
                <a:lnTo>
                  <a:pt x="27611" y="52500"/>
                </a:lnTo>
                <a:lnTo>
                  <a:pt x="27444" y="52316"/>
                </a:lnTo>
                <a:lnTo>
                  <a:pt x="27355" y="52555"/>
                </a:lnTo>
                <a:lnTo>
                  <a:pt x="27288" y="52038"/>
                </a:lnTo>
                <a:lnTo>
                  <a:pt x="27155" y="51833"/>
                </a:lnTo>
                <a:lnTo>
                  <a:pt x="27005" y="51183"/>
                </a:lnTo>
                <a:lnTo>
                  <a:pt x="27005" y="50955"/>
                </a:lnTo>
                <a:lnTo>
                  <a:pt x="27127" y="51116"/>
                </a:lnTo>
                <a:lnTo>
                  <a:pt x="27272" y="50900"/>
                </a:lnTo>
                <a:lnTo>
                  <a:pt x="27272" y="50555"/>
                </a:lnTo>
                <a:lnTo>
                  <a:pt x="26994" y="50222"/>
                </a:lnTo>
                <a:lnTo>
                  <a:pt x="26972" y="49850"/>
                </a:lnTo>
                <a:lnTo>
                  <a:pt x="27105" y="49561"/>
                </a:lnTo>
                <a:lnTo>
                  <a:pt x="27233" y="49622"/>
                </a:lnTo>
                <a:lnTo>
                  <a:pt x="27072" y="49366"/>
                </a:lnTo>
                <a:lnTo>
                  <a:pt x="26861" y="49344"/>
                </a:lnTo>
                <a:lnTo>
                  <a:pt x="26733" y="48794"/>
                </a:lnTo>
                <a:lnTo>
                  <a:pt x="26605" y="48600"/>
                </a:lnTo>
                <a:lnTo>
                  <a:pt x="26494" y="48727"/>
                </a:lnTo>
                <a:lnTo>
                  <a:pt x="26272" y="48383"/>
                </a:lnTo>
                <a:lnTo>
                  <a:pt x="26300" y="47883"/>
                </a:lnTo>
                <a:lnTo>
                  <a:pt x="26405" y="47616"/>
                </a:lnTo>
                <a:lnTo>
                  <a:pt x="26283" y="47322"/>
                </a:lnTo>
                <a:lnTo>
                  <a:pt x="26255" y="47072"/>
                </a:lnTo>
                <a:lnTo>
                  <a:pt x="26377" y="46933"/>
                </a:lnTo>
                <a:lnTo>
                  <a:pt x="26694" y="46111"/>
                </a:lnTo>
                <a:lnTo>
                  <a:pt x="26888" y="45883"/>
                </a:lnTo>
                <a:lnTo>
                  <a:pt x="26950" y="45700"/>
                </a:lnTo>
                <a:lnTo>
                  <a:pt x="26861" y="45322"/>
                </a:lnTo>
                <a:lnTo>
                  <a:pt x="26844" y="45038"/>
                </a:lnTo>
                <a:lnTo>
                  <a:pt x="26966" y="44661"/>
                </a:lnTo>
                <a:lnTo>
                  <a:pt x="26827" y="44305"/>
                </a:lnTo>
                <a:lnTo>
                  <a:pt x="26805" y="43850"/>
                </a:lnTo>
                <a:lnTo>
                  <a:pt x="26877" y="43611"/>
                </a:lnTo>
                <a:lnTo>
                  <a:pt x="26816" y="43377"/>
                </a:lnTo>
                <a:lnTo>
                  <a:pt x="26822" y="43022"/>
                </a:lnTo>
                <a:lnTo>
                  <a:pt x="26711" y="42844"/>
                </a:lnTo>
                <a:lnTo>
                  <a:pt x="26800" y="42283"/>
                </a:lnTo>
                <a:lnTo>
                  <a:pt x="26861" y="42166"/>
                </a:lnTo>
                <a:lnTo>
                  <a:pt x="26705" y="41827"/>
                </a:lnTo>
                <a:lnTo>
                  <a:pt x="26761" y="41311"/>
                </a:lnTo>
                <a:lnTo>
                  <a:pt x="26733" y="40683"/>
                </a:lnTo>
                <a:lnTo>
                  <a:pt x="26877" y="40616"/>
                </a:lnTo>
                <a:lnTo>
                  <a:pt x="27027" y="40738"/>
                </a:lnTo>
                <a:lnTo>
                  <a:pt x="26966" y="40877"/>
                </a:lnTo>
                <a:lnTo>
                  <a:pt x="27027" y="41000"/>
                </a:lnTo>
                <a:lnTo>
                  <a:pt x="27233" y="40855"/>
                </a:lnTo>
                <a:lnTo>
                  <a:pt x="27488" y="40844"/>
                </a:lnTo>
                <a:lnTo>
                  <a:pt x="27716" y="40650"/>
                </a:lnTo>
                <a:lnTo>
                  <a:pt x="27877" y="40661"/>
                </a:lnTo>
                <a:lnTo>
                  <a:pt x="28033" y="40783"/>
                </a:lnTo>
                <a:lnTo>
                  <a:pt x="28138" y="40638"/>
                </a:lnTo>
                <a:lnTo>
                  <a:pt x="28355" y="40650"/>
                </a:lnTo>
                <a:lnTo>
                  <a:pt x="28894" y="41016"/>
                </a:lnTo>
                <a:lnTo>
                  <a:pt x="29150" y="41027"/>
                </a:lnTo>
                <a:lnTo>
                  <a:pt x="29338" y="41094"/>
                </a:lnTo>
                <a:lnTo>
                  <a:pt x="29405" y="41366"/>
                </a:lnTo>
                <a:lnTo>
                  <a:pt x="29261" y="41472"/>
                </a:lnTo>
                <a:lnTo>
                  <a:pt x="29377" y="41816"/>
                </a:lnTo>
                <a:lnTo>
                  <a:pt x="29377" y="42177"/>
                </a:lnTo>
                <a:lnTo>
                  <a:pt x="29472" y="42350"/>
                </a:lnTo>
                <a:lnTo>
                  <a:pt x="29477" y="42888"/>
                </a:lnTo>
                <a:lnTo>
                  <a:pt x="29600" y="43355"/>
                </a:lnTo>
                <a:lnTo>
                  <a:pt x="29516" y="44183"/>
                </a:lnTo>
                <a:lnTo>
                  <a:pt x="29611" y="44416"/>
                </a:lnTo>
                <a:lnTo>
                  <a:pt x="29572" y="44627"/>
                </a:lnTo>
                <a:lnTo>
                  <a:pt x="29655" y="44877"/>
                </a:lnTo>
                <a:lnTo>
                  <a:pt x="29605" y="45161"/>
                </a:lnTo>
                <a:lnTo>
                  <a:pt x="29494" y="45266"/>
                </a:lnTo>
                <a:lnTo>
                  <a:pt x="29566" y="45622"/>
                </a:lnTo>
                <a:lnTo>
                  <a:pt x="29755" y="45916"/>
                </a:lnTo>
                <a:lnTo>
                  <a:pt x="29877" y="46305"/>
                </a:lnTo>
                <a:lnTo>
                  <a:pt x="30094" y="46411"/>
                </a:lnTo>
                <a:lnTo>
                  <a:pt x="30094" y="46488"/>
                </a:lnTo>
                <a:lnTo>
                  <a:pt x="30233" y="46394"/>
                </a:lnTo>
                <a:lnTo>
                  <a:pt x="30327" y="46522"/>
                </a:lnTo>
                <a:lnTo>
                  <a:pt x="30405" y="47094"/>
                </a:lnTo>
                <a:lnTo>
                  <a:pt x="30627" y="47344"/>
                </a:lnTo>
                <a:lnTo>
                  <a:pt x="30738" y="47650"/>
                </a:lnTo>
                <a:lnTo>
                  <a:pt x="30811" y="48577"/>
                </a:lnTo>
                <a:lnTo>
                  <a:pt x="30961" y="48844"/>
                </a:lnTo>
                <a:lnTo>
                  <a:pt x="30955" y="49050"/>
                </a:lnTo>
                <a:lnTo>
                  <a:pt x="30900" y="49266"/>
                </a:lnTo>
                <a:lnTo>
                  <a:pt x="31094" y="49622"/>
                </a:lnTo>
                <a:lnTo>
                  <a:pt x="31094" y="50077"/>
                </a:lnTo>
                <a:lnTo>
                  <a:pt x="31377" y="50761"/>
                </a:lnTo>
                <a:lnTo>
                  <a:pt x="31305" y="51161"/>
                </a:lnTo>
                <a:lnTo>
                  <a:pt x="31416" y="51494"/>
                </a:lnTo>
                <a:lnTo>
                  <a:pt x="31605" y="51688"/>
                </a:lnTo>
                <a:lnTo>
                  <a:pt x="31511" y="51950"/>
                </a:lnTo>
                <a:lnTo>
                  <a:pt x="31616" y="52105"/>
                </a:lnTo>
                <a:lnTo>
                  <a:pt x="31694" y="52750"/>
                </a:lnTo>
                <a:lnTo>
                  <a:pt x="32055" y="53527"/>
                </a:lnTo>
                <a:lnTo>
                  <a:pt x="32344" y="53683"/>
                </a:lnTo>
                <a:lnTo>
                  <a:pt x="32472" y="53938"/>
                </a:lnTo>
                <a:lnTo>
                  <a:pt x="32600" y="53983"/>
                </a:lnTo>
                <a:lnTo>
                  <a:pt x="32877" y="54427"/>
                </a:lnTo>
                <a:lnTo>
                  <a:pt x="32877" y="54666"/>
                </a:lnTo>
                <a:lnTo>
                  <a:pt x="32783" y="54611"/>
                </a:lnTo>
                <a:lnTo>
                  <a:pt x="32783" y="54944"/>
                </a:lnTo>
                <a:lnTo>
                  <a:pt x="32733" y="55355"/>
                </a:lnTo>
                <a:lnTo>
                  <a:pt x="32850" y="55927"/>
                </a:lnTo>
                <a:lnTo>
                  <a:pt x="33055" y="56266"/>
                </a:lnTo>
                <a:lnTo>
                  <a:pt x="33083" y="56738"/>
                </a:lnTo>
                <a:lnTo>
                  <a:pt x="32916" y="56977"/>
                </a:lnTo>
                <a:lnTo>
                  <a:pt x="32933" y="57127"/>
                </a:lnTo>
                <a:lnTo>
                  <a:pt x="32805" y="57377"/>
                </a:lnTo>
                <a:lnTo>
                  <a:pt x="32883" y="57544"/>
                </a:lnTo>
                <a:lnTo>
                  <a:pt x="32877" y="58200"/>
                </a:lnTo>
                <a:lnTo>
                  <a:pt x="32677" y="58372"/>
                </a:lnTo>
                <a:lnTo>
                  <a:pt x="32716" y="58500"/>
                </a:lnTo>
                <a:lnTo>
                  <a:pt x="32855" y="58438"/>
                </a:lnTo>
                <a:lnTo>
                  <a:pt x="32883" y="58611"/>
                </a:lnTo>
                <a:lnTo>
                  <a:pt x="32672" y="58816"/>
                </a:lnTo>
                <a:lnTo>
                  <a:pt x="32655" y="59444"/>
                </a:lnTo>
                <a:lnTo>
                  <a:pt x="32572" y="59638"/>
                </a:lnTo>
                <a:lnTo>
                  <a:pt x="32344" y="59455"/>
                </a:lnTo>
                <a:lnTo>
                  <a:pt x="32344" y="59661"/>
                </a:lnTo>
                <a:lnTo>
                  <a:pt x="32533" y="60005"/>
                </a:lnTo>
                <a:lnTo>
                  <a:pt x="32555" y="60233"/>
                </a:lnTo>
                <a:lnTo>
                  <a:pt x="32361" y="60383"/>
                </a:lnTo>
                <a:lnTo>
                  <a:pt x="32222" y="60677"/>
                </a:lnTo>
                <a:lnTo>
                  <a:pt x="31883" y="60711"/>
                </a:lnTo>
                <a:lnTo>
                  <a:pt x="31711" y="60472"/>
                </a:lnTo>
                <a:lnTo>
                  <a:pt x="31988" y="60222"/>
                </a:lnTo>
                <a:lnTo>
                  <a:pt x="31994" y="59994"/>
                </a:lnTo>
                <a:lnTo>
                  <a:pt x="31800" y="59994"/>
                </a:lnTo>
                <a:lnTo>
                  <a:pt x="31755" y="60188"/>
                </a:lnTo>
                <a:lnTo>
                  <a:pt x="31622" y="60211"/>
                </a:lnTo>
                <a:lnTo>
                  <a:pt x="31211" y="59822"/>
                </a:lnTo>
                <a:lnTo>
                  <a:pt x="31122" y="60016"/>
                </a:lnTo>
                <a:lnTo>
                  <a:pt x="30605" y="60133"/>
                </a:lnTo>
                <a:lnTo>
                  <a:pt x="30333" y="60166"/>
                </a:lnTo>
                <a:lnTo>
                  <a:pt x="30205" y="60566"/>
                </a:lnTo>
                <a:lnTo>
                  <a:pt x="30327" y="60600"/>
                </a:lnTo>
                <a:lnTo>
                  <a:pt x="30388" y="60711"/>
                </a:lnTo>
                <a:lnTo>
                  <a:pt x="30494" y="60427"/>
                </a:lnTo>
                <a:lnTo>
                  <a:pt x="30777" y="60338"/>
                </a:lnTo>
                <a:lnTo>
                  <a:pt x="30855" y="60633"/>
                </a:lnTo>
                <a:lnTo>
                  <a:pt x="31100" y="61011"/>
                </a:lnTo>
                <a:lnTo>
                  <a:pt x="31772" y="61194"/>
                </a:lnTo>
                <a:lnTo>
                  <a:pt x="32066" y="61333"/>
                </a:lnTo>
                <a:lnTo>
                  <a:pt x="32400" y="61238"/>
                </a:lnTo>
                <a:lnTo>
                  <a:pt x="32716" y="61227"/>
                </a:lnTo>
                <a:lnTo>
                  <a:pt x="32783" y="61388"/>
                </a:lnTo>
                <a:lnTo>
                  <a:pt x="33133" y="61511"/>
                </a:lnTo>
                <a:lnTo>
                  <a:pt x="33405" y="61250"/>
                </a:lnTo>
                <a:lnTo>
                  <a:pt x="33400" y="60955"/>
                </a:lnTo>
                <a:lnTo>
                  <a:pt x="33288" y="60733"/>
                </a:lnTo>
                <a:lnTo>
                  <a:pt x="33288" y="60361"/>
                </a:lnTo>
                <a:lnTo>
                  <a:pt x="33405" y="60094"/>
                </a:lnTo>
                <a:lnTo>
                  <a:pt x="33577" y="59961"/>
                </a:lnTo>
                <a:lnTo>
                  <a:pt x="33588" y="59744"/>
                </a:lnTo>
                <a:lnTo>
                  <a:pt x="33850" y="59316"/>
                </a:lnTo>
                <a:lnTo>
                  <a:pt x="33866" y="59044"/>
                </a:lnTo>
                <a:lnTo>
                  <a:pt x="34027" y="58338"/>
                </a:lnTo>
                <a:lnTo>
                  <a:pt x="33866" y="57888"/>
                </a:lnTo>
                <a:lnTo>
                  <a:pt x="33916" y="57388"/>
                </a:lnTo>
                <a:lnTo>
                  <a:pt x="34200" y="56566"/>
                </a:lnTo>
                <a:lnTo>
                  <a:pt x="34227" y="56288"/>
                </a:lnTo>
                <a:lnTo>
                  <a:pt x="33950" y="55183"/>
                </a:lnTo>
                <a:lnTo>
                  <a:pt x="33572" y="54816"/>
                </a:lnTo>
                <a:lnTo>
                  <a:pt x="33461" y="54555"/>
                </a:lnTo>
                <a:lnTo>
                  <a:pt x="33433" y="53683"/>
                </a:lnTo>
                <a:lnTo>
                  <a:pt x="33716" y="53322"/>
                </a:lnTo>
                <a:lnTo>
                  <a:pt x="33861" y="52966"/>
                </a:lnTo>
                <a:lnTo>
                  <a:pt x="34100" y="52911"/>
                </a:lnTo>
                <a:lnTo>
                  <a:pt x="34472" y="52316"/>
                </a:lnTo>
                <a:lnTo>
                  <a:pt x="34722" y="52294"/>
                </a:lnTo>
                <a:lnTo>
                  <a:pt x="35011" y="52761"/>
                </a:lnTo>
                <a:lnTo>
                  <a:pt x="35011" y="53172"/>
                </a:lnTo>
                <a:lnTo>
                  <a:pt x="35305" y="53411"/>
                </a:lnTo>
                <a:lnTo>
                  <a:pt x="35383" y="53638"/>
                </a:lnTo>
                <a:lnTo>
                  <a:pt x="35466" y="53638"/>
                </a:lnTo>
                <a:lnTo>
                  <a:pt x="35694" y="54111"/>
                </a:lnTo>
                <a:lnTo>
                  <a:pt x="35655" y="54477"/>
                </a:lnTo>
                <a:lnTo>
                  <a:pt x="35816" y="54644"/>
                </a:lnTo>
                <a:lnTo>
                  <a:pt x="35866" y="54988"/>
                </a:lnTo>
                <a:lnTo>
                  <a:pt x="36038" y="55344"/>
                </a:lnTo>
                <a:lnTo>
                  <a:pt x="36072" y="55722"/>
                </a:lnTo>
                <a:lnTo>
                  <a:pt x="35983" y="55855"/>
                </a:lnTo>
                <a:lnTo>
                  <a:pt x="36122" y="56200"/>
                </a:lnTo>
                <a:lnTo>
                  <a:pt x="36338" y="56222"/>
                </a:lnTo>
                <a:lnTo>
                  <a:pt x="36583" y="56505"/>
                </a:lnTo>
                <a:lnTo>
                  <a:pt x="36827" y="56416"/>
                </a:lnTo>
                <a:lnTo>
                  <a:pt x="36983" y="56333"/>
                </a:lnTo>
                <a:lnTo>
                  <a:pt x="37255" y="56288"/>
                </a:lnTo>
                <a:lnTo>
                  <a:pt x="37316" y="56122"/>
                </a:lnTo>
                <a:lnTo>
                  <a:pt x="37422" y="56016"/>
                </a:lnTo>
                <a:lnTo>
                  <a:pt x="37300" y="55938"/>
                </a:lnTo>
                <a:lnTo>
                  <a:pt x="37116" y="56016"/>
                </a:lnTo>
                <a:lnTo>
                  <a:pt x="37055" y="55788"/>
                </a:lnTo>
                <a:lnTo>
                  <a:pt x="36916" y="56177"/>
                </a:lnTo>
                <a:lnTo>
                  <a:pt x="36655" y="56177"/>
                </a:lnTo>
                <a:lnTo>
                  <a:pt x="36538" y="55905"/>
                </a:lnTo>
                <a:lnTo>
                  <a:pt x="36333" y="55916"/>
                </a:lnTo>
                <a:lnTo>
                  <a:pt x="36222" y="55638"/>
                </a:lnTo>
                <a:lnTo>
                  <a:pt x="36283" y="55388"/>
                </a:lnTo>
                <a:lnTo>
                  <a:pt x="36172" y="55277"/>
                </a:lnTo>
                <a:lnTo>
                  <a:pt x="36044" y="54838"/>
                </a:lnTo>
                <a:lnTo>
                  <a:pt x="36066" y="54338"/>
                </a:lnTo>
                <a:lnTo>
                  <a:pt x="36244" y="54255"/>
                </a:lnTo>
                <a:lnTo>
                  <a:pt x="36388" y="54055"/>
                </a:lnTo>
                <a:lnTo>
                  <a:pt x="36255" y="53877"/>
                </a:lnTo>
                <a:lnTo>
                  <a:pt x="36216" y="53638"/>
                </a:lnTo>
                <a:lnTo>
                  <a:pt x="36161" y="53583"/>
                </a:lnTo>
                <a:lnTo>
                  <a:pt x="36100" y="53344"/>
                </a:lnTo>
                <a:lnTo>
                  <a:pt x="35822" y="53077"/>
                </a:lnTo>
                <a:lnTo>
                  <a:pt x="35811" y="52838"/>
                </a:lnTo>
                <a:lnTo>
                  <a:pt x="35605" y="52383"/>
                </a:lnTo>
                <a:lnTo>
                  <a:pt x="35294" y="52394"/>
                </a:lnTo>
                <a:lnTo>
                  <a:pt x="34861" y="52100"/>
                </a:lnTo>
                <a:lnTo>
                  <a:pt x="34750" y="51755"/>
                </a:lnTo>
                <a:lnTo>
                  <a:pt x="34555" y="51872"/>
                </a:lnTo>
                <a:lnTo>
                  <a:pt x="34227" y="51550"/>
                </a:lnTo>
                <a:lnTo>
                  <a:pt x="34066" y="51644"/>
                </a:lnTo>
                <a:lnTo>
                  <a:pt x="33838" y="51527"/>
                </a:lnTo>
                <a:lnTo>
                  <a:pt x="33622" y="51905"/>
                </a:lnTo>
                <a:lnTo>
                  <a:pt x="33555" y="52316"/>
                </a:lnTo>
                <a:lnTo>
                  <a:pt x="33433" y="52488"/>
                </a:lnTo>
                <a:lnTo>
                  <a:pt x="33111" y="52316"/>
                </a:lnTo>
                <a:lnTo>
                  <a:pt x="32844" y="52588"/>
                </a:lnTo>
                <a:lnTo>
                  <a:pt x="32588" y="52461"/>
                </a:lnTo>
                <a:lnTo>
                  <a:pt x="32488" y="52261"/>
                </a:lnTo>
                <a:lnTo>
                  <a:pt x="32516" y="51872"/>
                </a:lnTo>
                <a:lnTo>
                  <a:pt x="32488" y="51550"/>
                </a:lnTo>
                <a:lnTo>
                  <a:pt x="32144" y="50955"/>
                </a:lnTo>
                <a:lnTo>
                  <a:pt x="32033" y="50600"/>
                </a:lnTo>
                <a:lnTo>
                  <a:pt x="32072" y="49927"/>
                </a:lnTo>
                <a:lnTo>
                  <a:pt x="31861" y="49388"/>
                </a:lnTo>
                <a:lnTo>
                  <a:pt x="31911" y="49011"/>
                </a:lnTo>
                <a:lnTo>
                  <a:pt x="31966" y="48033"/>
                </a:lnTo>
                <a:lnTo>
                  <a:pt x="31800" y="47416"/>
                </a:lnTo>
                <a:lnTo>
                  <a:pt x="31600" y="47061"/>
                </a:lnTo>
                <a:lnTo>
                  <a:pt x="31366" y="47061"/>
                </a:lnTo>
                <a:lnTo>
                  <a:pt x="31277" y="46633"/>
                </a:lnTo>
                <a:lnTo>
                  <a:pt x="30855" y="46044"/>
                </a:lnTo>
                <a:lnTo>
                  <a:pt x="30516" y="45722"/>
                </a:lnTo>
                <a:lnTo>
                  <a:pt x="30505" y="45344"/>
                </a:lnTo>
                <a:lnTo>
                  <a:pt x="30627" y="44761"/>
                </a:lnTo>
                <a:lnTo>
                  <a:pt x="30577" y="44294"/>
                </a:lnTo>
                <a:lnTo>
                  <a:pt x="30438" y="44077"/>
                </a:lnTo>
                <a:lnTo>
                  <a:pt x="30433" y="43905"/>
                </a:lnTo>
                <a:lnTo>
                  <a:pt x="30627" y="43583"/>
                </a:lnTo>
                <a:lnTo>
                  <a:pt x="30927" y="43005"/>
                </a:lnTo>
                <a:lnTo>
                  <a:pt x="31027" y="42344"/>
                </a:lnTo>
                <a:lnTo>
                  <a:pt x="30905" y="41527"/>
                </a:lnTo>
                <a:lnTo>
                  <a:pt x="30522" y="40305"/>
                </a:lnTo>
                <a:lnTo>
                  <a:pt x="30638" y="40194"/>
                </a:lnTo>
                <a:lnTo>
                  <a:pt x="30900" y="40500"/>
                </a:lnTo>
                <a:lnTo>
                  <a:pt x="30938" y="40900"/>
                </a:lnTo>
                <a:lnTo>
                  <a:pt x="31066" y="40961"/>
                </a:lnTo>
                <a:lnTo>
                  <a:pt x="31150" y="41116"/>
                </a:lnTo>
                <a:lnTo>
                  <a:pt x="31166" y="41600"/>
                </a:lnTo>
                <a:lnTo>
                  <a:pt x="31366" y="41916"/>
                </a:lnTo>
                <a:lnTo>
                  <a:pt x="31350" y="42577"/>
                </a:lnTo>
                <a:lnTo>
                  <a:pt x="31494" y="42994"/>
                </a:lnTo>
                <a:lnTo>
                  <a:pt x="31411" y="43366"/>
                </a:lnTo>
                <a:lnTo>
                  <a:pt x="31522" y="43700"/>
                </a:lnTo>
                <a:lnTo>
                  <a:pt x="31794" y="44100"/>
                </a:lnTo>
                <a:lnTo>
                  <a:pt x="31794" y="44350"/>
                </a:lnTo>
                <a:lnTo>
                  <a:pt x="31955" y="44566"/>
                </a:lnTo>
                <a:lnTo>
                  <a:pt x="31955" y="44783"/>
                </a:lnTo>
                <a:lnTo>
                  <a:pt x="31794" y="44966"/>
                </a:lnTo>
                <a:lnTo>
                  <a:pt x="31883" y="45211"/>
                </a:lnTo>
                <a:lnTo>
                  <a:pt x="32105" y="45138"/>
                </a:lnTo>
                <a:lnTo>
                  <a:pt x="32350" y="45400"/>
                </a:lnTo>
                <a:lnTo>
                  <a:pt x="32677" y="45400"/>
                </a:lnTo>
                <a:lnTo>
                  <a:pt x="32850" y="45277"/>
                </a:lnTo>
                <a:lnTo>
                  <a:pt x="33016" y="45472"/>
                </a:lnTo>
                <a:lnTo>
                  <a:pt x="33077" y="45711"/>
                </a:lnTo>
                <a:lnTo>
                  <a:pt x="33238" y="45377"/>
                </a:lnTo>
                <a:lnTo>
                  <a:pt x="33450" y="45344"/>
                </a:lnTo>
                <a:lnTo>
                  <a:pt x="33622" y="45194"/>
                </a:lnTo>
                <a:lnTo>
                  <a:pt x="33777" y="45266"/>
                </a:lnTo>
                <a:lnTo>
                  <a:pt x="34027" y="45722"/>
                </a:lnTo>
                <a:lnTo>
                  <a:pt x="34200" y="45755"/>
                </a:lnTo>
                <a:lnTo>
                  <a:pt x="34438" y="45988"/>
                </a:lnTo>
                <a:lnTo>
                  <a:pt x="34816" y="45883"/>
                </a:lnTo>
                <a:lnTo>
                  <a:pt x="34950" y="45594"/>
                </a:lnTo>
                <a:lnTo>
                  <a:pt x="34794" y="45777"/>
                </a:lnTo>
                <a:lnTo>
                  <a:pt x="34416" y="45722"/>
                </a:lnTo>
                <a:lnTo>
                  <a:pt x="34372" y="45422"/>
                </a:lnTo>
                <a:lnTo>
                  <a:pt x="34255" y="45355"/>
                </a:lnTo>
                <a:lnTo>
                  <a:pt x="34150" y="44911"/>
                </a:lnTo>
                <a:lnTo>
                  <a:pt x="33838" y="44911"/>
                </a:lnTo>
                <a:lnTo>
                  <a:pt x="33805" y="44672"/>
                </a:lnTo>
                <a:lnTo>
                  <a:pt x="33722" y="44650"/>
                </a:lnTo>
                <a:lnTo>
                  <a:pt x="33616" y="44855"/>
                </a:lnTo>
                <a:lnTo>
                  <a:pt x="33166" y="44800"/>
                </a:lnTo>
                <a:lnTo>
                  <a:pt x="32994" y="44566"/>
                </a:lnTo>
                <a:lnTo>
                  <a:pt x="32688" y="44533"/>
                </a:lnTo>
                <a:lnTo>
                  <a:pt x="32372" y="44077"/>
                </a:lnTo>
                <a:lnTo>
                  <a:pt x="32305" y="43700"/>
                </a:lnTo>
                <a:lnTo>
                  <a:pt x="32194" y="43677"/>
                </a:lnTo>
                <a:lnTo>
                  <a:pt x="31916" y="42994"/>
                </a:lnTo>
                <a:lnTo>
                  <a:pt x="32050" y="42911"/>
                </a:lnTo>
                <a:lnTo>
                  <a:pt x="32133" y="42738"/>
                </a:lnTo>
                <a:lnTo>
                  <a:pt x="32388" y="42433"/>
                </a:lnTo>
                <a:lnTo>
                  <a:pt x="32527" y="42433"/>
                </a:lnTo>
                <a:lnTo>
                  <a:pt x="32772" y="42911"/>
                </a:lnTo>
                <a:lnTo>
                  <a:pt x="33188" y="43194"/>
                </a:lnTo>
                <a:lnTo>
                  <a:pt x="33444" y="43105"/>
                </a:lnTo>
                <a:lnTo>
                  <a:pt x="33638" y="42500"/>
                </a:lnTo>
                <a:lnTo>
                  <a:pt x="33477" y="41950"/>
                </a:lnTo>
                <a:lnTo>
                  <a:pt x="33138" y="41816"/>
                </a:lnTo>
                <a:lnTo>
                  <a:pt x="32833" y="42133"/>
                </a:lnTo>
                <a:lnTo>
                  <a:pt x="32716" y="41916"/>
                </a:lnTo>
                <a:lnTo>
                  <a:pt x="32766" y="41733"/>
                </a:lnTo>
                <a:lnTo>
                  <a:pt x="32855" y="41838"/>
                </a:lnTo>
                <a:lnTo>
                  <a:pt x="32961" y="41722"/>
                </a:lnTo>
                <a:lnTo>
                  <a:pt x="32977" y="41383"/>
                </a:lnTo>
                <a:lnTo>
                  <a:pt x="33200" y="40811"/>
                </a:lnTo>
                <a:lnTo>
                  <a:pt x="33405" y="40605"/>
                </a:lnTo>
                <a:lnTo>
                  <a:pt x="33583" y="40738"/>
                </a:lnTo>
                <a:lnTo>
                  <a:pt x="34216" y="40716"/>
                </a:lnTo>
                <a:lnTo>
                  <a:pt x="34438" y="41105"/>
                </a:lnTo>
                <a:lnTo>
                  <a:pt x="34666" y="41355"/>
                </a:lnTo>
                <a:lnTo>
                  <a:pt x="35194" y="41461"/>
                </a:lnTo>
                <a:lnTo>
                  <a:pt x="35238" y="41755"/>
                </a:lnTo>
                <a:lnTo>
                  <a:pt x="35444" y="41938"/>
                </a:lnTo>
                <a:lnTo>
                  <a:pt x="35822" y="42577"/>
                </a:lnTo>
                <a:lnTo>
                  <a:pt x="36083" y="42605"/>
                </a:lnTo>
                <a:lnTo>
                  <a:pt x="36566" y="42488"/>
                </a:lnTo>
                <a:lnTo>
                  <a:pt x="36955" y="42100"/>
                </a:lnTo>
                <a:lnTo>
                  <a:pt x="37088" y="42327"/>
                </a:lnTo>
                <a:lnTo>
                  <a:pt x="37166" y="42294"/>
                </a:lnTo>
                <a:lnTo>
                  <a:pt x="37377" y="42327"/>
                </a:lnTo>
                <a:lnTo>
                  <a:pt x="37333" y="42866"/>
                </a:lnTo>
                <a:lnTo>
                  <a:pt x="37366" y="43161"/>
                </a:lnTo>
                <a:lnTo>
                  <a:pt x="37361" y="43388"/>
                </a:lnTo>
                <a:lnTo>
                  <a:pt x="37088" y="43655"/>
                </a:lnTo>
                <a:lnTo>
                  <a:pt x="37083" y="44055"/>
                </a:lnTo>
                <a:lnTo>
                  <a:pt x="37200" y="44394"/>
                </a:lnTo>
                <a:lnTo>
                  <a:pt x="37205" y="44900"/>
                </a:lnTo>
                <a:lnTo>
                  <a:pt x="37505" y="45288"/>
                </a:lnTo>
                <a:lnTo>
                  <a:pt x="37527" y="45627"/>
                </a:lnTo>
                <a:lnTo>
                  <a:pt x="37400" y="45894"/>
                </a:lnTo>
                <a:lnTo>
                  <a:pt x="37483" y="46844"/>
                </a:lnTo>
                <a:lnTo>
                  <a:pt x="37600" y="46822"/>
                </a:lnTo>
                <a:lnTo>
                  <a:pt x="37655" y="46511"/>
                </a:lnTo>
                <a:lnTo>
                  <a:pt x="37600" y="46305"/>
                </a:lnTo>
                <a:lnTo>
                  <a:pt x="37711" y="46077"/>
                </a:lnTo>
                <a:lnTo>
                  <a:pt x="37683" y="45700"/>
                </a:lnTo>
                <a:lnTo>
                  <a:pt x="37822" y="45611"/>
                </a:lnTo>
                <a:lnTo>
                  <a:pt x="37922" y="45127"/>
                </a:lnTo>
                <a:lnTo>
                  <a:pt x="38066" y="45300"/>
                </a:lnTo>
                <a:lnTo>
                  <a:pt x="38177" y="45827"/>
                </a:lnTo>
                <a:lnTo>
                  <a:pt x="38205" y="46533"/>
                </a:lnTo>
                <a:lnTo>
                  <a:pt x="38255" y="46772"/>
                </a:lnTo>
                <a:lnTo>
                  <a:pt x="38127" y="46911"/>
                </a:lnTo>
                <a:lnTo>
                  <a:pt x="38127" y="47266"/>
                </a:lnTo>
                <a:lnTo>
                  <a:pt x="38050" y="47377"/>
                </a:lnTo>
                <a:lnTo>
                  <a:pt x="38377" y="47738"/>
                </a:lnTo>
                <a:lnTo>
                  <a:pt x="38666" y="47711"/>
                </a:lnTo>
                <a:lnTo>
                  <a:pt x="38950" y="47827"/>
                </a:lnTo>
                <a:lnTo>
                  <a:pt x="39122" y="48211"/>
                </a:lnTo>
                <a:lnTo>
                  <a:pt x="39111" y="48533"/>
                </a:lnTo>
                <a:lnTo>
                  <a:pt x="39311" y="48783"/>
                </a:lnTo>
                <a:lnTo>
                  <a:pt x="39677" y="48794"/>
                </a:lnTo>
                <a:lnTo>
                  <a:pt x="40044" y="49427"/>
                </a:lnTo>
                <a:lnTo>
                  <a:pt x="40011" y="49205"/>
                </a:lnTo>
                <a:lnTo>
                  <a:pt x="40016" y="48783"/>
                </a:lnTo>
                <a:lnTo>
                  <a:pt x="40294" y="48305"/>
                </a:lnTo>
                <a:lnTo>
                  <a:pt x="40494" y="48294"/>
                </a:lnTo>
                <a:lnTo>
                  <a:pt x="40883" y="48805"/>
                </a:lnTo>
                <a:lnTo>
                  <a:pt x="41161" y="48805"/>
                </a:lnTo>
                <a:lnTo>
                  <a:pt x="41305" y="49105"/>
                </a:lnTo>
                <a:lnTo>
                  <a:pt x="41394" y="49661"/>
                </a:lnTo>
                <a:lnTo>
                  <a:pt x="41355" y="49061"/>
                </a:lnTo>
                <a:lnTo>
                  <a:pt x="41244" y="48672"/>
                </a:lnTo>
                <a:lnTo>
                  <a:pt x="41077" y="48661"/>
                </a:lnTo>
                <a:lnTo>
                  <a:pt x="40827" y="48511"/>
                </a:lnTo>
                <a:lnTo>
                  <a:pt x="40488" y="48133"/>
                </a:lnTo>
                <a:lnTo>
                  <a:pt x="40188" y="48227"/>
                </a:lnTo>
                <a:lnTo>
                  <a:pt x="39894" y="48611"/>
                </a:lnTo>
                <a:lnTo>
                  <a:pt x="39755" y="48533"/>
                </a:lnTo>
                <a:lnTo>
                  <a:pt x="39722" y="48588"/>
                </a:lnTo>
                <a:lnTo>
                  <a:pt x="39405" y="48372"/>
                </a:lnTo>
                <a:lnTo>
                  <a:pt x="39066" y="47766"/>
                </a:lnTo>
                <a:lnTo>
                  <a:pt x="38888" y="47550"/>
                </a:lnTo>
                <a:lnTo>
                  <a:pt x="38577" y="47505"/>
                </a:lnTo>
                <a:lnTo>
                  <a:pt x="38405" y="47061"/>
                </a:lnTo>
                <a:lnTo>
                  <a:pt x="38550" y="47150"/>
                </a:lnTo>
                <a:lnTo>
                  <a:pt x="38661" y="47116"/>
                </a:lnTo>
                <a:lnTo>
                  <a:pt x="38866" y="46455"/>
                </a:lnTo>
                <a:lnTo>
                  <a:pt x="38800" y="46144"/>
                </a:lnTo>
                <a:lnTo>
                  <a:pt x="38550" y="45777"/>
                </a:lnTo>
                <a:lnTo>
                  <a:pt x="38438" y="45105"/>
                </a:lnTo>
                <a:lnTo>
                  <a:pt x="38150" y="44411"/>
                </a:lnTo>
                <a:lnTo>
                  <a:pt x="37972" y="44200"/>
                </a:lnTo>
                <a:lnTo>
                  <a:pt x="37772" y="43794"/>
                </a:lnTo>
                <a:lnTo>
                  <a:pt x="37822" y="43438"/>
                </a:lnTo>
                <a:lnTo>
                  <a:pt x="37761" y="43116"/>
                </a:lnTo>
                <a:lnTo>
                  <a:pt x="37711" y="42344"/>
                </a:lnTo>
                <a:lnTo>
                  <a:pt x="37527" y="41972"/>
                </a:lnTo>
                <a:lnTo>
                  <a:pt x="37400" y="41972"/>
                </a:lnTo>
                <a:lnTo>
                  <a:pt x="37083" y="41633"/>
                </a:lnTo>
                <a:lnTo>
                  <a:pt x="36611" y="41611"/>
                </a:lnTo>
                <a:lnTo>
                  <a:pt x="36466" y="41188"/>
                </a:lnTo>
                <a:lnTo>
                  <a:pt x="36188" y="40944"/>
                </a:lnTo>
                <a:lnTo>
                  <a:pt x="36194" y="40555"/>
                </a:lnTo>
                <a:lnTo>
                  <a:pt x="36111" y="40305"/>
                </a:lnTo>
                <a:lnTo>
                  <a:pt x="36111" y="40077"/>
                </a:lnTo>
                <a:lnTo>
                  <a:pt x="35894" y="40305"/>
                </a:lnTo>
                <a:lnTo>
                  <a:pt x="35266" y="40261"/>
                </a:lnTo>
                <a:lnTo>
                  <a:pt x="35050" y="40294"/>
                </a:lnTo>
                <a:lnTo>
                  <a:pt x="34794" y="40011"/>
                </a:lnTo>
                <a:lnTo>
                  <a:pt x="34755" y="39600"/>
                </a:lnTo>
                <a:lnTo>
                  <a:pt x="34672" y="39600"/>
                </a:lnTo>
                <a:lnTo>
                  <a:pt x="34600" y="39344"/>
                </a:lnTo>
                <a:lnTo>
                  <a:pt x="34616" y="38811"/>
                </a:lnTo>
                <a:lnTo>
                  <a:pt x="34383" y="38122"/>
                </a:lnTo>
                <a:lnTo>
                  <a:pt x="34061" y="37805"/>
                </a:lnTo>
                <a:lnTo>
                  <a:pt x="34127" y="37577"/>
                </a:lnTo>
                <a:lnTo>
                  <a:pt x="34088" y="37394"/>
                </a:lnTo>
                <a:lnTo>
                  <a:pt x="33944" y="37383"/>
                </a:lnTo>
                <a:lnTo>
                  <a:pt x="33833" y="37188"/>
                </a:lnTo>
                <a:lnTo>
                  <a:pt x="33888" y="36877"/>
                </a:lnTo>
                <a:lnTo>
                  <a:pt x="33894" y="36550"/>
                </a:lnTo>
                <a:lnTo>
                  <a:pt x="33683" y="36272"/>
                </a:lnTo>
                <a:lnTo>
                  <a:pt x="33822" y="36088"/>
                </a:lnTo>
                <a:lnTo>
                  <a:pt x="34072" y="36077"/>
                </a:lnTo>
                <a:lnTo>
                  <a:pt x="34300" y="35700"/>
                </a:lnTo>
                <a:lnTo>
                  <a:pt x="34522" y="35700"/>
                </a:lnTo>
                <a:lnTo>
                  <a:pt x="35016" y="35522"/>
                </a:lnTo>
                <a:lnTo>
                  <a:pt x="35711" y="35100"/>
                </a:lnTo>
                <a:lnTo>
                  <a:pt x="35977" y="34716"/>
                </a:lnTo>
                <a:lnTo>
                  <a:pt x="36194" y="34638"/>
                </a:lnTo>
                <a:lnTo>
                  <a:pt x="36377" y="34755"/>
                </a:lnTo>
                <a:lnTo>
                  <a:pt x="36594" y="34605"/>
                </a:lnTo>
                <a:lnTo>
                  <a:pt x="36688" y="34238"/>
                </a:lnTo>
                <a:lnTo>
                  <a:pt x="37022" y="34033"/>
                </a:lnTo>
                <a:lnTo>
                  <a:pt x="37655" y="33588"/>
                </a:lnTo>
                <a:lnTo>
                  <a:pt x="37716" y="33716"/>
                </a:lnTo>
                <a:lnTo>
                  <a:pt x="37616" y="34033"/>
                </a:lnTo>
                <a:lnTo>
                  <a:pt x="37633" y="34261"/>
                </a:lnTo>
                <a:lnTo>
                  <a:pt x="37494" y="34422"/>
                </a:lnTo>
                <a:lnTo>
                  <a:pt x="37327" y="35038"/>
                </a:lnTo>
                <a:lnTo>
                  <a:pt x="37333" y="35372"/>
                </a:lnTo>
                <a:lnTo>
                  <a:pt x="37711" y="35872"/>
                </a:lnTo>
                <a:lnTo>
                  <a:pt x="38050" y="35861"/>
                </a:lnTo>
                <a:lnTo>
                  <a:pt x="37850" y="35716"/>
                </a:lnTo>
                <a:lnTo>
                  <a:pt x="37533" y="35188"/>
                </a:lnTo>
                <a:lnTo>
                  <a:pt x="37527" y="34983"/>
                </a:lnTo>
                <a:lnTo>
                  <a:pt x="37666" y="34650"/>
                </a:lnTo>
                <a:lnTo>
                  <a:pt x="38033" y="34283"/>
                </a:lnTo>
                <a:lnTo>
                  <a:pt x="38166" y="33738"/>
                </a:lnTo>
                <a:lnTo>
                  <a:pt x="38033" y="33300"/>
                </a:lnTo>
                <a:lnTo>
                  <a:pt x="37811" y="33300"/>
                </a:lnTo>
                <a:lnTo>
                  <a:pt x="37550" y="33005"/>
                </a:lnTo>
                <a:lnTo>
                  <a:pt x="37605" y="32744"/>
                </a:lnTo>
                <a:lnTo>
                  <a:pt x="37327" y="32722"/>
                </a:lnTo>
                <a:lnTo>
                  <a:pt x="37233" y="32900"/>
                </a:lnTo>
                <a:lnTo>
                  <a:pt x="37122" y="32755"/>
                </a:lnTo>
                <a:lnTo>
                  <a:pt x="37033" y="32344"/>
                </a:lnTo>
                <a:lnTo>
                  <a:pt x="36733" y="32366"/>
                </a:lnTo>
                <a:lnTo>
                  <a:pt x="36588" y="32466"/>
                </a:lnTo>
                <a:lnTo>
                  <a:pt x="36377" y="32044"/>
                </a:lnTo>
                <a:lnTo>
                  <a:pt x="36466" y="31944"/>
                </a:lnTo>
                <a:lnTo>
                  <a:pt x="36488" y="31705"/>
                </a:lnTo>
                <a:lnTo>
                  <a:pt x="36594" y="31611"/>
                </a:lnTo>
                <a:lnTo>
                  <a:pt x="36766" y="31872"/>
                </a:lnTo>
                <a:lnTo>
                  <a:pt x="36988" y="31861"/>
                </a:lnTo>
                <a:lnTo>
                  <a:pt x="37172" y="31705"/>
                </a:lnTo>
                <a:lnTo>
                  <a:pt x="37105" y="31522"/>
                </a:lnTo>
                <a:lnTo>
                  <a:pt x="37005" y="31600"/>
                </a:lnTo>
                <a:lnTo>
                  <a:pt x="36838" y="31683"/>
                </a:lnTo>
                <a:lnTo>
                  <a:pt x="36655" y="31450"/>
                </a:lnTo>
                <a:lnTo>
                  <a:pt x="36622" y="31166"/>
                </a:lnTo>
                <a:lnTo>
                  <a:pt x="36416" y="31122"/>
                </a:lnTo>
                <a:lnTo>
                  <a:pt x="36127" y="30972"/>
                </a:lnTo>
                <a:lnTo>
                  <a:pt x="35950" y="31105"/>
                </a:lnTo>
                <a:lnTo>
                  <a:pt x="35827" y="30800"/>
                </a:lnTo>
                <a:lnTo>
                  <a:pt x="35933" y="30605"/>
                </a:lnTo>
                <a:lnTo>
                  <a:pt x="35922" y="30333"/>
                </a:lnTo>
                <a:lnTo>
                  <a:pt x="35800" y="30150"/>
                </a:lnTo>
                <a:lnTo>
                  <a:pt x="35844" y="30033"/>
                </a:lnTo>
                <a:lnTo>
                  <a:pt x="35977" y="30077"/>
                </a:lnTo>
                <a:lnTo>
                  <a:pt x="36166" y="30522"/>
                </a:lnTo>
                <a:lnTo>
                  <a:pt x="36333" y="30444"/>
                </a:lnTo>
                <a:lnTo>
                  <a:pt x="36533" y="30911"/>
                </a:lnTo>
                <a:lnTo>
                  <a:pt x="36561" y="30627"/>
                </a:lnTo>
                <a:lnTo>
                  <a:pt x="36527" y="30411"/>
                </a:lnTo>
                <a:lnTo>
                  <a:pt x="36688" y="30216"/>
                </a:lnTo>
                <a:lnTo>
                  <a:pt x="36727" y="29611"/>
                </a:lnTo>
                <a:lnTo>
                  <a:pt x="36588" y="29427"/>
                </a:lnTo>
                <a:lnTo>
                  <a:pt x="36627" y="29311"/>
                </a:lnTo>
                <a:lnTo>
                  <a:pt x="36816" y="29372"/>
                </a:lnTo>
                <a:lnTo>
                  <a:pt x="36911" y="29144"/>
                </a:lnTo>
                <a:lnTo>
                  <a:pt x="36483" y="28972"/>
                </a:lnTo>
                <a:lnTo>
                  <a:pt x="36394" y="29177"/>
                </a:lnTo>
                <a:lnTo>
                  <a:pt x="36255" y="29166"/>
                </a:lnTo>
                <a:lnTo>
                  <a:pt x="36261" y="28872"/>
                </a:lnTo>
                <a:lnTo>
                  <a:pt x="36438" y="28627"/>
                </a:lnTo>
                <a:lnTo>
                  <a:pt x="36744" y="28605"/>
                </a:lnTo>
                <a:lnTo>
                  <a:pt x="36972" y="28477"/>
                </a:lnTo>
                <a:lnTo>
                  <a:pt x="36944" y="28205"/>
                </a:lnTo>
                <a:lnTo>
                  <a:pt x="37122" y="27877"/>
                </a:lnTo>
                <a:lnTo>
                  <a:pt x="37122" y="27588"/>
                </a:lnTo>
                <a:lnTo>
                  <a:pt x="37188" y="27477"/>
                </a:lnTo>
                <a:lnTo>
                  <a:pt x="37161" y="27327"/>
                </a:lnTo>
                <a:lnTo>
                  <a:pt x="37333" y="26916"/>
                </a:lnTo>
                <a:lnTo>
                  <a:pt x="37400" y="26916"/>
                </a:lnTo>
                <a:lnTo>
                  <a:pt x="37483" y="27122"/>
                </a:lnTo>
                <a:lnTo>
                  <a:pt x="37577" y="27038"/>
                </a:lnTo>
                <a:lnTo>
                  <a:pt x="37633" y="26766"/>
                </a:lnTo>
                <a:lnTo>
                  <a:pt x="37711" y="26755"/>
                </a:lnTo>
                <a:lnTo>
                  <a:pt x="37600" y="26494"/>
                </a:lnTo>
                <a:lnTo>
                  <a:pt x="37666" y="26322"/>
                </a:lnTo>
                <a:lnTo>
                  <a:pt x="37905" y="26194"/>
                </a:lnTo>
                <a:lnTo>
                  <a:pt x="38005" y="26116"/>
                </a:lnTo>
                <a:lnTo>
                  <a:pt x="38055" y="25838"/>
                </a:lnTo>
                <a:lnTo>
                  <a:pt x="38150" y="25805"/>
                </a:lnTo>
                <a:lnTo>
                  <a:pt x="38316" y="25922"/>
                </a:lnTo>
                <a:lnTo>
                  <a:pt x="38627" y="25805"/>
                </a:lnTo>
                <a:lnTo>
                  <a:pt x="38555" y="25622"/>
                </a:lnTo>
                <a:lnTo>
                  <a:pt x="38583" y="25383"/>
                </a:lnTo>
                <a:lnTo>
                  <a:pt x="38983" y="25277"/>
                </a:lnTo>
                <a:lnTo>
                  <a:pt x="39205" y="25066"/>
                </a:lnTo>
                <a:lnTo>
                  <a:pt x="39294" y="24744"/>
                </a:lnTo>
                <a:lnTo>
                  <a:pt x="39805" y="24388"/>
                </a:lnTo>
                <a:lnTo>
                  <a:pt x="39844" y="24094"/>
                </a:lnTo>
                <a:lnTo>
                  <a:pt x="39733" y="24050"/>
                </a:lnTo>
                <a:lnTo>
                  <a:pt x="39422" y="24366"/>
                </a:lnTo>
                <a:lnTo>
                  <a:pt x="39322" y="24194"/>
                </a:lnTo>
                <a:lnTo>
                  <a:pt x="39116" y="24538"/>
                </a:lnTo>
                <a:lnTo>
                  <a:pt x="39005" y="24355"/>
                </a:lnTo>
                <a:lnTo>
                  <a:pt x="39011" y="23694"/>
                </a:lnTo>
                <a:lnTo>
                  <a:pt x="39116" y="23577"/>
                </a:lnTo>
                <a:lnTo>
                  <a:pt x="39188" y="23305"/>
                </a:lnTo>
                <a:lnTo>
                  <a:pt x="39261" y="23350"/>
                </a:lnTo>
                <a:lnTo>
                  <a:pt x="39288" y="23500"/>
                </a:lnTo>
                <a:lnTo>
                  <a:pt x="39350" y="23555"/>
                </a:lnTo>
                <a:lnTo>
                  <a:pt x="39488" y="23327"/>
                </a:lnTo>
                <a:lnTo>
                  <a:pt x="39283" y="23005"/>
                </a:lnTo>
                <a:lnTo>
                  <a:pt x="39516" y="22950"/>
                </a:lnTo>
                <a:lnTo>
                  <a:pt x="39672" y="23122"/>
                </a:lnTo>
                <a:lnTo>
                  <a:pt x="39833" y="23177"/>
                </a:lnTo>
                <a:lnTo>
                  <a:pt x="40094" y="22861"/>
                </a:lnTo>
                <a:lnTo>
                  <a:pt x="40272" y="22961"/>
                </a:lnTo>
                <a:lnTo>
                  <a:pt x="40755" y="22677"/>
                </a:lnTo>
                <a:lnTo>
                  <a:pt x="40955" y="22733"/>
                </a:lnTo>
                <a:lnTo>
                  <a:pt x="41033" y="22972"/>
                </a:lnTo>
                <a:lnTo>
                  <a:pt x="40844" y="23683"/>
                </a:lnTo>
                <a:lnTo>
                  <a:pt x="40844" y="23866"/>
                </a:lnTo>
                <a:lnTo>
                  <a:pt x="41038" y="24094"/>
                </a:lnTo>
                <a:lnTo>
                  <a:pt x="41105" y="23661"/>
                </a:lnTo>
                <a:lnTo>
                  <a:pt x="41272" y="23200"/>
                </a:lnTo>
                <a:lnTo>
                  <a:pt x="41227" y="22916"/>
                </a:lnTo>
                <a:lnTo>
                  <a:pt x="41272" y="22788"/>
                </a:lnTo>
                <a:lnTo>
                  <a:pt x="41416" y="23077"/>
                </a:lnTo>
                <a:lnTo>
                  <a:pt x="41450" y="23544"/>
                </a:lnTo>
                <a:lnTo>
                  <a:pt x="41600" y="23544"/>
                </a:lnTo>
                <a:lnTo>
                  <a:pt x="41672" y="23211"/>
                </a:lnTo>
                <a:lnTo>
                  <a:pt x="41600" y="22894"/>
                </a:lnTo>
                <a:lnTo>
                  <a:pt x="41733" y="22722"/>
                </a:lnTo>
                <a:lnTo>
                  <a:pt x="41805" y="22755"/>
                </a:lnTo>
                <a:lnTo>
                  <a:pt x="41838" y="23077"/>
                </a:lnTo>
                <a:lnTo>
                  <a:pt x="42111" y="22744"/>
                </a:lnTo>
                <a:lnTo>
                  <a:pt x="42144" y="22561"/>
                </a:lnTo>
                <a:lnTo>
                  <a:pt x="42022" y="22311"/>
                </a:lnTo>
                <a:lnTo>
                  <a:pt x="42222" y="22322"/>
                </a:lnTo>
                <a:lnTo>
                  <a:pt x="42322" y="22138"/>
                </a:lnTo>
                <a:lnTo>
                  <a:pt x="42133" y="22027"/>
                </a:lnTo>
                <a:lnTo>
                  <a:pt x="42338" y="21694"/>
                </a:lnTo>
                <a:lnTo>
                  <a:pt x="42572" y="21672"/>
                </a:lnTo>
                <a:lnTo>
                  <a:pt x="42744" y="21500"/>
                </a:lnTo>
                <a:lnTo>
                  <a:pt x="42850" y="21566"/>
                </a:lnTo>
                <a:lnTo>
                  <a:pt x="42855" y="21761"/>
                </a:lnTo>
                <a:lnTo>
                  <a:pt x="42922" y="21844"/>
                </a:lnTo>
                <a:lnTo>
                  <a:pt x="43205" y="21877"/>
                </a:lnTo>
                <a:lnTo>
                  <a:pt x="43205" y="22311"/>
                </a:lnTo>
                <a:lnTo>
                  <a:pt x="43311" y="22494"/>
                </a:lnTo>
                <a:lnTo>
                  <a:pt x="43155" y="23188"/>
                </a:lnTo>
                <a:lnTo>
                  <a:pt x="43411" y="22983"/>
                </a:lnTo>
                <a:lnTo>
                  <a:pt x="43594" y="22355"/>
                </a:lnTo>
                <a:lnTo>
                  <a:pt x="43388" y="21738"/>
                </a:lnTo>
                <a:lnTo>
                  <a:pt x="43150" y="21500"/>
                </a:lnTo>
                <a:lnTo>
                  <a:pt x="42977" y="21100"/>
                </a:lnTo>
                <a:lnTo>
                  <a:pt x="42788" y="21305"/>
                </a:lnTo>
                <a:lnTo>
                  <a:pt x="42677" y="21166"/>
                </a:lnTo>
                <a:lnTo>
                  <a:pt x="42461" y="21233"/>
                </a:lnTo>
                <a:lnTo>
                  <a:pt x="42422" y="20988"/>
                </a:lnTo>
                <a:lnTo>
                  <a:pt x="42233" y="20883"/>
                </a:lnTo>
                <a:lnTo>
                  <a:pt x="42200" y="20766"/>
                </a:lnTo>
                <a:lnTo>
                  <a:pt x="42333" y="20527"/>
                </a:lnTo>
                <a:lnTo>
                  <a:pt x="42705" y="20538"/>
                </a:lnTo>
                <a:lnTo>
                  <a:pt x="42827" y="20311"/>
                </a:lnTo>
                <a:lnTo>
                  <a:pt x="42994" y="20311"/>
                </a:lnTo>
                <a:lnTo>
                  <a:pt x="43172" y="20377"/>
                </a:lnTo>
                <a:lnTo>
                  <a:pt x="43350" y="20255"/>
                </a:lnTo>
                <a:lnTo>
                  <a:pt x="43477" y="20388"/>
                </a:lnTo>
                <a:lnTo>
                  <a:pt x="43888" y="20105"/>
                </a:lnTo>
                <a:lnTo>
                  <a:pt x="44105" y="20288"/>
                </a:lnTo>
                <a:lnTo>
                  <a:pt x="44244" y="20255"/>
                </a:lnTo>
                <a:lnTo>
                  <a:pt x="44405" y="20311"/>
                </a:lnTo>
                <a:lnTo>
                  <a:pt x="44555" y="20127"/>
                </a:lnTo>
                <a:lnTo>
                  <a:pt x="44488" y="19944"/>
                </a:lnTo>
                <a:lnTo>
                  <a:pt x="44200" y="19911"/>
                </a:lnTo>
                <a:lnTo>
                  <a:pt x="43916" y="19716"/>
                </a:lnTo>
                <a:lnTo>
                  <a:pt x="43688" y="19866"/>
                </a:lnTo>
                <a:lnTo>
                  <a:pt x="43355" y="19816"/>
                </a:lnTo>
                <a:lnTo>
                  <a:pt x="43355" y="19594"/>
                </a:lnTo>
                <a:lnTo>
                  <a:pt x="43272" y="19227"/>
                </a:lnTo>
                <a:lnTo>
                  <a:pt x="43533" y="18938"/>
                </a:lnTo>
                <a:lnTo>
                  <a:pt x="43288" y="18850"/>
                </a:lnTo>
                <a:lnTo>
                  <a:pt x="43083" y="18405"/>
                </a:lnTo>
                <a:lnTo>
                  <a:pt x="42905" y="18427"/>
                </a:lnTo>
                <a:lnTo>
                  <a:pt x="42733" y="18055"/>
                </a:lnTo>
                <a:lnTo>
                  <a:pt x="42705" y="17694"/>
                </a:lnTo>
                <a:lnTo>
                  <a:pt x="42866" y="17694"/>
                </a:lnTo>
                <a:lnTo>
                  <a:pt x="42866" y="17338"/>
                </a:lnTo>
                <a:lnTo>
                  <a:pt x="42650" y="17011"/>
                </a:lnTo>
                <a:lnTo>
                  <a:pt x="42677" y="15616"/>
                </a:lnTo>
                <a:lnTo>
                  <a:pt x="42866" y="15238"/>
                </a:lnTo>
                <a:lnTo>
                  <a:pt x="42800" y="14872"/>
                </a:lnTo>
                <a:lnTo>
                  <a:pt x="42838" y="14372"/>
                </a:lnTo>
                <a:lnTo>
                  <a:pt x="43016" y="14083"/>
                </a:lnTo>
                <a:lnTo>
                  <a:pt x="42894" y="13772"/>
                </a:lnTo>
                <a:lnTo>
                  <a:pt x="43061" y="13694"/>
                </a:lnTo>
                <a:lnTo>
                  <a:pt x="43105" y="13444"/>
                </a:lnTo>
                <a:lnTo>
                  <a:pt x="43355" y="13077"/>
                </a:lnTo>
                <a:lnTo>
                  <a:pt x="43483" y="13088"/>
                </a:lnTo>
                <a:lnTo>
                  <a:pt x="43700" y="13511"/>
                </a:lnTo>
                <a:lnTo>
                  <a:pt x="43872" y="13227"/>
                </a:lnTo>
                <a:lnTo>
                  <a:pt x="44033" y="13216"/>
                </a:lnTo>
                <a:lnTo>
                  <a:pt x="44127" y="13650"/>
                </a:lnTo>
                <a:lnTo>
                  <a:pt x="44377" y="13716"/>
                </a:lnTo>
                <a:lnTo>
                  <a:pt x="44616" y="13372"/>
                </a:lnTo>
                <a:lnTo>
                  <a:pt x="44700" y="13422"/>
                </a:lnTo>
                <a:lnTo>
                  <a:pt x="44722" y="13855"/>
                </a:lnTo>
                <a:lnTo>
                  <a:pt x="44788" y="13994"/>
                </a:lnTo>
                <a:lnTo>
                  <a:pt x="45066" y="14105"/>
                </a:lnTo>
                <a:lnTo>
                  <a:pt x="45088" y="14233"/>
                </a:lnTo>
                <a:lnTo>
                  <a:pt x="44905" y="14416"/>
                </a:lnTo>
                <a:lnTo>
                  <a:pt x="44900" y="14550"/>
                </a:lnTo>
                <a:lnTo>
                  <a:pt x="44811" y="14816"/>
                </a:lnTo>
                <a:lnTo>
                  <a:pt x="44866" y="15133"/>
                </a:lnTo>
                <a:lnTo>
                  <a:pt x="44672" y="15627"/>
                </a:lnTo>
                <a:lnTo>
                  <a:pt x="44477" y="15694"/>
                </a:lnTo>
                <a:lnTo>
                  <a:pt x="44327" y="16094"/>
                </a:lnTo>
                <a:lnTo>
                  <a:pt x="44477" y="16166"/>
                </a:lnTo>
                <a:lnTo>
                  <a:pt x="44894" y="15888"/>
                </a:lnTo>
                <a:lnTo>
                  <a:pt x="45188" y="15155"/>
                </a:lnTo>
                <a:lnTo>
                  <a:pt x="45322" y="15205"/>
                </a:lnTo>
                <a:lnTo>
                  <a:pt x="45327" y="15422"/>
                </a:lnTo>
                <a:lnTo>
                  <a:pt x="45194" y="15727"/>
                </a:lnTo>
                <a:lnTo>
                  <a:pt x="45211" y="15944"/>
                </a:lnTo>
                <a:lnTo>
                  <a:pt x="45383" y="15944"/>
                </a:lnTo>
                <a:lnTo>
                  <a:pt x="45538" y="15544"/>
                </a:lnTo>
                <a:lnTo>
                  <a:pt x="45722" y="15388"/>
                </a:lnTo>
                <a:lnTo>
                  <a:pt x="45811" y="15522"/>
                </a:lnTo>
                <a:lnTo>
                  <a:pt x="46033" y="15488"/>
                </a:lnTo>
                <a:lnTo>
                  <a:pt x="46083" y="15144"/>
                </a:lnTo>
                <a:lnTo>
                  <a:pt x="46183" y="15122"/>
                </a:lnTo>
                <a:lnTo>
                  <a:pt x="46305" y="15261"/>
                </a:lnTo>
                <a:lnTo>
                  <a:pt x="46450" y="15122"/>
                </a:lnTo>
                <a:lnTo>
                  <a:pt x="46688" y="15522"/>
                </a:lnTo>
                <a:lnTo>
                  <a:pt x="46688" y="15822"/>
                </a:lnTo>
                <a:lnTo>
                  <a:pt x="46800" y="16277"/>
                </a:lnTo>
                <a:lnTo>
                  <a:pt x="46733" y="16461"/>
                </a:lnTo>
                <a:lnTo>
                  <a:pt x="46722" y="16744"/>
                </a:lnTo>
                <a:lnTo>
                  <a:pt x="46600" y="17183"/>
                </a:lnTo>
                <a:lnTo>
                  <a:pt x="46822" y="17783"/>
                </a:lnTo>
                <a:lnTo>
                  <a:pt x="46800" y="18127"/>
                </a:lnTo>
                <a:lnTo>
                  <a:pt x="46655" y="18222"/>
                </a:lnTo>
                <a:lnTo>
                  <a:pt x="46505" y="18427"/>
                </a:lnTo>
                <a:lnTo>
                  <a:pt x="46627" y="18472"/>
                </a:lnTo>
                <a:lnTo>
                  <a:pt x="46977" y="18333"/>
                </a:lnTo>
                <a:lnTo>
                  <a:pt x="47194" y="17977"/>
                </a:lnTo>
                <a:lnTo>
                  <a:pt x="47472" y="17955"/>
                </a:lnTo>
                <a:lnTo>
                  <a:pt x="47594" y="17533"/>
                </a:lnTo>
                <a:lnTo>
                  <a:pt x="47566" y="16994"/>
                </a:lnTo>
                <a:lnTo>
                  <a:pt x="47472" y="16583"/>
                </a:lnTo>
                <a:lnTo>
                  <a:pt x="47372" y="16611"/>
                </a:lnTo>
                <a:lnTo>
                  <a:pt x="47238" y="16522"/>
                </a:lnTo>
                <a:lnTo>
                  <a:pt x="47222" y="16211"/>
                </a:lnTo>
                <a:lnTo>
                  <a:pt x="47300" y="16105"/>
                </a:lnTo>
                <a:lnTo>
                  <a:pt x="47433" y="16105"/>
                </a:lnTo>
                <a:lnTo>
                  <a:pt x="47522" y="16211"/>
                </a:lnTo>
                <a:lnTo>
                  <a:pt x="47644" y="16138"/>
                </a:lnTo>
                <a:lnTo>
                  <a:pt x="47955" y="16011"/>
                </a:lnTo>
                <a:lnTo>
                  <a:pt x="48183" y="15611"/>
                </a:lnTo>
                <a:lnTo>
                  <a:pt x="48311" y="15655"/>
                </a:lnTo>
                <a:lnTo>
                  <a:pt x="48561" y="15655"/>
                </a:lnTo>
                <a:lnTo>
                  <a:pt x="48622" y="15355"/>
                </a:lnTo>
                <a:lnTo>
                  <a:pt x="48788" y="15111"/>
                </a:lnTo>
                <a:lnTo>
                  <a:pt x="48855" y="15177"/>
                </a:lnTo>
                <a:lnTo>
                  <a:pt x="48994" y="14950"/>
                </a:lnTo>
                <a:lnTo>
                  <a:pt x="49177" y="14877"/>
                </a:lnTo>
                <a:lnTo>
                  <a:pt x="49255" y="14994"/>
                </a:lnTo>
                <a:lnTo>
                  <a:pt x="49444" y="14927"/>
                </a:lnTo>
                <a:lnTo>
                  <a:pt x="49477" y="15116"/>
                </a:lnTo>
                <a:lnTo>
                  <a:pt x="49416" y="15272"/>
                </a:lnTo>
                <a:lnTo>
                  <a:pt x="49450" y="15516"/>
                </a:lnTo>
                <a:lnTo>
                  <a:pt x="49850" y="15466"/>
                </a:lnTo>
                <a:lnTo>
                  <a:pt x="49900" y="15561"/>
                </a:lnTo>
                <a:lnTo>
                  <a:pt x="50077" y="15666"/>
                </a:lnTo>
                <a:lnTo>
                  <a:pt x="50761" y="16322"/>
                </a:lnTo>
                <a:lnTo>
                  <a:pt x="50922" y="16377"/>
                </a:lnTo>
                <a:lnTo>
                  <a:pt x="51022" y="16700"/>
                </a:lnTo>
                <a:lnTo>
                  <a:pt x="51011" y="16922"/>
                </a:lnTo>
                <a:lnTo>
                  <a:pt x="51327" y="17527"/>
                </a:lnTo>
                <a:lnTo>
                  <a:pt x="51405" y="17461"/>
                </a:lnTo>
                <a:lnTo>
                  <a:pt x="51411" y="17238"/>
                </a:lnTo>
                <a:lnTo>
                  <a:pt x="51516" y="17127"/>
                </a:lnTo>
                <a:lnTo>
                  <a:pt x="51544" y="16966"/>
                </a:lnTo>
                <a:lnTo>
                  <a:pt x="51427" y="16827"/>
                </a:lnTo>
                <a:lnTo>
                  <a:pt x="51261" y="16811"/>
                </a:lnTo>
                <a:lnTo>
                  <a:pt x="51255" y="16527"/>
                </a:lnTo>
                <a:lnTo>
                  <a:pt x="51405" y="16355"/>
                </a:lnTo>
                <a:lnTo>
                  <a:pt x="51527" y="16361"/>
                </a:lnTo>
                <a:lnTo>
                  <a:pt x="51627" y="16600"/>
                </a:lnTo>
                <a:lnTo>
                  <a:pt x="51761" y="16800"/>
                </a:lnTo>
                <a:lnTo>
                  <a:pt x="51761" y="17055"/>
                </a:lnTo>
                <a:lnTo>
                  <a:pt x="52022" y="17455"/>
                </a:lnTo>
                <a:lnTo>
                  <a:pt x="52061" y="17788"/>
                </a:lnTo>
                <a:lnTo>
                  <a:pt x="52177" y="17872"/>
                </a:lnTo>
                <a:lnTo>
                  <a:pt x="52283" y="17766"/>
                </a:lnTo>
                <a:lnTo>
                  <a:pt x="52355" y="17744"/>
                </a:lnTo>
                <a:lnTo>
                  <a:pt x="52472" y="17872"/>
                </a:lnTo>
                <a:lnTo>
                  <a:pt x="52588" y="18161"/>
                </a:lnTo>
                <a:lnTo>
                  <a:pt x="52611" y="18450"/>
                </a:lnTo>
                <a:lnTo>
                  <a:pt x="52755" y="18766"/>
                </a:lnTo>
                <a:lnTo>
                  <a:pt x="52738" y="18994"/>
                </a:lnTo>
                <a:lnTo>
                  <a:pt x="52666" y="18977"/>
                </a:lnTo>
                <a:lnTo>
                  <a:pt x="52644" y="18811"/>
                </a:lnTo>
                <a:lnTo>
                  <a:pt x="52572" y="18633"/>
                </a:lnTo>
                <a:lnTo>
                  <a:pt x="52500" y="18644"/>
                </a:lnTo>
                <a:lnTo>
                  <a:pt x="52422" y="18800"/>
                </a:lnTo>
                <a:lnTo>
                  <a:pt x="52277" y="18577"/>
                </a:lnTo>
                <a:lnTo>
                  <a:pt x="51961" y="18372"/>
                </a:lnTo>
                <a:lnTo>
                  <a:pt x="51716" y="18394"/>
                </a:lnTo>
                <a:lnTo>
                  <a:pt x="51683" y="18488"/>
                </a:lnTo>
                <a:lnTo>
                  <a:pt x="51805" y="18761"/>
                </a:lnTo>
                <a:lnTo>
                  <a:pt x="52038" y="18805"/>
                </a:lnTo>
                <a:lnTo>
                  <a:pt x="52127" y="18905"/>
                </a:lnTo>
                <a:lnTo>
                  <a:pt x="52088" y="18994"/>
                </a:lnTo>
                <a:lnTo>
                  <a:pt x="52200" y="19350"/>
                </a:lnTo>
                <a:lnTo>
                  <a:pt x="52300" y="19472"/>
                </a:lnTo>
                <a:lnTo>
                  <a:pt x="52377" y="19366"/>
                </a:lnTo>
                <a:lnTo>
                  <a:pt x="52472" y="19022"/>
                </a:lnTo>
                <a:lnTo>
                  <a:pt x="52527" y="19022"/>
                </a:lnTo>
                <a:lnTo>
                  <a:pt x="52616" y="19255"/>
                </a:lnTo>
                <a:lnTo>
                  <a:pt x="52738" y="19377"/>
                </a:lnTo>
                <a:lnTo>
                  <a:pt x="52833" y="19288"/>
                </a:lnTo>
                <a:lnTo>
                  <a:pt x="52938" y="19344"/>
                </a:lnTo>
                <a:lnTo>
                  <a:pt x="52977" y="19555"/>
                </a:lnTo>
                <a:lnTo>
                  <a:pt x="52922" y="19716"/>
                </a:lnTo>
                <a:lnTo>
                  <a:pt x="53088" y="20188"/>
                </a:lnTo>
                <a:lnTo>
                  <a:pt x="53150" y="20711"/>
                </a:lnTo>
                <a:lnTo>
                  <a:pt x="53144" y="21288"/>
                </a:lnTo>
                <a:lnTo>
                  <a:pt x="53016" y="21772"/>
                </a:lnTo>
                <a:lnTo>
                  <a:pt x="52938" y="21822"/>
                </a:lnTo>
                <a:lnTo>
                  <a:pt x="52866" y="22066"/>
                </a:lnTo>
                <a:lnTo>
                  <a:pt x="52911" y="22350"/>
                </a:lnTo>
                <a:lnTo>
                  <a:pt x="52777" y="22722"/>
                </a:lnTo>
                <a:lnTo>
                  <a:pt x="52788" y="22866"/>
                </a:lnTo>
                <a:lnTo>
                  <a:pt x="52905" y="23072"/>
                </a:lnTo>
                <a:lnTo>
                  <a:pt x="52916" y="23316"/>
                </a:lnTo>
                <a:lnTo>
                  <a:pt x="52683" y="23500"/>
                </a:lnTo>
                <a:lnTo>
                  <a:pt x="52616" y="23800"/>
                </a:lnTo>
                <a:lnTo>
                  <a:pt x="52661" y="23955"/>
                </a:lnTo>
                <a:lnTo>
                  <a:pt x="52527" y="24438"/>
                </a:lnTo>
                <a:lnTo>
                  <a:pt x="52422" y="24638"/>
                </a:lnTo>
                <a:lnTo>
                  <a:pt x="52450" y="24805"/>
                </a:lnTo>
                <a:lnTo>
                  <a:pt x="52366" y="25105"/>
                </a:lnTo>
                <a:lnTo>
                  <a:pt x="52205" y="25238"/>
                </a:lnTo>
                <a:lnTo>
                  <a:pt x="51994" y="25533"/>
                </a:lnTo>
                <a:lnTo>
                  <a:pt x="51800" y="25538"/>
                </a:lnTo>
                <a:lnTo>
                  <a:pt x="52005" y="25650"/>
                </a:lnTo>
                <a:lnTo>
                  <a:pt x="52150" y="25638"/>
                </a:lnTo>
                <a:lnTo>
                  <a:pt x="52261" y="25433"/>
                </a:lnTo>
                <a:lnTo>
                  <a:pt x="52316" y="25433"/>
                </a:lnTo>
                <a:lnTo>
                  <a:pt x="52416" y="25866"/>
                </a:lnTo>
                <a:lnTo>
                  <a:pt x="52266" y="26377"/>
                </a:lnTo>
                <a:lnTo>
                  <a:pt x="52127" y="26700"/>
                </a:lnTo>
                <a:lnTo>
                  <a:pt x="52022" y="27427"/>
                </a:lnTo>
                <a:lnTo>
                  <a:pt x="52122" y="27750"/>
                </a:lnTo>
                <a:lnTo>
                  <a:pt x="52150" y="28000"/>
                </a:lnTo>
                <a:lnTo>
                  <a:pt x="51983" y="28666"/>
                </a:lnTo>
                <a:lnTo>
                  <a:pt x="51744" y="28811"/>
                </a:lnTo>
                <a:lnTo>
                  <a:pt x="51672" y="28755"/>
                </a:lnTo>
                <a:lnTo>
                  <a:pt x="51550" y="28788"/>
                </a:lnTo>
                <a:lnTo>
                  <a:pt x="51488" y="28977"/>
                </a:lnTo>
                <a:lnTo>
                  <a:pt x="51538" y="29144"/>
                </a:lnTo>
                <a:lnTo>
                  <a:pt x="51644" y="29744"/>
                </a:lnTo>
                <a:lnTo>
                  <a:pt x="51577" y="30011"/>
                </a:lnTo>
                <a:lnTo>
                  <a:pt x="51394" y="30194"/>
                </a:lnTo>
                <a:lnTo>
                  <a:pt x="51311" y="30600"/>
                </a:lnTo>
                <a:lnTo>
                  <a:pt x="51394" y="31022"/>
                </a:lnTo>
                <a:lnTo>
                  <a:pt x="51411" y="31383"/>
                </a:lnTo>
                <a:lnTo>
                  <a:pt x="51333" y="31544"/>
                </a:lnTo>
                <a:lnTo>
                  <a:pt x="51355" y="31788"/>
                </a:lnTo>
                <a:lnTo>
                  <a:pt x="51477" y="31933"/>
                </a:lnTo>
                <a:lnTo>
                  <a:pt x="51355" y="32727"/>
                </a:lnTo>
                <a:lnTo>
                  <a:pt x="51205" y="32922"/>
                </a:lnTo>
                <a:lnTo>
                  <a:pt x="51166" y="33205"/>
                </a:lnTo>
                <a:lnTo>
                  <a:pt x="51227" y="33016"/>
                </a:lnTo>
                <a:lnTo>
                  <a:pt x="51400" y="32988"/>
                </a:lnTo>
                <a:lnTo>
                  <a:pt x="51572" y="32700"/>
                </a:lnTo>
                <a:lnTo>
                  <a:pt x="51655" y="32422"/>
                </a:lnTo>
                <a:lnTo>
                  <a:pt x="51611" y="32300"/>
                </a:lnTo>
                <a:lnTo>
                  <a:pt x="51672" y="32088"/>
                </a:lnTo>
                <a:lnTo>
                  <a:pt x="51911" y="32077"/>
                </a:lnTo>
                <a:lnTo>
                  <a:pt x="52044" y="32005"/>
                </a:lnTo>
                <a:lnTo>
                  <a:pt x="51905" y="31944"/>
                </a:lnTo>
                <a:lnTo>
                  <a:pt x="51600" y="31416"/>
                </a:lnTo>
                <a:lnTo>
                  <a:pt x="51511" y="31016"/>
                </a:lnTo>
                <a:lnTo>
                  <a:pt x="51616" y="30688"/>
                </a:lnTo>
                <a:lnTo>
                  <a:pt x="51922" y="30638"/>
                </a:lnTo>
                <a:lnTo>
                  <a:pt x="52250" y="30572"/>
                </a:lnTo>
                <a:lnTo>
                  <a:pt x="52516" y="30183"/>
                </a:lnTo>
                <a:lnTo>
                  <a:pt x="52655" y="30172"/>
                </a:lnTo>
                <a:lnTo>
                  <a:pt x="52755" y="30022"/>
                </a:lnTo>
                <a:lnTo>
                  <a:pt x="52655" y="29772"/>
                </a:lnTo>
                <a:lnTo>
                  <a:pt x="52922" y="29416"/>
                </a:lnTo>
                <a:lnTo>
                  <a:pt x="53055" y="29061"/>
                </a:lnTo>
                <a:lnTo>
                  <a:pt x="52955" y="28744"/>
                </a:lnTo>
                <a:lnTo>
                  <a:pt x="52950" y="28627"/>
                </a:lnTo>
                <a:lnTo>
                  <a:pt x="53144" y="28811"/>
                </a:lnTo>
                <a:lnTo>
                  <a:pt x="53366" y="28700"/>
                </a:lnTo>
                <a:lnTo>
                  <a:pt x="53494" y="28366"/>
                </a:lnTo>
                <a:lnTo>
                  <a:pt x="53394" y="28138"/>
                </a:lnTo>
                <a:lnTo>
                  <a:pt x="53727" y="27716"/>
                </a:lnTo>
                <a:lnTo>
                  <a:pt x="53750" y="27383"/>
                </a:lnTo>
                <a:lnTo>
                  <a:pt x="53672" y="27155"/>
                </a:lnTo>
                <a:lnTo>
                  <a:pt x="53333" y="27477"/>
                </a:lnTo>
                <a:lnTo>
                  <a:pt x="53311" y="27683"/>
                </a:lnTo>
                <a:lnTo>
                  <a:pt x="53038" y="28016"/>
                </a:lnTo>
                <a:lnTo>
                  <a:pt x="52838" y="27850"/>
                </a:lnTo>
                <a:lnTo>
                  <a:pt x="52711" y="27461"/>
                </a:lnTo>
                <a:lnTo>
                  <a:pt x="52855" y="27122"/>
                </a:lnTo>
                <a:lnTo>
                  <a:pt x="52811" y="26616"/>
                </a:lnTo>
                <a:lnTo>
                  <a:pt x="52994" y="26366"/>
                </a:lnTo>
                <a:lnTo>
                  <a:pt x="53255" y="26344"/>
                </a:lnTo>
                <a:lnTo>
                  <a:pt x="53561" y="26688"/>
                </a:lnTo>
                <a:lnTo>
                  <a:pt x="53688" y="26444"/>
                </a:lnTo>
                <a:lnTo>
                  <a:pt x="53672" y="26100"/>
                </a:lnTo>
                <a:lnTo>
                  <a:pt x="53922" y="25933"/>
                </a:lnTo>
                <a:lnTo>
                  <a:pt x="53950" y="26172"/>
                </a:lnTo>
                <a:lnTo>
                  <a:pt x="53844" y="26366"/>
                </a:lnTo>
                <a:lnTo>
                  <a:pt x="53861" y="26661"/>
                </a:lnTo>
                <a:lnTo>
                  <a:pt x="54355" y="27327"/>
                </a:lnTo>
                <a:lnTo>
                  <a:pt x="54594" y="27361"/>
                </a:lnTo>
                <a:lnTo>
                  <a:pt x="54722" y="27238"/>
                </a:lnTo>
                <a:lnTo>
                  <a:pt x="55066" y="27133"/>
                </a:lnTo>
                <a:lnTo>
                  <a:pt x="55216" y="26855"/>
                </a:lnTo>
                <a:lnTo>
                  <a:pt x="55188" y="26538"/>
                </a:lnTo>
                <a:lnTo>
                  <a:pt x="54905" y="26000"/>
                </a:lnTo>
                <a:lnTo>
                  <a:pt x="54900" y="25822"/>
                </a:lnTo>
                <a:lnTo>
                  <a:pt x="54994" y="25850"/>
                </a:lnTo>
                <a:lnTo>
                  <a:pt x="55350" y="26422"/>
                </a:lnTo>
                <a:lnTo>
                  <a:pt x="55472" y="26455"/>
                </a:lnTo>
                <a:lnTo>
                  <a:pt x="55666" y="26744"/>
                </a:lnTo>
                <a:lnTo>
                  <a:pt x="55622" y="26972"/>
                </a:lnTo>
                <a:lnTo>
                  <a:pt x="55666" y="27188"/>
                </a:lnTo>
                <a:lnTo>
                  <a:pt x="55905" y="27511"/>
                </a:lnTo>
                <a:lnTo>
                  <a:pt x="55938" y="28083"/>
                </a:lnTo>
                <a:lnTo>
                  <a:pt x="56011" y="28183"/>
                </a:lnTo>
                <a:lnTo>
                  <a:pt x="55994" y="28022"/>
                </a:lnTo>
                <a:lnTo>
                  <a:pt x="56161" y="27727"/>
                </a:lnTo>
                <a:lnTo>
                  <a:pt x="56255" y="27694"/>
                </a:lnTo>
                <a:lnTo>
                  <a:pt x="56344" y="27461"/>
                </a:lnTo>
                <a:lnTo>
                  <a:pt x="56272" y="27372"/>
                </a:lnTo>
                <a:lnTo>
                  <a:pt x="56122" y="27483"/>
                </a:lnTo>
                <a:lnTo>
                  <a:pt x="55994" y="27416"/>
                </a:lnTo>
                <a:lnTo>
                  <a:pt x="55877" y="27038"/>
                </a:lnTo>
                <a:lnTo>
                  <a:pt x="56111" y="26677"/>
                </a:lnTo>
                <a:lnTo>
                  <a:pt x="56305" y="26494"/>
                </a:lnTo>
                <a:lnTo>
                  <a:pt x="56394" y="26288"/>
                </a:lnTo>
                <a:lnTo>
                  <a:pt x="56511" y="26288"/>
                </a:lnTo>
                <a:lnTo>
                  <a:pt x="56588" y="26072"/>
                </a:lnTo>
                <a:lnTo>
                  <a:pt x="56966" y="25955"/>
                </a:lnTo>
                <a:lnTo>
                  <a:pt x="57566" y="25694"/>
                </a:lnTo>
                <a:lnTo>
                  <a:pt x="58288" y="25644"/>
                </a:lnTo>
                <a:lnTo>
                  <a:pt x="58844" y="25238"/>
                </a:lnTo>
                <a:lnTo>
                  <a:pt x="59122" y="25222"/>
                </a:lnTo>
                <a:lnTo>
                  <a:pt x="59377" y="25383"/>
                </a:lnTo>
                <a:lnTo>
                  <a:pt x="59361" y="25622"/>
                </a:lnTo>
                <a:lnTo>
                  <a:pt x="59294" y="25683"/>
                </a:lnTo>
                <a:lnTo>
                  <a:pt x="59172" y="26033"/>
                </a:lnTo>
                <a:lnTo>
                  <a:pt x="59277" y="26605"/>
                </a:lnTo>
                <a:lnTo>
                  <a:pt x="59516" y="26927"/>
                </a:lnTo>
                <a:lnTo>
                  <a:pt x="60327" y="26983"/>
                </a:lnTo>
                <a:lnTo>
                  <a:pt x="60483" y="27061"/>
                </a:lnTo>
                <a:lnTo>
                  <a:pt x="60544" y="27005"/>
                </a:lnTo>
                <a:lnTo>
                  <a:pt x="60838" y="27016"/>
                </a:lnTo>
                <a:lnTo>
                  <a:pt x="61061" y="27138"/>
                </a:lnTo>
                <a:lnTo>
                  <a:pt x="61622" y="26977"/>
                </a:lnTo>
                <a:lnTo>
                  <a:pt x="62022" y="26622"/>
                </a:lnTo>
                <a:lnTo>
                  <a:pt x="62161" y="26700"/>
                </a:lnTo>
                <a:lnTo>
                  <a:pt x="62350" y="26677"/>
                </a:lnTo>
                <a:lnTo>
                  <a:pt x="62455" y="26388"/>
                </a:lnTo>
                <a:lnTo>
                  <a:pt x="62383" y="26177"/>
                </a:lnTo>
                <a:lnTo>
                  <a:pt x="62555" y="26111"/>
                </a:lnTo>
                <a:lnTo>
                  <a:pt x="62716" y="26183"/>
                </a:lnTo>
                <a:lnTo>
                  <a:pt x="62961" y="26066"/>
                </a:lnTo>
                <a:lnTo>
                  <a:pt x="63022" y="26300"/>
                </a:lnTo>
                <a:lnTo>
                  <a:pt x="63111" y="26344"/>
                </a:lnTo>
                <a:lnTo>
                  <a:pt x="63227" y="26044"/>
                </a:lnTo>
                <a:lnTo>
                  <a:pt x="63166" y="25822"/>
                </a:lnTo>
                <a:lnTo>
                  <a:pt x="63022" y="25577"/>
                </a:lnTo>
                <a:lnTo>
                  <a:pt x="63038" y="25283"/>
                </a:lnTo>
                <a:lnTo>
                  <a:pt x="62950" y="25055"/>
                </a:lnTo>
                <a:lnTo>
                  <a:pt x="62744" y="24988"/>
                </a:lnTo>
                <a:lnTo>
                  <a:pt x="62716" y="24594"/>
                </a:lnTo>
                <a:lnTo>
                  <a:pt x="62622" y="24527"/>
                </a:lnTo>
                <a:lnTo>
                  <a:pt x="62577" y="24222"/>
                </a:lnTo>
                <a:lnTo>
                  <a:pt x="62450" y="23988"/>
                </a:lnTo>
                <a:lnTo>
                  <a:pt x="62427" y="23611"/>
                </a:lnTo>
                <a:lnTo>
                  <a:pt x="62522" y="23322"/>
                </a:lnTo>
                <a:lnTo>
                  <a:pt x="62550" y="23500"/>
                </a:lnTo>
                <a:lnTo>
                  <a:pt x="62638" y="23594"/>
                </a:lnTo>
                <a:lnTo>
                  <a:pt x="62838" y="23316"/>
                </a:lnTo>
                <a:lnTo>
                  <a:pt x="62800" y="23200"/>
                </a:lnTo>
                <a:lnTo>
                  <a:pt x="62761" y="22933"/>
                </a:lnTo>
                <a:lnTo>
                  <a:pt x="62900" y="22911"/>
                </a:lnTo>
                <a:lnTo>
                  <a:pt x="63116" y="23188"/>
                </a:lnTo>
                <a:lnTo>
                  <a:pt x="63227" y="23055"/>
                </a:lnTo>
                <a:lnTo>
                  <a:pt x="63261" y="22805"/>
                </a:lnTo>
                <a:lnTo>
                  <a:pt x="63333" y="22983"/>
                </a:lnTo>
                <a:lnTo>
                  <a:pt x="63566" y="22966"/>
                </a:lnTo>
                <a:lnTo>
                  <a:pt x="63705" y="22911"/>
                </a:lnTo>
                <a:lnTo>
                  <a:pt x="63766" y="22733"/>
                </a:lnTo>
                <a:lnTo>
                  <a:pt x="63927" y="23022"/>
                </a:lnTo>
                <a:lnTo>
                  <a:pt x="64083" y="23105"/>
                </a:lnTo>
                <a:lnTo>
                  <a:pt x="64194" y="23350"/>
                </a:lnTo>
                <a:lnTo>
                  <a:pt x="64305" y="23211"/>
                </a:lnTo>
                <a:lnTo>
                  <a:pt x="64300" y="22933"/>
                </a:lnTo>
                <a:lnTo>
                  <a:pt x="64461" y="22988"/>
                </a:lnTo>
                <a:lnTo>
                  <a:pt x="64561" y="23277"/>
                </a:lnTo>
                <a:lnTo>
                  <a:pt x="64450" y="23438"/>
                </a:lnTo>
                <a:lnTo>
                  <a:pt x="64372" y="23694"/>
                </a:lnTo>
                <a:lnTo>
                  <a:pt x="64433" y="23777"/>
                </a:lnTo>
                <a:lnTo>
                  <a:pt x="64633" y="23705"/>
                </a:lnTo>
                <a:lnTo>
                  <a:pt x="64688" y="23750"/>
                </a:lnTo>
                <a:lnTo>
                  <a:pt x="64688" y="23527"/>
                </a:lnTo>
                <a:lnTo>
                  <a:pt x="64772" y="23455"/>
                </a:lnTo>
                <a:lnTo>
                  <a:pt x="64894" y="23505"/>
                </a:lnTo>
                <a:lnTo>
                  <a:pt x="64833" y="23194"/>
                </a:lnTo>
                <a:lnTo>
                  <a:pt x="64733" y="23055"/>
                </a:lnTo>
                <a:lnTo>
                  <a:pt x="64772" y="22916"/>
                </a:lnTo>
                <a:lnTo>
                  <a:pt x="64938" y="22933"/>
                </a:lnTo>
                <a:lnTo>
                  <a:pt x="65205" y="22800"/>
                </a:lnTo>
                <a:lnTo>
                  <a:pt x="65294" y="22933"/>
                </a:lnTo>
                <a:lnTo>
                  <a:pt x="65400" y="22838"/>
                </a:lnTo>
                <a:lnTo>
                  <a:pt x="65650" y="22838"/>
                </a:lnTo>
                <a:lnTo>
                  <a:pt x="65655" y="23050"/>
                </a:lnTo>
                <a:lnTo>
                  <a:pt x="65711" y="23450"/>
                </a:lnTo>
                <a:lnTo>
                  <a:pt x="65755" y="23261"/>
                </a:lnTo>
                <a:lnTo>
                  <a:pt x="65838" y="23244"/>
                </a:lnTo>
                <a:lnTo>
                  <a:pt x="66000" y="22994"/>
                </a:lnTo>
                <a:lnTo>
                  <a:pt x="66066" y="23416"/>
                </a:lnTo>
                <a:lnTo>
                  <a:pt x="66172" y="23422"/>
                </a:lnTo>
                <a:lnTo>
                  <a:pt x="66338" y="23211"/>
                </a:lnTo>
                <a:lnTo>
                  <a:pt x="66516" y="23450"/>
                </a:lnTo>
                <a:lnTo>
                  <a:pt x="66572" y="24033"/>
                </a:lnTo>
                <a:lnTo>
                  <a:pt x="66694" y="23666"/>
                </a:lnTo>
                <a:lnTo>
                  <a:pt x="66805" y="23516"/>
                </a:lnTo>
                <a:lnTo>
                  <a:pt x="66883" y="23650"/>
                </a:lnTo>
                <a:lnTo>
                  <a:pt x="66788" y="24038"/>
                </a:lnTo>
                <a:lnTo>
                  <a:pt x="66922" y="24222"/>
                </a:lnTo>
                <a:lnTo>
                  <a:pt x="66983" y="24355"/>
                </a:lnTo>
                <a:lnTo>
                  <a:pt x="67150" y="24361"/>
                </a:lnTo>
                <a:lnTo>
                  <a:pt x="67200" y="24644"/>
                </a:lnTo>
                <a:lnTo>
                  <a:pt x="67277" y="24533"/>
                </a:lnTo>
                <a:lnTo>
                  <a:pt x="67350" y="24500"/>
                </a:lnTo>
                <a:lnTo>
                  <a:pt x="67411" y="24827"/>
                </a:lnTo>
                <a:lnTo>
                  <a:pt x="67272" y="25077"/>
                </a:lnTo>
                <a:lnTo>
                  <a:pt x="67294" y="25433"/>
                </a:lnTo>
                <a:lnTo>
                  <a:pt x="67538" y="25022"/>
                </a:lnTo>
                <a:lnTo>
                  <a:pt x="67694" y="25038"/>
                </a:lnTo>
                <a:lnTo>
                  <a:pt x="67722" y="25261"/>
                </a:lnTo>
                <a:lnTo>
                  <a:pt x="67377" y="25772"/>
                </a:lnTo>
                <a:lnTo>
                  <a:pt x="67400" y="26183"/>
                </a:lnTo>
                <a:lnTo>
                  <a:pt x="67694" y="26255"/>
                </a:lnTo>
                <a:lnTo>
                  <a:pt x="67772" y="26088"/>
                </a:lnTo>
                <a:lnTo>
                  <a:pt x="67894" y="25955"/>
                </a:lnTo>
                <a:lnTo>
                  <a:pt x="68000" y="26050"/>
                </a:lnTo>
                <a:lnTo>
                  <a:pt x="68038" y="26305"/>
                </a:lnTo>
                <a:lnTo>
                  <a:pt x="68166" y="26177"/>
                </a:lnTo>
                <a:lnTo>
                  <a:pt x="68372" y="26538"/>
                </a:lnTo>
                <a:lnTo>
                  <a:pt x="68305" y="26994"/>
                </a:lnTo>
                <a:lnTo>
                  <a:pt x="68477" y="26950"/>
                </a:lnTo>
                <a:lnTo>
                  <a:pt x="68522" y="27177"/>
                </a:lnTo>
                <a:lnTo>
                  <a:pt x="68666" y="27072"/>
                </a:lnTo>
                <a:lnTo>
                  <a:pt x="68688" y="27305"/>
                </a:lnTo>
                <a:lnTo>
                  <a:pt x="68527" y="27772"/>
                </a:lnTo>
                <a:lnTo>
                  <a:pt x="68327" y="27911"/>
                </a:lnTo>
                <a:lnTo>
                  <a:pt x="68161" y="27705"/>
                </a:lnTo>
                <a:lnTo>
                  <a:pt x="67811" y="27555"/>
                </a:lnTo>
                <a:lnTo>
                  <a:pt x="67416" y="27555"/>
                </a:lnTo>
                <a:lnTo>
                  <a:pt x="67572" y="27727"/>
                </a:lnTo>
                <a:lnTo>
                  <a:pt x="67638" y="28044"/>
                </a:lnTo>
                <a:lnTo>
                  <a:pt x="67994" y="28116"/>
                </a:lnTo>
                <a:lnTo>
                  <a:pt x="68061" y="28344"/>
                </a:lnTo>
                <a:lnTo>
                  <a:pt x="68400" y="28766"/>
                </a:lnTo>
                <a:lnTo>
                  <a:pt x="68733" y="28916"/>
                </a:lnTo>
                <a:lnTo>
                  <a:pt x="68950" y="28677"/>
                </a:lnTo>
                <a:lnTo>
                  <a:pt x="68961" y="28366"/>
                </a:lnTo>
                <a:lnTo>
                  <a:pt x="68788" y="28094"/>
                </a:lnTo>
                <a:lnTo>
                  <a:pt x="68733" y="27900"/>
                </a:lnTo>
                <a:lnTo>
                  <a:pt x="68788" y="27900"/>
                </a:lnTo>
                <a:lnTo>
                  <a:pt x="68994" y="28238"/>
                </a:lnTo>
                <a:lnTo>
                  <a:pt x="69211" y="28411"/>
                </a:lnTo>
                <a:lnTo>
                  <a:pt x="69333" y="28550"/>
                </a:lnTo>
                <a:lnTo>
                  <a:pt x="69177" y="28527"/>
                </a:lnTo>
                <a:lnTo>
                  <a:pt x="68816" y="29088"/>
                </a:lnTo>
                <a:lnTo>
                  <a:pt x="68900" y="29272"/>
                </a:lnTo>
                <a:lnTo>
                  <a:pt x="69061" y="29305"/>
                </a:lnTo>
                <a:lnTo>
                  <a:pt x="69177" y="29155"/>
                </a:lnTo>
                <a:lnTo>
                  <a:pt x="69294" y="29155"/>
                </a:lnTo>
                <a:lnTo>
                  <a:pt x="69883" y="30055"/>
                </a:lnTo>
                <a:lnTo>
                  <a:pt x="70038" y="30161"/>
                </a:lnTo>
                <a:lnTo>
                  <a:pt x="70222" y="30561"/>
                </a:lnTo>
                <a:lnTo>
                  <a:pt x="70655" y="30627"/>
                </a:lnTo>
                <a:lnTo>
                  <a:pt x="70916" y="31133"/>
                </a:lnTo>
                <a:lnTo>
                  <a:pt x="71188" y="31233"/>
                </a:lnTo>
                <a:lnTo>
                  <a:pt x="71250" y="31038"/>
                </a:lnTo>
                <a:lnTo>
                  <a:pt x="71183" y="30833"/>
                </a:lnTo>
                <a:lnTo>
                  <a:pt x="71277" y="30722"/>
                </a:lnTo>
                <a:lnTo>
                  <a:pt x="71433" y="30994"/>
                </a:lnTo>
                <a:lnTo>
                  <a:pt x="71477" y="31233"/>
                </a:lnTo>
                <a:lnTo>
                  <a:pt x="71588" y="31511"/>
                </a:lnTo>
                <a:lnTo>
                  <a:pt x="71700" y="31500"/>
                </a:lnTo>
                <a:lnTo>
                  <a:pt x="71744" y="31155"/>
                </a:lnTo>
                <a:lnTo>
                  <a:pt x="71555" y="29555"/>
                </a:lnTo>
                <a:lnTo>
                  <a:pt x="71366" y="28833"/>
                </a:lnTo>
                <a:lnTo>
                  <a:pt x="71111" y="27933"/>
                </a:lnTo>
                <a:lnTo>
                  <a:pt x="71055" y="27133"/>
                </a:lnTo>
                <a:lnTo>
                  <a:pt x="70916" y="26638"/>
                </a:lnTo>
                <a:lnTo>
                  <a:pt x="70900" y="26411"/>
                </a:lnTo>
                <a:lnTo>
                  <a:pt x="71061" y="26527"/>
                </a:lnTo>
                <a:lnTo>
                  <a:pt x="71172" y="26916"/>
                </a:lnTo>
                <a:lnTo>
                  <a:pt x="71372" y="27272"/>
                </a:lnTo>
                <a:lnTo>
                  <a:pt x="71594" y="27361"/>
                </a:lnTo>
                <a:lnTo>
                  <a:pt x="71788" y="27727"/>
                </a:lnTo>
                <a:lnTo>
                  <a:pt x="72122" y="27783"/>
                </a:lnTo>
                <a:lnTo>
                  <a:pt x="72838" y="27644"/>
                </a:lnTo>
                <a:lnTo>
                  <a:pt x="73000" y="27750"/>
                </a:lnTo>
                <a:lnTo>
                  <a:pt x="73133" y="27633"/>
                </a:lnTo>
                <a:lnTo>
                  <a:pt x="73316" y="27888"/>
                </a:lnTo>
                <a:lnTo>
                  <a:pt x="73350" y="27805"/>
                </a:lnTo>
                <a:lnTo>
                  <a:pt x="73211" y="27461"/>
                </a:lnTo>
                <a:lnTo>
                  <a:pt x="73255" y="27272"/>
                </a:lnTo>
                <a:lnTo>
                  <a:pt x="73116" y="27055"/>
                </a:lnTo>
                <a:lnTo>
                  <a:pt x="73188" y="26905"/>
                </a:lnTo>
                <a:lnTo>
                  <a:pt x="73216" y="26616"/>
                </a:lnTo>
                <a:lnTo>
                  <a:pt x="73833" y="26194"/>
                </a:lnTo>
                <a:lnTo>
                  <a:pt x="73927" y="26277"/>
                </a:lnTo>
                <a:lnTo>
                  <a:pt x="74077" y="26227"/>
                </a:lnTo>
                <a:lnTo>
                  <a:pt x="74272" y="26411"/>
                </a:lnTo>
                <a:lnTo>
                  <a:pt x="74555" y="26411"/>
                </a:lnTo>
                <a:lnTo>
                  <a:pt x="74766" y="26766"/>
                </a:lnTo>
                <a:lnTo>
                  <a:pt x="74977" y="26866"/>
                </a:lnTo>
                <a:lnTo>
                  <a:pt x="75100" y="27188"/>
                </a:lnTo>
                <a:lnTo>
                  <a:pt x="75405" y="27200"/>
                </a:lnTo>
                <a:lnTo>
                  <a:pt x="75500" y="27500"/>
                </a:lnTo>
                <a:lnTo>
                  <a:pt x="75905" y="27500"/>
                </a:lnTo>
                <a:lnTo>
                  <a:pt x="75650" y="27261"/>
                </a:lnTo>
                <a:lnTo>
                  <a:pt x="75633" y="27111"/>
                </a:lnTo>
                <a:lnTo>
                  <a:pt x="75883" y="27222"/>
                </a:lnTo>
                <a:lnTo>
                  <a:pt x="76050" y="27005"/>
                </a:lnTo>
                <a:lnTo>
                  <a:pt x="75850" y="26833"/>
                </a:lnTo>
                <a:lnTo>
                  <a:pt x="75994" y="26627"/>
                </a:lnTo>
                <a:lnTo>
                  <a:pt x="75833" y="26355"/>
                </a:lnTo>
                <a:lnTo>
                  <a:pt x="75600" y="26561"/>
                </a:lnTo>
                <a:lnTo>
                  <a:pt x="75394" y="26466"/>
                </a:lnTo>
                <a:lnTo>
                  <a:pt x="75366" y="25988"/>
                </a:lnTo>
                <a:lnTo>
                  <a:pt x="75283" y="25644"/>
                </a:lnTo>
                <a:lnTo>
                  <a:pt x="75394" y="25500"/>
                </a:lnTo>
                <a:lnTo>
                  <a:pt x="75505" y="25661"/>
                </a:lnTo>
                <a:lnTo>
                  <a:pt x="75661" y="25488"/>
                </a:lnTo>
                <a:lnTo>
                  <a:pt x="75566" y="25244"/>
                </a:lnTo>
                <a:lnTo>
                  <a:pt x="75705" y="25166"/>
                </a:lnTo>
                <a:lnTo>
                  <a:pt x="75983" y="25522"/>
                </a:lnTo>
                <a:lnTo>
                  <a:pt x="76061" y="25850"/>
                </a:lnTo>
                <a:lnTo>
                  <a:pt x="76177" y="25783"/>
                </a:lnTo>
                <a:lnTo>
                  <a:pt x="76283" y="25933"/>
                </a:lnTo>
                <a:lnTo>
                  <a:pt x="76394" y="25827"/>
                </a:lnTo>
                <a:lnTo>
                  <a:pt x="76333" y="25477"/>
                </a:lnTo>
                <a:lnTo>
                  <a:pt x="76522" y="25350"/>
                </a:lnTo>
                <a:lnTo>
                  <a:pt x="76661" y="25511"/>
                </a:lnTo>
                <a:lnTo>
                  <a:pt x="76711" y="25238"/>
                </a:lnTo>
                <a:lnTo>
                  <a:pt x="76427" y="24683"/>
                </a:lnTo>
                <a:lnTo>
                  <a:pt x="76205" y="24655"/>
                </a:lnTo>
                <a:lnTo>
                  <a:pt x="75983" y="24277"/>
                </a:lnTo>
                <a:lnTo>
                  <a:pt x="76027" y="23933"/>
                </a:lnTo>
                <a:lnTo>
                  <a:pt x="75933" y="23694"/>
                </a:lnTo>
                <a:lnTo>
                  <a:pt x="75738" y="23827"/>
                </a:lnTo>
                <a:lnTo>
                  <a:pt x="75555" y="23750"/>
                </a:lnTo>
                <a:lnTo>
                  <a:pt x="75783" y="23533"/>
                </a:lnTo>
                <a:lnTo>
                  <a:pt x="75700" y="23272"/>
                </a:lnTo>
                <a:lnTo>
                  <a:pt x="75738" y="23188"/>
                </a:lnTo>
                <a:lnTo>
                  <a:pt x="75594" y="22827"/>
                </a:lnTo>
                <a:lnTo>
                  <a:pt x="75905" y="22811"/>
                </a:lnTo>
                <a:lnTo>
                  <a:pt x="75966" y="22266"/>
                </a:lnTo>
                <a:lnTo>
                  <a:pt x="75627" y="22433"/>
                </a:lnTo>
                <a:lnTo>
                  <a:pt x="75433" y="22755"/>
                </a:lnTo>
                <a:lnTo>
                  <a:pt x="75405" y="23088"/>
                </a:lnTo>
                <a:lnTo>
                  <a:pt x="75077" y="22938"/>
                </a:lnTo>
                <a:lnTo>
                  <a:pt x="74883" y="22355"/>
                </a:lnTo>
                <a:lnTo>
                  <a:pt x="74988" y="22072"/>
                </a:lnTo>
                <a:lnTo>
                  <a:pt x="75022" y="21650"/>
                </a:lnTo>
                <a:lnTo>
                  <a:pt x="75333" y="21450"/>
                </a:lnTo>
                <a:lnTo>
                  <a:pt x="75527" y="21500"/>
                </a:lnTo>
                <a:lnTo>
                  <a:pt x="75844" y="21011"/>
                </a:lnTo>
                <a:lnTo>
                  <a:pt x="75861" y="20788"/>
                </a:lnTo>
                <a:lnTo>
                  <a:pt x="75677" y="20427"/>
                </a:lnTo>
                <a:lnTo>
                  <a:pt x="75505" y="20472"/>
                </a:lnTo>
                <a:lnTo>
                  <a:pt x="75333" y="20355"/>
                </a:lnTo>
                <a:lnTo>
                  <a:pt x="75022" y="20355"/>
                </a:lnTo>
                <a:lnTo>
                  <a:pt x="74822" y="19955"/>
                </a:lnTo>
                <a:lnTo>
                  <a:pt x="75083" y="19783"/>
                </a:lnTo>
                <a:lnTo>
                  <a:pt x="75444" y="19694"/>
                </a:lnTo>
                <a:lnTo>
                  <a:pt x="75850" y="19994"/>
                </a:lnTo>
                <a:lnTo>
                  <a:pt x="76227" y="19866"/>
                </a:lnTo>
                <a:lnTo>
                  <a:pt x="76838" y="19844"/>
                </a:lnTo>
                <a:lnTo>
                  <a:pt x="77894" y="19716"/>
                </a:lnTo>
                <a:lnTo>
                  <a:pt x="78066" y="19544"/>
                </a:lnTo>
                <a:lnTo>
                  <a:pt x="78844" y="19522"/>
                </a:lnTo>
                <a:lnTo>
                  <a:pt x="79194" y="19594"/>
                </a:lnTo>
                <a:lnTo>
                  <a:pt x="79461" y="19522"/>
                </a:lnTo>
                <a:lnTo>
                  <a:pt x="79900" y="19533"/>
                </a:lnTo>
                <a:lnTo>
                  <a:pt x="79666" y="19661"/>
                </a:lnTo>
                <a:lnTo>
                  <a:pt x="79055" y="20105"/>
                </a:lnTo>
                <a:lnTo>
                  <a:pt x="78861" y="19933"/>
                </a:lnTo>
                <a:lnTo>
                  <a:pt x="78761" y="19994"/>
                </a:lnTo>
                <a:lnTo>
                  <a:pt x="78572" y="19866"/>
                </a:lnTo>
                <a:lnTo>
                  <a:pt x="78450" y="20505"/>
                </a:lnTo>
                <a:lnTo>
                  <a:pt x="78638" y="20850"/>
                </a:lnTo>
                <a:lnTo>
                  <a:pt x="78483" y="20950"/>
                </a:lnTo>
                <a:lnTo>
                  <a:pt x="78444" y="21177"/>
                </a:lnTo>
                <a:lnTo>
                  <a:pt x="78627" y="21361"/>
                </a:lnTo>
                <a:lnTo>
                  <a:pt x="78894" y="21044"/>
                </a:lnTo>
                <a:lnTo>
                  <a:pt x="78905" y="20722"/>
                </a:lnTo>
                <a:lnTo>
                  <a:pt x="79383" y="20183"/>
                </a:lnTo>
                <a:lnTo>
                  <a:pt x="79994" y="19783"/>
                </a:lnTo>
                <a:lnTo>
                  <a:pt x="80083" y="20333"/>
                </a:lnTo>
                <a:lnTo>
                  <a:pt x="80111" y="21111"/>
                </a:lnTo>
                <a:lnTo>
                  <a:pt x="80055" y="21283"/>
                </a:lnTo>
                <a:lnTo>
                  <a:pt x="79950" y="20788"/>
                </a:lnTo>
                <a:lnTo>
                  <a:pt x="79766" y="20505"/>
                </a:lnTo>
                <a:lnTo>
                  <a:pt x="79761" y="20183"/>
                </a:lnTo>
                <a:lnTo>
                  <a:pt x="79572" y="20461"/>
                </a:lnTo>
                <a:lnTo>
                  <a:pt x="79450" y="20377"/>
                </a:lnTo>
                <a:lnTo>
                  <a:pt x="79572" y="20916"/>
                </a:lnTo>
                <a:lnTo>
                  <a:pt x="79755" y="21044"/>
                </a:lnTo>
                <a:lnTo>
                  <a:pt x="79822" y="21650"/>
                </a:lnTo>
                <a:lnTo>
                  <a:pt x="79688" y="22127"/>
                </a:lnTo>
                <a:lnTo>
                  <a:pt x="79572" y="22033"/>
                </a:lnTo>
                <a:lnTo>
                  <a:pt x="79433" y="22216"/>
                </a:lnTo>
                <a:lnTo>
                  <a:pt x="79650" y="22461"/>
                </a:lnTo>
                <a:lnTo>
                  <a:pt x="79638" y="22666"/>
                </a:lnTo>
                <a:lnTo>
                  <a:pt x="79722" y="22811"/>
                </a:lnTo>
                <a:lnTo>
                  <a:pt x="79872" y="22811"/>
                </a:lnTo>
                <a:lnTo>
                  <a:pt x="80105" y="22505"/>
                </a:lnTo>
                <a:lnTo>
                  <a:pt x="80105" y="22105"/>
                </a:lnTo>
                <a:lnTo>
                  <a:pt x="80283" y="21661"/>
                </a:lnTo>
                <a:lnTo>
                  <a:pt x="80216" y="21372"/>
                </a:lnTo>
                <a:lnTo>
                  <a:pt x="80233" y="20961"/>
                </a:lnTo>
                <a:lnTo>
                  <a:pt x="80166" y="19416"/>
                </a:lnTo>
                <a:lnTo>
                  <a:pt x="80483" y="18994"/>
                </a:lnTo>
                <a:lnTo>
                  <a:pt x="80966" y="18822"/>
                </a:lnTo>
                <a:lnTo>
                  <a:pt x="81494" y="18600"/>
                </a:lnTo>
                <a:lnTo>
                  <a:pt x="81983" y="18700"/>
                </a:lnTo>
                <a:lnTo>
                  <a:pt x="82588" y="19066"/>
                </a:lnTo>
                <a:lnTo>
                  <a:pt x="82894" y="19727"/>
                </a:lnTo>
                <a:lnTo>
                  <a:pt x="82866" y="20072"/>
                </a:lnTo>
                <a:lnTo>
                  <a:pt x="82711" y="20255"/>
                </a:lnTo>
                <a:lnTo>
                  <a:pt x="82383" y="19833"/>
                </a:lnTo>
                <a:lnTo>
                  <a:pt x="82350" y="19922"/>
                </a:lnTo>
                <a:lnTo>
                  <a:pt x="82411" y="20244"/>
                </a:lnTo>
                <a:lnTo>
                  <a:pt x="82400" y="20538"/>
                </a:lnTo>
                <a:lnTo>
                  <a:pt x="82438" y="20827"/>
                </a:lnTo>
                <a:lnTo>
                  <a:pt x="82283" y="21044"/>
                </a:lnTo>
                <a:lnTo>
                  <a:pt x="82411" y="21133"/>
                </a:lnTo>
                <a:lnTo>
                  <a:pt x="82611" y="20927"/>
                </a:lnTo>
                <a:lnTo>
                  <a:pt x="82922" y="20894"/>
                </a:lnTo>
                <a:lnTo>
                  <a:pt x="83105" y="20583"/>
                </a:lnTo>
                <a:lnTo>
                  <a:pt x="83188" y="21033"/>
                </a:lnTo>
                <a:lnTo>
                  <a:pt x="83288" y="21350"/>
                </a:lnTo>
                <a:lnTo>
                  <a:pt x="83322" y="21727"/>
                </a:lnTo>
                <a:lnTo>
                  <a:pt x="83433" y="21922"/>
                </a:lnTo>
                <a:lnTo>
                  <a:pt x="83544" y="21577"/>
                </a:lnTo>
                <a:lnTo>
                  <a:pt x="83511" y="21372"/>
                </a:lnTo>
                <a:lnTo>
                  <a:pt x="83733" y="21044"/>
                </a:lnTo>
                <a:lnTo>
                  <a:pt x="83955" y="21227"/>
                </a:lnTo>
                <a:lnTo>
                  <a:pt x="84038" y="21600"/>
                </a:lnTo>
                <a:lnTo>
                  <a:pt x="83955" y="21805"/>
                </a:lnTo>
                <a:lnTo>
                  <a:pt x="83883" y="22233"/>
                </a:lnTo>
                <a:lnTo>
                  <a:pt x="83938" y="22377"/>
                </a:lnTo>
                <a:lnTo>
                  <a:pt x="84072" y="22266"/>
                </a:lnTo>
                <a:lnTo>
                  <a:pt x="84166" y="21888"/>
                </a:lnTo>
                <a:lnTo>
                  <a:pt x="84266" y="21822"/>
                </a:lnTo>
                <a:lnTo>
                  <a:pt x="84338" y="22050"/>
                </a:lnTo>
                <a:lnTo>
                  <a:pt x="84333" y="21705"/>
                </a:lnTo>
                <a:lnTo>
                  <a:pt x="84511" y="21100"/>
                </a:lnTo>
                <a:lnTo>
                  <a:pt x="84588" y="20972"/>
                </a:lnTo>
                <a:lnTo>
                  <a:pt x="84722" y="21088"/>
                </a:lnTo>
                <a:lnTo>
                  <a:pt x="85155" y="21566"/>
                </a:lnTo>
                <a:lnTo>
                  <a:pt x="85616" y="21750"/>
                </a:lnTo>
                <a:lnTo>
                  <a:pt x="85872" y="22250"/>
                </a:lnTo>
                <a:lnTo>
                  <a:pt x="85827" y="22516"/>
                </a:lnTo>
                <a:lnTo>
                  <a:pt x="85533" y="22811"/>
                </a:lnTo>
                <a:lnTo>
                  <a:pt x="85333" y="23155"/>
                </a:lnTo>
                <a:lnTo>
                  <a:pt x="85594" y="22938"/>
                </a:lnTo>
                <a:lnTo>
                  <a:pt x="85977" y="22800"/>
                </a:lnTo>
                <a:lnTo>
                  <a:pt x="86233" y="22950"/>
                </a:lnTo>
                <a:lnTo>
                  <a:pt x="86538" y="22827"/>
                </a:lnTo>
                <a:lnTo>
                  <a:pt x="86755" y="22494"/>
                </a:lnTo>
                <a:lnTo>
                  <a:pt x="86966" y="22333"/>
                </a:lnTo>
                <a:lnTo>
                  <a:pt x="87327" y="21827"/>
                </a:lnTo>
                <a:lnTo>
                  <a:pt x="87511" y="21716"/>
                </a:lnTo>
                <a:lnTo>
                  <a:pt x="87805" y="21227"/>
                </a:lnTo>
                <a:lnTo>
                  <a:pt x="88061" y="21122"/>
                </a:lnTo>
                <a:lnTo>
                  <a:pt x="88738" y="20550"/>
                </a:lnTo>
                <a:lnTo>
                  <a:pt x="89077" y="20355"/>
                </a:lnTo>
                <a:lnTo>
                  <a:pt x="89277" y="20427"/>
                </a:lnTo>
                <a:lnTo>
                  <a:pt x="89300" y="20300"/>
                </a:lnTo>
                <a:lnTo>
                  <a:pt x="89683" y="19877"/>
                </a:lnTo>
                <a:lnTo>
                  <a:pt x="89900" y="19805"/>
                </a:lnTo>
                <a:lnTo>
                  <a:pt x="90366" y="19833"/>
                </a:lnTo>
                <a:lnTo>
                  <a:pt x="91255" y="20322"/>
                </a:lnTo>
                <a:lnTo>
                  <a:pt x="91633" y="20988"/>
                </a:lnTo>
                <a:lnTo>
                  <a:pt x="92016" y="21316"/>
                </a:lnTo>
                <a:lnTo>
                  <a:pt x="92338" y="21933"/>
                </a:lnTo>
                <a:lnTo>
                  <a:pt x="92516" y="22466"/>
                </a:lnTo>
                <a:lnTo>
                  <a:pt x="92533" y="22755"/>
                </a:lnTo>
                <a:lnTo>
                  <a:pt x="92616" y="22916"/>
                </a:lnTo>
                <a:lnTo>
                  <a:pt x="92605" y="23350"/>
                </a:lnTo>
                <a:lnTo>
                  <a:pt x="92788" y="23944"/>
                </a:lnTo>
                <a:lnTo>
                  <a:pt x="92811" y="24227"/>
                </a:lnTo>
                <a:lnTo>
                  <a:pt x="92683" y="24550"/>
                </a:lnTo>
                <a:lnTo>
                  <a:pt x="92883" y="24466"/>
                </a:lnTo>
                <a:lnTo>
                  <a:pt x="93100" y="24050"/>
                </a:lnTo>
                <a:lnTo>
                  <a:pt x="93350" y="24050"/>
                </a:lnTo>
                <a:lnTo>
                  <a:pt x="93466" y="24238"/>
                </a:lnTo>
                <a:lnTo>
                  <a:pt x="93477" y="24027"/>
                </a:lnTo>
                <a:lnTo>
                  <a:pt x="93727" y="23966"/>
                </a:lnTo>
                <a:lnTo>
                  <a:pt x="93927" y="24161"/>
                </a:lnTo>
                <a:lnTo>
                  <a:pt x="94011" y="24527"/>
                </a:lnTo>
                <a:lnTo>
                  <a:pt x="94050" y="24238"/>
                </a:lnTo>
                <a:lnTo>
                  <a:pt x="93972" y="23772"/>
                </a:lnTo>
                <a:lnTo>
                  <a:pt x="94133" y="23738"/>
                </a:lnTo>
                <a:lnTo>
                  <a:pt x="94272" y="24138"/>
                </a:lnTo>
                <a:lnTo>
                  <a:pt x="94572" y="24616"/>
                </a:lnTo>
                <a:lnTo>
                  <a:pt x="94627" y="25166"/>
                </a:lnTo>
                <a:lnTo>
                  <a:pt x="94794" y="25166"/>
                </a:lnTo>
                <a:lnTo>
                  <a:pt x="95061" y="25727"/>
                </a:lnTo>
                <a:lnTo>
                  <a:pt x="95055" y="25555"/>
                </a:lnTo>
                <a:lnTo>
                  <a:pt x="94966" y="25077"/>
                </a:lnTo>
                <a:lnTo>
                  <a:pt x="94788" y="24938"/>
                </a:lnTo>
                <a:lnTo>
                  <a:pt x="94755" y="24661"/>
                </a:lnTo>
                <a:lnTo>
                  <a:pt x="94944" y="24844"/>
                </a:lnTo>
                <a:lnTo>
                  <a:pt x="95094" y="24811"/>
                </a:lnTo>
                <a:lnTo>
                  <a:pt x="95283" y="25122"/>
                </a:lnTo>
                <a:lnTo>
                  <a:pt x="95533" y="25694"/>
                </a:lnTo>
                <a:lnTo>
                  <a:pt x="95483" y="25238"/>
                </a:lnTo>
                <a:lnTo>
                  <a:pt x="95144" y="24450"/>
                </a:lnTo>
                <a:lnTo>
                  <a:pt x="95161" y="23738"/>
                </a:lnTo>
                <a:lnTo>
                  <a:pt x="95155" y="23161"/>
                </a:lnTo>
                <a:lnTo>
                  <a:pt x="95377" y="22744"/>
                </a:lnTo>
                <a:lnTo>
                  <a:pt x="95738" y="22677"/>
                </a:lnTo>
                <a:lnTo>
                  <a:pt x="95905" y="22455"/>
                </a:lnTo>
                <a:lnTo>
                  <a:pt x="96222" y="22244"/>
                </a:lnTo>
                <a:lnTo>
                  <a:pt x="96200" y="22016"/>
                </a:lnTo>
                <a:lnTo>
                  <a:pt x="96261" y="21900"/>
                </a:lnTo>
                <a:lnTo>
                  <a:pt x="96383" y="21911"/>
                </a:lnTo>
                <a:lnTo>
                  <a:pt x="96566" y="22194"/>
                </a:lnTo>
                <a:lnTo>
                  <a:pt x="96722" y="22277"/>
                </a:lnTo>
                <a:lnTo>
                  <a:pt x="96983" y="22183"/>
                </a:lnTo>
                <a:lnTo>
                  <a:pt x="97227" y="21872"/>
                </a:lnTo>
                <a:lnTo>
                  <a:pt x="97361" y="21944"/>
                </a:lnTo>
                <a:lnTo>
                  <a:pt x="97688" y="21744"/>
                </a:lnTo>
                <a:lnTo>
                  <a:pt x="98072" y="21794"/>
                </a:lnTo>
                <a:lnTo>
                  <a:pt x="98238" y="21611"/>
                </a:lnTo>
                <a:lnTo>
                  <a:pt x="98322" y="21600"/>
                </a:lnTo>
                <a:lnTo>
                  <a:pt x="98350" y="21783"/>
                </a:lnTo>
                <a:lnTo>
                  <a:pt x="98466" y="21977"/>
                </a:lnTo>
                <a:lnTo>
                  <a:pt x="98544" y="21661"/>
                </a:lnTo>
                <a:lnTo>
                  <a:pt x="98761" y="21172"/>
                </a:lnTo>
                <a:lnTo>
                  <a:pt x="98722" y="20955"/>
                </a:lnTo>
                <a:lnTo>
                  <a:pt x="98722" y="20550"/>
                </a:lnTo>
                <a:lnTo>
                  <a:pt x="98744" y="20216"/>
                </a:lnTo>
                <a:lnTo>
                  <a:pt x="98838" y="20072"/>
                </a:lnTo>
                <a:lnTo>
                  <a:pt x="99127" y="20183"/>
                </a:lnTo>
                <a:lnTo>
                  <a:pt x="99222" y="20527"/>
                </a:lnTo>
                <a:lnTo>
                  <a:pt x="99261" y="20711"/>
                </a:lnTo>
                <a:lnTo>
                  <a:pt x="99500" y="20755"/>
                </a:lnTo>
                <a:lnTo>
                  <a:pt x="99661" y="20972"/>
                </a:lnTo>
                <a:lnTo>
                  <a:pt x="99655" y="21338"/>
                </a:lnTo>
                <a:lnTo>
                  <a:pt x="99916" y="21822"/>
                </a:lnTo>
                <a:lnTo>
                  <a:pt x="100050" y="21966"/>
                </a:lnTo>
                <a:lnTo>
                  <a:pt x="100322" y="21900"/>
                </a:lnTo>
                <a:lnTo>
                  <a:pt x="100755" y="22061"/>
                </a:lnTo>
                <a:lnTo>
                  <a:pt x="100816" y="21966"/>
                </a:lnTo>
                <a:lnTo>
                  <a:pt x="100950" y="22005"/>
                </a:lnTo>
                <a:lnTo>
                  <a:pt x="101255" y="22683"/>
                </a:lnTo>
                <a:lnTo>
                  <a:pt x="101255" y="23022"/>
                </a:lnTo>
                <a:lnTo>
                  <a:pt x="101372" y="23200"/>
                </a:lnTo>
                <a:lnTo>
                  <a:pt x="101677" y="23272"/>
                </a:lnTo>
                <a:lnTo>
                  <a:pt x="101816" y="23100"/>
                </a:lnTo>
                <a:lnTo>
                  <a:pt x="102044" y="23050"/>
                </a:lnTo>
                <a:lnTo>
                  <a:pt x="102016" y="22811"/>
                </a:lnTo>
                <a:lnTo>
                  <a:pt x="102233" y="22583"/>
                </a:lnTo>
                <a:lnTo>
                  <a:pt x="102355" y="22655"/>
                </a:lnTo>
                <a:lnTo>
                  <a:pt x="102433" y="22527"/>
                </a:lnTo>
                <a:lnTo>
                  <a:pt x="102311" y="22238"/>
                </a:lnTo>
                <a:lnTo>
                  <a:pt x="102388" y="22116"/>
                </a:lnTo>
                <a:lnTo>
                  <a:pt x="102333" y="21933"/>
                </a:lnTo>
                <a:lnTo>
                  <a:pt x="102355" y="21727"/>
                </a:lnTo>
                <a:lnTo>
                  <a:pt x="102177" y="21350"/>
                </a:lnTo>
                <a:lnTo>
                  <a:pt x="101916" y="21200"/>
                </a:lnTo>
                <a:lnTo>
                  <a:pt x="101855" y="20722"/>
                </a:lnTo>
                <a:lnTo>
                  <a:pt x="101522" y="20183"/>
                </a:lnTo>
                <a:lnTo>
                  <a:pt x="101394" y="20127"/>
                </a:lnTo>
                <a:lnTo>
                  <a:pt x="101311" y="19900"/>
                </a:lnTo>
                <a:lnTo>
                  <a:pt x="100983" y="19650"/>
                </a:lnTo>
                <a:lnTo>
                  <a:pt x="100816" y="19888"/>
                </a:lnTo>
                <a:lnTo>
                  <a:pt x="100716" y="19877"/>
                </a:lnTo>
                <a:lnTo>
                  <a:pt x="100711" y="19488"/>
                </a:lnTo>
                <a:lnTo>
                  <a:pt x="100788" y="19305"/>
                </a:lnTo>
                <a:lnTo>
                  <a:pt x="100650" y="18850"/>
                </a:lnTo>
                <a:lnTo>
                  <a:pt x="100594" y="18538"/>
                </a:lnTo>
                <a:lnTo>
                  <a:pt x="100483" y="18405"/>
                </a:lnTo>
                <a:lnTo>
                  <a:pt x="100366" y="17911"/>
                </a:lnTo>
                <a:lnTo>
                  <a:pt x="100111" y="17605"/>
                </a:lnTo>
                <a:lnTo>
                  <a:pt x="100155" y="17516"/>
                </a:lnTo>
                <a:lnTo>
                  <a:pt x="100566" y="17411"/>
                </a:lnTo>
                <a:lnTo>
                  <a:pt x="100683" y="17533"/>
                </a:lnTo>
                <a:lnTo>
                  <a:pt x="101177" y="17455"/>
                </a:lnTo>
                <a:lnTo>
                  <a:pt x="101594" y="17466"/>
                </a:lnTo>
                <a:lnTo>
                  <a:pt x="101611" y="17250"/>
                </a:lnTo>
                <a:lnTo>
                  <a:pt x="101827" y="17122"/>
                </a:lnTo>
                <a:lnTo>
                  <a:pt x="102066" y="17383"/>
                </a:lnTo>
                <a:lnTo>
                  <a:pt x="102216" y="17272"/>
                </a:lnTo>
                <a:lnTo>
                  <a:pt x="102344" y="17294"/>
                </a:lnTo>
                <a:lnTo>
                  <a:pt x="102333" y="17011"/>
                </a:lnTo>
                <a:lnTo>
                  <a:pt x="102594" y="16961"/>
                </a:lnTo>
                <a:lnTo>
                  <a:pt x="102655" y="17166"/>
                </a:lnTo>
                <a:lnTo>
                  <a:pt x="102727" y="17155"/>
                </a:lnTo>
                <a:lnTo>
                  <a:pt x="102822" y="16816"/>
                </a:lnTo>
                <a:lnTo>
                  <a:pt x="102994" y="16916"/>
                </a:lnTo>
                <a:lnTo>
                  <a:pt x="103011" y="16622"/>
                </a:lnTo>
                <a:lnTo>
                  <a:pt x="103744" y="16300"/>
                </a:lnTo>
                <a:lnTo>
                  <a:pt x="103827" y="16583"/>
                </a:lnTo>
                <a:lnTo>
                  <a:pt x="103872" y="16344"/>
                </a:lnTo>
                <a:lnTo>
                  <a:pt x="103988" y="16094"/>
                </a:lnTo>
                <a:lnTo>
                  <a:pt x="104055" y="16172"/>
                </a:lnTo>
                <a:lnTo>
                  <a:pt x="104311" y="16116"/>
                </a:lnTo>
                <a:lnTo>
                  <a:pt x="104433" y="16083"/>
                </a:lnTo>
                <a:lnTo>
                  <a:pt x="104594" y="16311"/>
                </a:lnTo>
                <a:lnTo>
                  <a:pt x="104933" y="16322"/>
                </a:lnTo>
                <a:lnTo>
                  <a:pt x="105105" y="16200"/>
                </a:lnTo>
                <a:lnTo>
                  <a:pt x="105194" y="16394"/>
                </a:lnTo>
                <a:lnTo>
                  <a:pt x="105322" y="16472"/>
                </a:lnTo>
                <a:lnTo>
                  <a:pt x="105427" y="16266"/>
                </a:lnTo>
                <a:lnTo>
                  <a:pt x="105727" y="16205"/>
                </a:lnTo>
                <a:lnTo>
                  <a:pt x="106288" y="16505"/>
                </a:lnTo>
                <a:lnTo>
                  <a:pt x="106494" y="16666"/>
                </a:lnTo>
                <a:lnTo>
                  <a:pt x="106627" y="16600"/>
                </a:lnTo>
                <a:lnTo>
                  <a:pt x="106561" y="16505"/>
                </a:lnTo>
                <a:lnTo>
                  <a:pt x="106755" y="16427"/>
                </a:lnTo>
                <a:lnTo>
                  <a:pt x="106900" y="16600"/>
                </a:lnTo>
                <a:lnTo>
                  <a:pt x="106800" y="16761"/>
                </a:lnTo>
                <a:lnTo>
                  <a:pt x="106888" y="16861"/>
                </a:lnTo>
                <a:lnTo>
                  <a:pt x="107155" y="16744"/>
                </a:lnTo>
                <a:lnTo>
                  <a:pt x="107783" y="16861"/>
                </a:lnTo>
                <a:lnTo>
                  <a:pt x="108311" y="17455"/>
                </a:lnTo>
                <a:lnTo>
                  <a:pt x="108283" y="17594"/>
                </a:lnTo>
                <a:lnTo>
                  <a:pt x="108122" y="17455"/>
                </a:lnTo>
                <a:lnTo>
                  <a:pt x="107805" y="17261"/>
                </a:lnTo>
                <a:lnTo>
                  <a:pt x="107783" y="17372"/>
                </a:lnTo>
                <a:lnTo>
                  <a:pt x="108327" y="17694"/>
                </a:lnTo>
                <a:lnTo>
                  <a:pt x="108605" y="17716"/>
                </a:lnTo>
                <a:lnTo>
                  <a:pt x="108661" y="17477"/>
                </a:lnTo>
                <a:lnTo>
                  <a:pt x="108900" y="17444"/>
                </a:lnTo>
                <a:lnTo>
                  <a:pt x="109161" y="17466"/>
                </a:lnTo>
                <a:lnTo>
                  <a:pt x="109111" y="17216"/>
                </a:lnTo>
                <a:lnTo>
                  <a:pt x="109222" y="17122"/>
                </a:lnTo>
                <a:lnTo>
                  <a:pt x="109388" y="17338"/>
                </a:lnTo>
                <a:lnTo>
                  <a:pt x="109561" y="17433"/>
                </a:lnTo>
                <a:lnTo>
                  <a:pt x="109655" y="17533"/>
                </a:lnTo>
                <a:lnTo>
                  <a:pt x="109661" y="17372"/>
                </a:lnTo>
                <a:lnTo>
                  <a:pt x="109688" y="17294"/>
                </a:lnTo>
                <a:lnTo>
                  <a:pt x="109961" y="17411"/>
                </a:lnTo>
                <a:lnTo>
                  <a:pt x="109966" y="17600"/>
                </a:lnTo>
                <a:lnTo>
                  <a:pt x="110261" y="17772"/>
                </a:lnTo>
                <a:lnTo>
                  <a:pt x="110477" y="17638"/>
                </a:lnTo>
                <a:lnTo>
                  <a:pt x="111255" y="17888"/>
                </a:lnTo>
                <a:lnTo>
                  <a:pt x="111172" y="17650"/>
                </a:lnTo>
                <a:lnTo>
                  <a:pt x="111433" y="17638"/>
                </a:lnTo>
                <a:lnTo>
                  <a:pt x="111505" y="17900"/>
                </a:lnTo>
                <a:lnTo>
                  <a:pt x="111661" y="17977"/>
                </a:lnTo>
                <a:lnTo>
                  <a:pt x="111622" y="17694"/>
                </a:lnTo>
                <a:lnTo>
                  <a:pt x="111694" y="17650"/>
                </a:lnTo>
                <a:lnTo>
                  <a:pt x="111988" y="17738"/>
                </a:lnTo>
                <a:lnTo>
                  <a:pt x="111933" y="17888"/>
                </a:lnTo>
                <a:lnTo>
                  <a:pt x="112083" y="18188"/>
                </a:lnTo>
                <a:lnTo>
                  <a:pt x="112333" y="18072"/>
                </a:lnTo>
                <a:lnTo>
                  <a:pt x="112333" y="17911"/>
                </a:lnTo>
                <a:lnTo>
                  <a:pt x="112238" y="17805"/>
                </a:lnTo>
                <a:lnTo>
                  <a:pt x="112527" y="17833"/>
                </a:lnTo>
                <a:lnTo>
                  <a:pt x="112616" y="17933"/>
                </a:lnTo>
                <a:lnTo>
                  <a:pt x="112577" y="18150"/>
                </a:lnTo>
                <a:lnTo>
                  <a:pt x="112738" y="18427"/>
                </a:lnTo>
                <a:lnTo>
                  <a:pt x="113055" y="18638"/>
                </a:lnTo>
                <a:lnTo>
                  <a:pt x="113305" y="18483"/>
                </a:lnTo>
                <a:lnTo>
                  <a:pt x="112961" y="18277"/>
                </a:lnTo>
                <a:lnTo>
                  <a:pt x="112805" y="18127"/>
                </a:lnTo>
                <a:lnTo>
                  <a:pt x="112766" y="17927"/>
                </a:lnTo>
                <a:lnTo>
                  <a:pt x="112950" y="17861"/>
                </a:lnTo>
                <a:lnTo>
                  <a:pt x="113166" y="17900"/>
                </a:lnTo>
                <a:lnTo>
                  <a:pt x="113527" y="18233"/>
                </a:lnTo>
                <a:lnTo>
                  <a:pt x="113605" y="18561"/>
                </a:lnTo>
                <a:lnTo>
                  <a:pt x="113688" y="18650"/>
                </a:lnTo>
                <a:lnTo>
                  <a:pt x="113738" y="18405"/>
                </a:lnTo>
                <a:lnTo>
                  <a:pt x="113688" y="18288"/>
                </a:lnTo>
                <a:lnTo>
                  <a:pt x="113838" y="18338"/>
                </a:lnTo>
                <a:lnTo>
                  <a:pt x="113955" y="18516"/>
                </a:lnTo>
                <a:lnTo>
                  <a:pt x="113922" y="18644"/>
                </a:lnTo>
                <a:lnTo>
                  <a:pt x="114111" y="18994"/>
                </a:lnTo>
                <a:lnTo>
                  <a:pt x="114400" y="19861"/>
                </a:lnTo>
                <a:lnTo>
                  <a:pt x="114716" y="20033"/>
                </a:lnTo>
                <a:lnTo>
                  <a:pt x="114766" y="20361"/>
                </a:lnTo>
                <a:lnTo>
                  <a:pt x="114933" y="20600"/>
                </a:lnTo>
                <a:lnTo>
                  <a:pt x="115044" y="20916"/>
                </a:lnTo>
                <a:lnTo>
                  <a:pt x="114961" y="21066"/>
                </a:lnTo>
                <a:lnTo>
                  <a:pt x="115022" y="21394"/>
                </a:lnTo>
                <a:lnTo>
                  <a:pt x="115161" y="21488"/>
                </a:lnTo>
                <a:lnTo>
                  <a:pt x="115344" y="21216"/>
                </a:lnTo>
                <a:lnTo>
                  <a:pt x="115577" y="21272"/>
                </a:lnTo>
                <a:lnTo>
                  <a:pt x="115727" y="21700"/>
                </a:lnTo>
                <a:lnTo>
                  <a:pt x="115883" y="21766"/>
                </a:lnTo>
                <a:lnTo>
                  <a:pt x="115916" y="21672"/>
                </a:lnTo>
                <a:lnTo>
                  <a:pt x="115833" y="21572"/>
                </a:lnTo>
                <a:lnTo>
                  <a:pt x="115783" y="21294"/>
                </a:lnTo>
                <a:lnTo>
                  <a:pt x="115883" y="21038"/>
                </a:lnTo>
                <a:lnTo>
                  <a:pt x="116000" y="21122"/>
                </a:lnTo>
                <a:lnTo>
                  <a:pt x="116100" y="21500"/>
                </a:lnTo>
                <a:lnTo>
                  <a:pt x="116266" y="21783"/>
                </a:lnTo>
                <a:lnTo>
                  <a:pt x="116255" y="21655"/>
                </a:lnTo>
                <a:lnTo>
                  <a:pt x="116138" y="21172"/>
                </a:lnTo>
                <a:lnTo>
                  <a:pt x="116122" y="20905"/>
                </a:lnTo>
                <a:lnTo>
                  <a:pt x="115988" y="20644"/>
                </a:lnTo>
                <a:lnTo>
                  <a:pt x="115761" y="20850"/>
                </a:lnTo>
                <a:lnTo>
                  <a:pt x="115522" y="20927"/>
                </a:lnTo>
                <a:lnTo>
                  <a:pt x="115483" y="20677"/>
                </a:lnTo>
                <a:lnTo>
                  <a:pt x="115605" y="20444"/>
                </a:lnTo>
                <a:lnTo>
                  <a:pt x="115550" y="20094"/>
                </a:lnTo>
                <a:lnTo>
                  <a:pt x="115227" y="19711"/>
                </a:lnTo>
                <a:lnTo>
                  <a:pt x="115055" y="19455"/>
                </a:lnTo>
                <a:lnTo>
                  <a:pt x="114972" y="19150"/>
                </a:lnTo>
                <a:lnTo>
                  <a:pt x="114855" y="19150"/>
                </a:lnTo>
                <a:lnTo>
                  <a:pt x="114616" y="19461"/>
                </a:lnTo>
                <a:lnTo>
                  <a:pt x="114588" y="19300"/>
                </a:lnTo>
                <a:lnTo>
                  <a:pt x="114772" y="19044"/>
                </a:lnTo>
                <a:lnTo>
                  <a:pt x="114905" y="18600"/>
                </a:lnTo>
                <a:lnTo>
                  <a:pt x="115138" y="18050"/>
                </a:lnTo>
                <a:lnTo>
                  <a:pt x="115261" y="18000"/>
                </a:lnTo>
                <a:lnTo>
                  <a:pt x="115233" y="18166"/>
                </a:lnTo>
                <a:lnTo>
                  <a:pt x="115377" y="18727"/>
                </a:lnTo>
                <a:lnTo>
                  <a:pt x="115561" y="18811"/>
                </a:lnTo>
                <a:lnTo>
                  <a:pt x="115611" y="18688"/>
                </a:lnTo>
                <a:lnTo>
                  <a:pt x="115444" y="18461"/>
                </a:lnTo>
                <a:lnTo>
                  <a:pt x="115383" y="18194"/>
                </a:lnTo>
                <a:lnTo>
                  <a:pt x="115477" y="18172"/>
                </a:lnTo>
                <a:lnTo>
                  <a:pt x="115683" y="17950"/>
                </a:lnTo>
                <a:lnTo>
                  <a:pt x="115750" y="17733"/>
                </a:lnTo>
                <a:lnTo>
                  <a:pt x="115522" y="17733"/>
                </a:lnTo>
                <a:lnTo>
                  <a:pt x="115622" y="17605"/>
                </a:lnTo>
                <a:lnTo>
                  <a:pt x="115705" y="17527"/>
                </a:lnTo>
                <a:lnTo>
                  <a:pt x="115883" y="17455"/>
                </a:lnTo>
                <a:lnTo>
                  <a:pt x="116038" y="17022"/>
                </a:lnTo>
                <a:lnTo>
                  <a:pt x="116200" y="17055"/>
                </a:lnTo>
                <a:lnTo>
                  <a:pt x="116272" y="17233"/>
                </a:lnTo>
                <a:lnTo>
                  <a:pt x="116366" y="17183"/>
                </a:lnTo>
                <a:lnTo>
                  <a:pt x="116527" y="17250"/>
                </a:lnTo>
                <a:lnTo>
                  <a:pt x="116550" y="17394"/>
                </a:lnTo>
                <a:lnTo>
                  <a:pt x="116711" y="17644"/>
                </a:lnTo>
                <a:lnTo>
                  <a:pt x="116972" y="17727"/>
                </a:lnTo>
                <a:lnTo>
                  <a:pt x="117100" y="17616"/>
                </a:lnTo>
                <a:lnTo>
                  <a:pt x="117655" y="17777"/>
                </a:lnTo>
                <a:lnTo>
                  <a:pt x="117616" y="18100"/>
                </a:lnTo>
                <a:lnTo>
                  <a:pt x="117661" y="18244"/>
                </a:lnTo>
                <a:lnTo>
                  <a:pt x="117772" y="18166"/>
                </a:lnTo>
                <a:lnTo>
                  <a:pt x="117788" y="17944"/>
                </a:lnTo>
                <a:lnTo>
                  <a:pt x="117950" y="17972"/>
                </a:lnTo>
                <a:lnTo>
                  <a:pt x="117955" y="18355"/>
                </a:lnTo>
                <a:lnTo>
                  <a:pt x="118105" y="18166"/>
                </a:lnTo>
                <a:lnTo>
                  <a:pt x="118283" y="17838"/>
                </a:lnTo>
                <a:lnTo>
                  <a:pt x="118455" y="17938"/>
                </a:lnTo>
                <a:lnTo>
                  <a:pt x="118450" y="18161"/>
                </a:lnTo>
                <a:lnTo>
                  <a:pt x="118344" y="18388"/>
                </a:lnTo>
                <a:lnTo>
                  <a:pt x="118311" y="18572"/>
                </a:lnTo>
                <a:lnTo>
                  <a:pt x="118466" y="19377"/>
                </a:lnTo>
                <a:lnTo>
                  <a:pt x="118400" y="19772"/>
                </a:lnTo>
                <a:lnTo>
                  <a:pt x="118422" y="19950"/>
                </a:lnTo>
                <a:lnTo>
                  <a:pt x="118588" y="19883"/>
                </a:lnTo>
                <a:lnTo>
                  <a:pt x="118705" y="20200"/>
                </a:lnTo>
                <a:lnTo>
                  <a:pt x="118900" y="20350"/>
                </a:lnTo>
                <a:lnTo>
                  <a:pt x="118977" y="20666"/>
                </a:lnTo>
                <a:lnTo>
                  <a:pt x="118877" y="20855"/>
                </a:lnTo>
                <a:lnTo>
                  <a:pt x="118588" y="20838"/>
                </a:lnTo>
                <a:lnTo>
                  <a:pt x="118283" y="20927"/>
                </a:lnTo>
                <a:lnTo>
                  <a:pt x="118688" y="21077"/>
                </a:lnTo>
                <a:lnTo>
                  <a:pt x="118800" y="21344"/>
                </a:lnTo>
                <a:lnTo>
                  <a:pt x="118755" y="21600"/>
                </a:lnTo>
                <a:lnTo>
                  <a:pt x="118550" y="21683"/>
                </a:lnTo>
                <a:lnTo>
                  <a:pt x="118377" y="22188"/>
                </a:lnTo>
                <a:lnTo>
                  <a:pt x="118316" y="22027"/>
                </a:lnTo>
                <a:lnTo>
                  <a:pt x="118100" y="22322"/>
                </a:lnTo>
                <a:lnTo>
                  <a:pt x="117850" y="22311"/>
                </a:lnTo>
                <a:lnTo>
                  <a:pt x="117661" y="22594"/>
                </a:lnTo>
                <a:lnTo>
                  <a:pt x="117916" y="22527"/>
                </a:lnTo>
                <a:lnTo>
                  <a:pt x="118055" y="22633"/>
                </a:lnTo>
                <a:lnTo>
                  <a:pt x="118144" y="22866"/>
                </a:lnTo>
                <a:lnTo>
                  <a:pt x="118288" y="22627"/>
                </a:lnTo>
                <a:lnTo>
                  <a:pt x="118377" y="22638"/>
                </a:lnTo>
                <a:lnTo>
                  <a:pt x="118394" y="22905"/>
                </a:lnTo>
                <a:lnTo>
                  <a:pt x="118561" y="23288"/>
                </a:lnTo>
                <a:lnTo>
                  <a:pt x="118411" y="23450"/>
                </a:lnTo>
                <a:lnTo>
                  <a:pt x="118372" y="23922"/>
                </a:lnTo>
                <a:lnTo>
                  <a:pt x="118588" y="23550"/>
                </a:lnTo>
                <a:lnTo>
                  <a:pt x="118811" y="23511"/>
                </a:lnTo>
                <a:lnTo>
                  <a:pt x="119055" y="23850"/>
                </a:lnTo>
                <a:lnTo>
                  <a:pt x="119027" y="24066"/>
                </a:lnTo>
                <a:lnTo>
                  <a:pt x="119166" y="24461"/>
                </a:lnTo>
                <a:lnTo>
                  <a:pt x="118955" y="24711"/>
                </a:lnTo>
                <a:lnTo>
                  <a:pt x="119061" y="24800"/>
                </a:lnTo>
                <a:lnTo>
                  <a:pt x="119111" y="25261"/>
                </a:lnTo>
                <a:lnTo>
                  <a:pt x="118911" y="25405"/>
                </a:lnTo>
                <a:lnTo>
                  <a:pt x="118900" y="25622"/>
                </a:lnTo>
                <a:lnTo>
                  <a:pt x="118972" y="25822"/>
                </a:lnTo>
                <a:lnTo>
                  <a:pt x="118988" y="25577"/>
                </a:lnTo>
                <a:lnTo>
                  <a:pt x="119144" y="25511"/>
                </a:lnTo>
                <a:lnTo>
                  <a:pt x="119255" y="25716"/>
                </a:lnTo>
                <a:lnTo>
                  <a:pt x="119222" y="26100"/>
                </a:lnTo>
                <a:lnTo>
                  <a:pt x="119427" y="26022"/>
                </a:lnTo>
                <a:lnTo>
                  <a:pt x="119494" y="26238"/>
                </a:lnTo>
                <a:lnTo>
                  <a:pt x="119511" y="25988"/>
                </a:lnTo>
                <a:lnTo>
                  <a:pt x="119616" y="25827"/>
                </a:lnTo>
                <a:lnTo>
                  <a:pt x="119750" y="25944"/>
                </a:lnTo>
                <a:lnTo>
                  <a:pt x="119938" y="25988"/>
                </a:lnTo>
                <a:lnTo>
                  <a:pt x="119938" y="26366"/>
                </a:lnTo>
                <a:lnTo>
                  <a:pt x="119800" y="26466"/>
                </a:lnTo>
                <a:lnTo>
                  <a:pt x="119633" y="26300"/>
                </a:lnTo>
                <a:lnTo>
                  <a:pt x="119516" y="26561"/>
                </a:lnTo>
                <a:lnTo>
                  <a:pt x="119722" y="26766"/>
                </a:lnTo>
                <a:lnTo>
                  <a:pt x="119877" y="26722"/>
                </a:lnTo>
                <a:lnTo>
                  <a:pt x="120000" y="27133"/>
                </a:lnTo>
                <a:lnTo>
                  <a:pt x="119994" y="27338"/>
                </a:lnTo>
                <a:lnTo>
                  <a:pt x="119738" y="27533"/>
                </a:lnTo>
                <a:lnTo>
                  <a:pt x="119538" y="27038"/>
                </a:lnTo>
                <a:lnTo>
                  <a:pt x="119477" y="26972"/>
                </a:lnTo>
                <a:lnTo>
                  <a:pt x="119572" y="27533"/>
                </a:lnTo>
                <a:lnTo>
                  <a:pt x="119433" y="27750"/>
                </a:lnTo>
                <a:lnTo>
                  <a:pt x="119344" y="27727"/>
                </a:lnTo>
                <a:lnTo>
                  <a:pt x="119300" y="27600"/>
                </a:lnTo>
                <a:lnTo>
                  <a:pt x="119155" y="27627"/>
                </a:lnTo>
                <a:lnTo>
                  <a:pt x="119033" y="27505"/>
                </a:lnTo>
                <a:lnTo>
                  <a:pt x="118616" y="27450"/>
                </a:lnTo>
                <a:lnTo>
                  <a:pt x="118461" y="27594"/>
                </a:lnTo>
                <a:lnTo>
                  <a:pt x="118283" y="27594"/>
                </a:lnTo>
                <a:lnTo>
                  <a:pt x="118327" y="27383"/>
                </a:lnTo>
                <a:lnTo>
                  <a:pt x="118255" y="27177"/>
                </a:lnTo>
                <a:lnTo>
                  <a:pt x="118122" y="27138"/>
                </a:lnTo>
                <a:lnTo>
                  <a:pt x="118161" y="27527"/>
                </a:lnTo>
                <a:lnTo>
                  <a:pt x="118050" y="27522"/>
                </a:lnTo>
                <a:lnTo>
                  <a:pt x="118016" y="27611"/>
                </a:lnTo>
                <a:lnTo>
                  <a:pt x="118100" y="27861"/>
                </a:lnTo>
                <a:lnTo>
                  <a:pt x="117955" y="28144"/>
                </a:lnTo>
                <a:lnTo>
                  <a:pt x="117905" y="28144"/>
                </a:lnTo>
                <a:lnTo>
                  <a:pt x="117905" y="27994"/>
                </a:lnTo>
                <a:lnTo>
                  <a:pt x="117833" y="27916"/>
                </a:lnTo>
                <a:lnTo>
                  <a:pt x="117455" y="28072"/>
                </a:lnTo>
                <a:lnTo>
                  <a:pt x="117355" y="27977"/>
                </a:lnTo>
                <a:lnTo>
                  <a:pt x="117366" y="27805"/>
                </a:lnTo>
                <a:lnTo>
                  <a:pt x="117294" y="27427"/>
                </a:lnTo>
                <a:lnTo>
                  <a:pt x="117227" y="27350"/>
                </a:lnTo>
                <a:lnTo>
                  <a:pt x="116788" y="26816"/>
                </a:lnTo>
                <a:lnTo>
                  <a:pt x="116733" y="26700"/>
                </a:lnTo>
                <a:lnTo>
                  <a:pt x="116777" y="26594"/>
                </a:lnTo>
                <a:lnTo>
                  <a:pt x="116466" y="26422"/>
                </a:lnTo>
                <a:lnTo>
                  <a:pt x="116427" y="26733"/>
                </a:lnTo>
                <a:lnTo>
                  <a:pt x="116116" y="26872"/>
                </a:lnTo>
                <a:lnTo>
                  <a:pt x="115966" y="27138"/>
                </a:lnTo>
                <a:lnTo>
                  <a:pt x="115855" y="27172"/>
                </a:lnTo>
                <a:lnTo>
                  <a:pt x="115838" y="26783"/>
                </a:lnTo>
                <a:lnTo>
                  <a:pt x="115738" y="26483"/>
                </a:lnTo>
                <a:lnTo>
                  <a:pt x="115788" y="26777"/>
                </a:lnTo>
                <a:lnTo>
                  <a:pt x="115755" y="27383"/>
                </a:lnTo>
                <a:lnTo>
                  <a:pt x="115833" y="27716"/>
                </a:lnTo>
                <a:lnTo>
                  <a:pt x="115766" y="28072"/>
                </a:lnTo>
                <a:lnTo>
                  <a:pt x="115433" y="28850"/>
                </a:lnTo>
                <a:lnTo>
                  <a:pt x="115266" y="28844"/>
                </a:lnTo>
                <a:lnTo>
                  <a:pt x="115255" y="28300"/>
                </a:lnTo>
                <a:lnTo>
                  <a:pt x="115061" y="28177"/>
                </a:lnTo>
                <a:lnTo>
                  <a:pt x="114894" y="28344"/>
                </a:lnTo>
                <a:lnTo>
                  <a:pt x="114450" y="27777"/>
                </a:lnTo>
                <a:lnTo>
                  <a:pt x="114477" y="27538"/>
                </a:lnTo>
                <a:lnTo>
                  <a:pt x="114411" y="26811"/>
                </a:lnTo>
                <a:lnTo>
                  <a:pt x="114244" y="26705"/>
                </a:lnTo>
                <a:lnTo>
                  <a:pt x="114183" y="26505"/>
                </a:lnTo>
                <a:lnTo>
                  <a:pt x="114083" y="26316"/>
                </a:lnTo>
                <a:lnTo>
                  <a:pt x="113988" y="26461"/>
                </a:lnTo>
                <a:lnTo>
                  <a:pt x="114050" y="26694"/>
                </a:lnTo>
                <a:lnTo>
                  <a:pt x="114033" y="26950"/>
                </a:lnTo>
                <a:lnTo>
                  <a:pt x="114150" y="27155"/>
                </a:lnTo>
                <a:lnTo>
                  <a:pt x="114100" y="27366"/>
                </a:lnTo>
                <a:lnTo>
                  <a:pt x="113816" y="27100"/>
                </a:lnTo>
                <a:lnTo>
                  <a:pt x="113611" y="26688"/>
                </a:lnTo>
                <a:lnTo>
                  <a:pt x="113572" y="26727"/>
                </a:lnTo>
                <a:lnTo>
                  <a:pt x="113677" y="27116"/>
                </a:lnTo>
                <a:lnTo>
                  <a:pt x="113561" y="27266"/>
                </a:lnTo>
                <a:lnTo>
                  <a:pt x="113644" y="27388"/>
                </a:lnTo>
                <a:lnTo>
                  <a:pt x="113861" y="27388"/>
                </a:lnTo>
                <a:lnTo>
                  <a:pt x="113977" y="27627"/>
                </a:lnTo>
                <a:lnTo>
                  <a:pt x="113905" y="27955"/>
                </a:lnTo>
                <a:lnTo>
                  <a:pt x="113638" y="27983"/>
                </a:lnTo>
                <a:lnTo>
                  <a:pt x="113611" y="28177"/>
                </a:lnTo>
                <a:lnTo>
                  <a:pt x="113733" y="28277"/>
                </a:lnTo>
                <a:lnTo>
                  <a:pt x="114238" y="29277"/>
                </a:lnTo>
                <a:lnTo>
                  <a:pt x="114605" y="29444"/>
                </a:lnTo>
                <a:lnTo>
                  <a:pt x="114811" y="29300"/>
                </a:lnTo>
                <a:lnTo>
                  <a:pt x="115044" y="29494"/>
                </a:lnTo>
                <a:lnTo>
                  <a:pt x="115111" y="29916"/>
                </a:lnTo>
                <a:lnTo>
                  <a:pt x="115072" y="29922"/>
                </a:lnTo>
                <a:lnTo>
                  <a:pt x="114905" y="29555"/>
                </a:lnTo>
                <a:lnTo>
                  <a:pt x="114816" y="29544"/>
                </a:lnTo>
                <a:lnTo>
                  <a:pt x="114938" y="30000"/>
                </a:lnTo>
                <a:lnTo>
                  <a:pt x="115194" y="30327"/>
                </a:lnTo>
                <a:lnTo>
                  <a:pt x="115266" y="30705"/>
                </a:lnTo>
                <a:lnTo>
                  <a:pt x="115438" y="31044"/>
                </a:lnTo>
                <a:lnTo>
                  <a:pt x="115438" y="31688"/>
                </a:lnTo>
                <a:lnTo>
                  <a:pt x="115288" y="32683"/>
                </a:lnTo>
                <a:lnTo>
                  <a:pt x="115377" y="33266"/>
                </a:lnTo>
                <a:lnTo>
                  <a:pt x="115372" y="33677"/>
                </a:lnTo>
                <a:lnTo>
                  <a:pt x="115422" y="33883"/>
                </a:lnTo>
                <a:lnTo>
                  <a:pt x="115205" y="34438"/>
                </a:lnTo>
                <a:lnTo>
                  <a:pt x="115205" y="34805"/>
                </a:lnTo>
                <a:lnTo>
                  <a:pt x="115050" y="35000"/>
                </a:lnTo>
                <a:lnTo>
                  <a:pt x="115094" y="34716"/>
                </a:lnTo>
                <a:lnTo>
                  <a:pt x="115050" y="34600"/>
                </a:lnTo>
                <a:lnTo>
                  <a:pt x="114627" y="35127"/>
                </a:lnTo>
                <a:lnTo>
                  <a:pt x="114522" y="34922"/>
                </a:lnTo>
                <a:lnTo>
                  <a:pt x="114333" y="35150"/>
                </a:lnTo>
                <a:lnTo>
                  <a:pt x="114194" y="35094"/>
                </a:lnTo>
                <a:lnTo>
                  <a:pt x="114100" y="34805"/>
                </a:lnTo>
                <a:lnTo>
                  <a:pt x="113905" y="34772"/>
                </a:lnTo>
                <a:lnTo>
                  <a:pt x="113644" y="34316"/>
                </a:lnTo>
                <a:lnTo>
                  <a:pt x="113427" y="34066"/>
                </a:lnTo>
                <a:lnTo>
                  <a:pt x="113194" y="34016"/>
                </a:lnTo>
                <a:lnTo>
                  <a:pt x="113044" y="33855"/>
                </a:lnTo>
                <a:lnTo>
                  <a:pt x="112888" y="33927"/>
                </a:lnTo>
                <a:lnTo>
                  <a:pt x="112722" y="34294"/>
                </a:lnTo>
                <a:lnTo>
                  <a:pt x="112522" y="34283"/>
                </a:lnTo>
                <a:lnTo>
                  <a:pt x="112722" y="34433"/>
                </a:lnTo>
                <a:lnTo>
                  <a:pt x="112977" y="34444"/>
                </a:lnTo>
                <a:lnTo>
                  <a:pt x="113100" y="34138"/>
                </a:lnTo>
                <a:lnTo>
                  <a:pt x="113577" y="34477"/>
                </a:lnTo>
                <a:lnTo>
                  <a:pt x="113672" y="34750"/>
                </a:lnTo>
                <a:lnTo>
                  <a:pt x="113427" y="35022"/>
                </a:lnTo>
                <a:lnTo>
                  <a:pt x="113272" y="34855"/>
                </a:lnTo>
                <a:lnTo>
                  <a:pt x="113066" y="34866"/>
                </a:lnTo>
                <a:lnTo>
                  <a:pt x="113055" y="35172"/>
                </a:lnTo>
                <a:lnTo>
                  <a:pt x="112883" y="34838"/>
                </a:lnTo>
                <a:lnTo>
                  <a:pt x="112716" y="34877"/>
                </a:lnTo>
                <a:lnTo>
                  <a:pt x="112805" y="34900"/>
                </a:lnTo>
                <a:lnTo>
                  <a:pt x="112888" y="35300"/>
                </a:lnTo>
                <a:lnTo>
                  <a:pt x="113166" y="35538"/>
                </a:lnTo>
                <a:lnTo>
                  <a:pt x="113100" y="35972"/>
                </a:lnTo>
                <a:lnTo>
                  <a:pt x="113211" y="36500"/>
                </a:lnTo>
                <a:lnTo>
                  <a:pt x="113383" y="36644"/>
                </a:lnTo>
                <a:lnTo>
                  <a:pt x="113277" y="36477"/>
                </a:lnTo>
                <a:lnTo>
                  <a:pt x="113300" y="35844"/>
                </a:lnTo>
                <a:lnTo>
                  <a:pt x="113422" y="35722"/>
                </a:lnTo>
                <a:lnTo>
                  <a:pt x="113577" y="35788"/>
                </a:lnTo>
                <a:lnTo>
                  <a:pt x="113577" y="35616"/>
                </a:lnTo>
                <a:lnTo>
                  <a:pt x="113861" y="35194"/>
                </a:lnTo>
                <a:lnTo>
                  <a:pt x="114016" y="35127"/>
                </a:lnTo>
                <a:lnTo>
                  <a:pt x="114133" y="35288"/>
                </a:lnTo>
                <a:lnTo>
                  <a:pt x="114133" y="35483"/>
                </a:lnTo>
                <a:lnTo>
                  <a:pt x="114361" y="36066"/>
                </a:lnTo>
                <a:lnTo>
                  <a:pt x="114583" y="36166"/>
                </a:lnTo>
                <a:lnTo>
                  <a:pt x="114805" y="36522"/>
                </a:lnTo>
                <a:lnTo>
                  <a:pt x="115061" y="36461"/>
                </a:lnTo>
                <a:lnTo>
                  <a:pt x="115133" y="36211"/>
                </a:lnTo>
                <a:lnTo>
                  <a:pt x="115088" y="35994"/>
                </a:lnTo>
                <a:lnTo>
                  <a:pt x="115172" y="36027"/>
                </a:lnTo>
                <a:lnTo>
                  <a:pt x="115644" y="36666"/>
                </a:lnTo>
                <a:lnTo>
                  <a:pt x="115727" y="36922"/>
                </a:lnTo>
                <a:lnTo>
                  <a:pt x="115550" y="36877"/>
                </a:lnTo>
                <a:lnTo>
                  <a:pt x="115527" y="37161"/>
                </a:lnTo>
                <a:lnTo>
                  <a:pt x="115861" y="37700"/>
                </a:lnTo>
                <a:lnTo>
                  <a:pt x="115983" y="37677"/>
                </a:lnTo>
                <a:lnTo>
                  <a:pt x="115977" y="37550"/>
                </a:lnTo>
                <a:lnTo>
                  <a:pt x="115988" y="37100"/>
                </a:lnTo>
                <a:lnTo>
                  <a:pt x="116250" y="37438"/>
                </a:lnTo>
                <a:lnTo>
                  <a:pt x="116616" y="38383"/>
                </a:lnTo>
                <a:lnTo>
                  <a:pt x="116477" y="38177"/>
                </a:lnTo>
                <a:lnTo>
                  <a:pt x="116361" y="38177"/>
                </a:lnTo>
                <a:lnTo>
                  <a:pt x="116322" y="38277"/>
                </a:lnTo>
                <a:lnTo>
                  <a:pt x="116461" y="38588"/>
                </a:lnTo>
                <a:lnTo>
                  <a:pt x="116272" y="38805"/>
                </a:lnTo>
                <a:lnTo>
                  <a:pt x="116250" y="39138"/>
                </a:lnTo>
                <a:lnTo>
                  <a:pt x="116322" y="39333"/>
                </a:lnTo>
                <a:lnTo>
                  <a:pt x="116505" y="39227"/>
                </a:lnTo>
                <a:lnTo>
                  <a:pt x="116544" y="38883"/>
                </a:lnTo>
                <a:lnTo>
                  <a:pt x="116611" y="38794"/>
                </a:lnTo>
                <a:lnTo>
                  <a:pt x="116744" y="38883"/>
                </a:lnTo>
                <a:lnTo>
                  <a:pt x="116788" y="38600"/>
                </a:lnTo>
                <a:lnTo>
                  <a:pt x="116944" y="39044"/>
                </a:lnTo>
                <a:lnTo>
                  <a:pt x="117350" y="39488"/>
                </a:lnTo>
                <a:lnTo>
                  <a:pt x="117761" y="39650"/>
                </a:lnTo>
                <a:lnTo>
                  <a:pt x="118000" y="40005"/>
                </a:lnTo>
                <a:lnTo>
                  <a:pt x="117872" y="40233"/>
                </a:lnTo>
                <a:lnTo>
                  <a:pt x="118105" y="40783"/>
                </a:lnTo>
                <a:lnTo>
                  <a:pt x="118305" y="40861"/>
                </a:lnTo>
                <a:lnTo>
                  <a:pt x="118544" y="41477"/>
                </a:lnTo>
                <a:lnTo>
                  <a:pt x="118566" y="42383"/>
                </a:lnTo>
                <a:lnTo>
                  <a:pt x="118444" y="42450"/>
                </a:lnTo>
                <a:lnTo>
                  <a:pt x="118444" y="42600"/>
                </a:lnTo>
                <a:lnTo>
                  <a:pt x="118622" y="42783"/>
                </a:lnTo>
                <a:lnTo>
                  <a:pt x="118716" y="43172"/>
                </a:lnTo>
                <a:lnTo>
                  <a:pt x="118627" y="43227"/>
                </a:lnTo>
                <a:lnTo>
                  <a:pt x="118511" y="43055"/>
                </a:lnTo>
                <a:lnTo>
                  <a:pt x="117844" y="43055"/>
                </a:lnTo>
                <a:lnTo>
                  <a:pt x="117644" y="42850"/>
                </a:lnTo>
                <a:lnTo>
                  <a:pt x="117511" y="42988"/>
                </a:lnTo>
                <a:lnTo>
                  <a:pt x="117350" y="42900"/>
                </a:lnTo>
                <a:lnTo>
                  <a:pt x="117311" y="42633"/>
                </a:lnTo>
                <a:lnTo>
                  <a:pt x="117211" y="42533"/>
                </a:lnTo>
                <a:lnTo>
                  <a:pt x="117161" y="42655"/>
                </a:lnTo>
                <a:lnTo>
                  <a:pt x="117244" y="42888"/>
                </a:lnTo>
                <a:lnTo>
                  <a:pt x="116955" y="43183"/>
                </a:lnTo>
                <a:lnTo>
                  <a:pt x="116727" y="43172"/>
                </a:lnTo>
                <a:lnTo>
                  <a:pt x="116661" y="43294"/>
                </a:lnTo>
                <a:lnTo>
                  <a:pt x="116788" y="43433"/>
                </a:lnTo>
                <a:lnTo>
                  <a:pt x="116477" y="43905"/>
                </a:lnTo>
                <a:lnTo>
                  <a:pt x="116316" y="43911"/>
                </a:lnTo>
                <a:lnTo>
                  <a:pt x="116305" y="44188"/>
                </a:lnTo>
                <a:lnTo>
                  <a:pt x="116422" y="44255"/>
                </a:lnTo>
                <a:lnTo>
                  <a:pt x="116150" y="44838"/>
                </a:lnTo>
                <a:lnTo>
                  <a:pt x="116044" y="45011"/>
                </a:lnTo>
                <a:lnTo>
                  <a:pt x="116016" y="44927"/>
                </a:lnTo>
                <a:lnTo>
                  <a:pt x="115866" y="44916"/>
                </a:lnTo>
                <a:lnTo>
                  <a:pt x="115866" y="45355"/>
                </a:lnTo>
                <a:lnTo>
                  <a:pt x="115983" y="45788"/>
                </a:lnTo>
                <a:lnTo>
                  <a:pt x="115800" y="46083"/>
                </a:lnTo>
                <a:lnTo>
                  <a:pt x="115694" y="45900"/>
                </a:lnTo>
                <a:lnTo>
                  <a:pt x="115661" y="46211"/>
                </a:lnTo>
                <a:lnTo>
                  <a:pt x="115744" y="46427"/>
                </a:lnTo>
                <a:lnTo>
                  <a:pt x="115538" y="46777"/>
                </a:lnTo>
                <a:lnTo>
                  <a:pt x="115383" y="46850"/>
                </a:lnTo>
                <a:lnTo>
                  <a:pt x="115483" y="47000"/>
                </a:lnTo>
                <a:lnTo>
                  <a:pt x="115433" y="47161"/>
                </a:lnTo>
                <a:lnTo>
                  <a:pt x="115366" y="47422"/>
                </a:lnTo>
                <a:lnTo>
                  <a:pt x="115255" y="47333"/>
                </a:lnTo>
                <a:lnTo>
                  <a:pt x="115116" y="47444"/>
                </a:lnTo>
                <a:lnTo>
                  <a:pt x="115227" y="47661"/>
                </a:lnTo>
                <a:lnTo>
                  <a:pt x="115238" y="47900"/>
                </a:lnTo>
                <a:lnTo>
                  <a:pt x="115055" y="48138"/>
                </a:lnTo>
                <a:lnTo>
                  <a:pt x="115144" y="48355"/>
                </a:lnTo>
                <a:lnTo>
                  <a:pt x="115100" y="48600"/>
                </a:lnTo>
                <a:lnTo>
                  <a:pt x="114977" y="48644"/>
                </a:lnTo>
                <a:lnTo>
                  <a:pt x="114883" y="48483"/>
                </a:lnTo>
                <a:lnTo>
                  <a:pt x="114766" y="48555"/>
                </a:lnTo>
                <a:lnTo>
                  <a:pt x="114861" y="48788"/>
                </a:lnTo>
                <a:lnTo>
                  <a:pt x="115127" y="49000"/>
                </a:lnTo>
                <a:lnTo>
                  <a:pt x="115038" y="49327"/>
                </a:lnTo>
                <a:lnTo>
                  <a:pt x="114783" y="49361"/>
                </a:lnTo>
                <a:lnTo>
                  <a:pt x="114783" y="49522"/>
                </a:lnTo>
                <a:lnTo>
                  <a:pt x="114911" y="49638"/>
                </a:lnTo>
                <a:lnTo>
                  <a:pt x="115038" y="50127"/>
                </a:lnTo>
                <a:lnTo>
                  <a:pt x="114927" y="50277"/>
                </a:lnTo>
                <a:lnTo>
                  <a:pt x="115000" y="50483"/>
                </a:lnTo>
                <a:lnTo>
                  <a:pt x="114805" y="50938"/>
                </a:lnTo>
                <a:lnTo>
                  <a:pt x="114855" y="51177"/>
                </a:lnTo>
                <a:lnTo>
                  <a:pt x="114733" y="51705"/>
                </a:lnTo>
                <a:lnTo>
                  <a:pt x="114661" y="52416"/>
                </a:lnTo>
                <a:lnTo>
                  <a:pt x="114561" y="52677"/>
                </a:lnTo>
                <a:lnTo>
                  <a:pt x="114538" y="52950"/>
                </a:lnTo>
                <a:lnTo>
                  <a:pt x="114655" y="53022"/>
                </a:lnTo>
                <a:lnTo>
                  <a:pt x="114711" y="53200"/>
                </a:lnTo>
                <a:lnTo>
                  <a:pt x="114638" y="53383"/>
                </a:lnTo>
                <a:lnTo>
                  <a:pt x="114911" y="53966"/>
                </a:lnTo>
                <a:lnTo>
                  <a:pt x="114916" y="54216"/>
                </a:lnTo>
                <a:lnTo>
                  <a:pt x="114772" y="54138"/>
                </a:lnTo>
                <a:lnTo>
                  <a:pt x="114561" y="54200"/>
                </a:lnTo>
                <a:lnTo>
                  <a:pt x="114400" y="53933"/>
                </a:lnTo>
                <a:lnTo>
                  <a:pt x="114305" y="54083"/>
                </a:lnTo>
                <a:lnTo>
                  <a:pt x="114044" y="53588"/>
                </a:lnTo>
                <a:lnTo>
                  <a:pt x="114122" y="53488"/>
                </a:lnTo>
                <a:lnTo>
                  <a:pt x="114033" y="53411"/>
                </a:lnTo>
                <a:lnTo>
                  <a:pt x="113877" y="53466"/>
                </a:lnTo>
                <a:lnTo>
                  <a:pt x="113738" y="53433"/>
                </a:lnTo>
                <a:lnTo>
                  <a:pt x="113705" y="53166"/>
                </a:lnTo>
                <a:lnTo>
                  <a:pt x="113222" y="52700"/>
                </a:lnTo>
                <a:lnTo>
                  <a:pt x="112966" y="52622"/>
                </a:lnTo>
                <a:lnTo>
                  <a:pt x="112666" y="52938"/>
                </a:lnTo>
                <a:lnTo>
                  <a:pt x="112566" y="52816"/>
                </a:lnTo>
                <a:lnTo>
                  <a:pt x="112372" y="52905"/>
                </a:lnTo>
                <a:lnTo>
                  <a:pt x="112183" y="53316"/>
                </a:lnTo>
                <a:lnTo>
                  <a:pt x="112000" y="53327"/>
                </a:lnTo>
                <a:lnTo>
                  <a:pt x="111916" y="53888"/>
                </a:lnTo>
                <a:lnTo>
                  <a:pt x="111788" y="54083"/>
                </a:lnTo>
                <a:lnTo>
                  <a:pt x="111611" y="53922"/>
                </a:lnTo>
                <a:lnTo>
                  <a:pt x="111744" y="54333"/>
                </a:lnTo>
                <a:lnTo>
                  <a:pt x="111644" y="54583"/>
                </a:lnTo>
                <a:lnTo>
                  <a:pt x="111683" y="54927"/>
                </a:lnTo>
                <a:lnTo>
                  <a:pt x="111622" y="55188"/>
                </a:lnTo>
                <a:lnTo>
                  <a:pt x="111561" y="55988"/>
                </a:lnTo>
                <a:lnTo>
                  <a:pt x="111472" y="56116"/>
                </a:lnTo>
                <a:lnTo>
                  <a:pt x="111355" y="55877"/>
                </a:lnTo>
                <a:lnTo>
                  <a:pt x="111133" y="54905"/>
                </a:lnTo>
                <a:lnTo>
                  <a:pt x="111122" y="54572"/>
                </a:lnTo>
                <a:lnTo>
                  <a:pt x="110955" y="54422"/>
                </a:lnTo>
                <a:lnTo>
                  <a:pt x="110822" y="54127"/>
                </a:lnTo>
                <a:lnTo>
                  <a:pt x="110800" y="54472"/>
                </a:lnTo>
                <a:lnTo>
                  <a:pt x="110577" y="55111"/>
                </a:lnTo>
                <a:lnTo>
                  <a:pt x="110433" y="55261"/>
                </a:lnTo>
                <a:lnTo>
                  <a:pt x="110400" y="55555"/>
                </a:lnTo>
                <a:lnTo>
                  <a:pt x="110600" y="55683"/>
                </a:lnTo>
                <a:lnTo>
                  <a:pt x="110405" y="56355"/>
                </a:lnTo>
                <a:lnTo>
                  <a:pt x="110266" y="56022"/>
                </a:lnTo>
                <a:lnTo>
                  <a:pt x="110172" y="56016"/>
                </a:lnTo>
                <a:lnTo>
                  <a:pt x="110083" y="55794"/>
                </a:lnTo>
                <a:lnTo>
                  <a:pt x="109944" y="55833"/>
                </a:lnTo>
                <a:lnTo>
                  <a:pt x="109872" y="56266"/>
                </a:lnTo>
                <a:lnTo>
                  <a:pt x="109766" y="56322"/>
                </a:lnTo>
                <a:lnTo>
                  <a:pt x="109583" y="56150"/>
                </a:lnTo>
                <a:lnTo>
                  <a:pt x="109450" y="56161"/>
                </a:lnTo>
                <a:lnTo>
                  <a:pt x="109427" y="56350"/>
                </a:lnTo>
                <a:lnTo>
                  <a:pt x="109544" y="56644"/>
                </a:lnTo>
                <a:lnTo>
                  <a:pt x="109455" y="56755"/>
                </a:lnTo>
                <a:lnTo>
                  <a:pt x="109394" y="57016"/>
                </a:lnTo>
                <a:lnTo>
                  <a:pt x="109372" y="57272"/>
                </a:lnTo>
                <a:lnTo>
                  <a:pt x="109538" y="57583"/>
                </a:lnTo>
                <a:lnTo>
                  <a:pt x="109583" y="57938"/>
                </a:lnTo>
                <a:lnTo>
                  <a:pt x="109494" y="58000"/>
                </a:lnTo>
                <a:lnTo>
                  <a:pt x="109538" y="58205"/>
                </a:lnTo>
                <a:lnTo>
                  <a:pt x="109727" y="58300"/>
                </a:lnTo>
                <a:lnTo>
                  <a:pt x="109861" y="58538"/>
                </a:lnTo>
                <a:lnTo>
                  <a:pt x="109900" y="58733"/>
                </a:lnTo>
                <a:lnTo>
                  <a:pt x="109827" y="58733"/>
                </a:lnTo>
                <a:lnTo>
                  <a:pt x="109772" y="58938"/>
                </a:lnTo>
                <a:lnTo>
                  <a:pt x="109916" y="59155"/>
                </a:lnTo>
                <a:lnTo>
                  <a:pt x="110050" y="59344"/>
                </a:lnTo>
                <a:lnTo>
                  <a:pt x="110033" y="59466"/>
                </a:lnTo>
                <a:lnTo>
                  <a:pt x="109872" y="59288"/>
                </a:lnTo>
                <a:lnTo>
                  <a:pt x="109744" y="59361"/>
                </a:lnTo>
                <a:lnTo>
                  <a:pt x="109722" y="59483"/>
                </a:lnTo>
                <a:lnTo>
                  <a:pt x="109900" y="59805"/>
                </a:lnTo>
                <a:lnTo>
                  <a:pt x="109994" y="59705"/>
                </a:lnTo>
                <a:lnTo>
                  <a:pt x="109994" y="60022"/>
                </a:lnTo>
                <a:lnTo>
                  <a:pt x="109944" y="60361"/>
                </a:lnTo>
                <a:lnTo>
                  <a:pt x="109961" y="60627"/>
                </a:lnTo>
                <a:lnTo>
                  <a:pt x="109850" y="60877"/>
                </a:lnTo>
                <a:lnTo>
                  <a:pt x="109944" y="61333"/>
                </a:lnTo>
                <a:lnTo>
                  <a:pt x="109877" y="61544"/>
                </a:lnTo>
                <a:lnTo>
                  <a:pt x="109972" y="61850"/>
                </a:lnTo>
                <a:lnTo>
                  <a:pt x="109961" y="62027"/>
                </a:lnTo>
                <a:lnTo>
                  <a:pt x="109966" y="62344"/>
                </a:lnTo>
                <a:lnTo>
                  <a:pt x="110111" y="62888"/>
                </a:lnTo>
                <a:lnTo>
                  <a:pt x="110044" y="63033"/>
                </a:lnTo>
                <a:lnTo>
                  <a:pt x="110183" y="63194"/>
                </a:lnTo>
                <a:lnTo>
                  <a:pt x="110350" y="63472"/>
                </a:lnTo>
                <a:lnTo>
                  <a:pt x="110594" y="64011"/>
                </a:lnTo>
                <a:lnTo>
                  <a:pt x="110816" y="64177"/>
                </a:lnTo>
                <a:lnTo>
                  <a:pt x="110888" y="64077"/>
                </a:lnTo>
                <a:lnTo>
                  <a:pt x="110916" y="63811"/>
                </a:lnTo>
                <a:lnTo>
                  <a:pt x="110688" y="63383"/>
                </a:lnTo>
                <a:lnTo>
                  <a:pt x="110677" y="63172"/>
                </a:lnTo>
                <a:lnTo>
                  <a:pt x="110805" y="62994"/>
                </a:lnTo>
                <a:lnTo>
                  <a:pt x="110994" y="63016"/>
                </a:lnTo>
                <a:lnTo>
                  <a:pt x="111305" y="63405"/>
                </a:lnTo>
                <a:lnTo>
                  <a:pt x="111455" y="63355"/>
                </a:lnTo>
                <a:lnTo>
                  <a:pt x="111583" y="63461"/>
                </a:lnTo>
                <a:lnTo>
                  <a:pt x="111594" y="63727"/>
                </a:lnTo>
                <a:lnTo>
                  <a:pt x="111550" y="63905"/>
                </a:lnTo>
                <a:lnTo>
                  <a:pt x="111666" y="64133"/>
                </a:lnTo>
                <a:lnTo>
                  <a:pt x="111555" y="64411"/>
                </a:lnTo>
                <a:lnTo>
                  <a:pt x="111605" y="64661"/>
                </a:lnTo>
                <a:lnTo>
                  <a:pt x="111538" y="64755"/>
                </a:lnTo>
                <a:lnTo>
                  <a:pt x="111411" y="65016"/>
                </a:lnTo>
                <a:lnTo>
                  <a:pt x="111577" y="65577"/>
                </a:lnTo>
                <a:lnTo>
                  <a:pt x="111705" y="65911"/>
                </a:lnTo>
                <a:lnTo>
                  <a:pt x="111694" y="66444"/>
                </a:lnTo>
                <a:lnTo>
                  <a:pt x="111888" y="66672"/>
                </a:lnTo>
                <a:lnTo>
                  <a:pt x="111983" y="66561"/>
                </a:lnTo>
                <a:lnTo>
                  <a:pt x="111977" y="66400"/>
                </a:lnTo>
                <a:lnTo>
                  <a:pt x="112122" y="66216"/>
                </a:lnTo>
                <a:lnTo>
                  <a:pt x="112172" y="66094"/>
                </a:lnTo>
                <a:lnTo>
                  <a:pt x="112227" y="66172"/>
                </a:lnTo>
                <a:lnTo>
                  <a:pt x="112416" y="66333"/>
                </a:lnTo>
                <a:lnTo>
                  <a:pt x="112411" y="67027"/>
                </a:lnTo>
                <a:lnTo>
                  <a:pt x="112816" y="67622"/>
                </a:lnTo>
                <a:lnTo>
                  <a:pt x="112961" y="68100"/>
                </a:lnTo>
                <a:lnTo>
                  <a:pt x="112877" y="68294"/>
                </a:lnTo>
                <a:lnTo>
                  <a:pt x="112861" y="68711"/>
                </a:lnTo>
                <a:lnTo>
                  <a:pt x="112738" y="68788"/>
                </a:lnTo>
                <a:lnTo>
                  <a:pt x="112505" y="68500"/>
                </a:lnTo>
                <a:lnTo>
                  <a:pt x="112233" y="68327"/>
                </a:lnTo>
                <a:lnTo>
                  <a:pt x="112211" y="67894"/>
                </a:lnTo>
                <a:lnTo>
                  <a:pt x="112294" y="67588"/>
                </a:lnTo>
                <a:lnTo>
                  <a:pt x="112311" y="67211"/>
                </a:lnTo>
                <a:lnTo>
                  <a:pt x="112266" y="66927"/>
                </a:lnTo>
                <a:lnTo>
                  <a:pt x="112144" y="67105"/>
                </a:lnTo>
                <a:lnTo>
                  <a:pt x="112211" y="67222"/>
                </a:lnTo>
                <a:lnTo>
                  <a:pt x="112211" y="67450"/>
                </a:lnTo>
                <a:lnTo>
                  <a:pt x="112027" y="67505"/>
                </a:lnTo>
                <a:lnTo>
                  <a:pt x="111861" y="67933"/>
                </a:lnTo>
                <a:lnTo>
                  <a:pt x="111905" y="68111"/>
                </a:lnTo>
                <a:lnTo>
                  <a:pt x="112122" y="68033"/>
                </a:lnTo>
                <a:lnTo>
                  <a:pt x="112122" y="68344"/>
                </a:lnTo>
                <a:lnTo>
                  <a:pt x="111988" y="68688"/>
                </a:lnTo>
                <a:lnTo>
                  <a:pt x="112066" y="69166"/>
                </a:lnTo>
                <a:lnTo>
                  <a:pt x="112022" y="69305"/>
                </a:lnTo>
                <a:lnTo>
                  <a:pt x="112044" y="70366"/>
                </a:lnTo>
                <a:lnTo>
                  <a:pt x="112172" y="70583"/>
                </a:lnTo>
                <a:lnTo>
                  <a:pt x="112161" y="70833"/>
                </a:lnTo>
                <a:lnTo>
                  <a:pt x="112627" y="71988"/>
                </a:lnTo>
                <a:lnTo>
                  <a:pt x="112766" y="71988"/>
                </a:lnTo>
                <a:lnTo>
                  <a:pt x="113077" y="72705"/>
                </a:lnTo>
                <a:lnTo>
                  <a:pt x="113283" y="72900"/>
                </a:lnTo>
                <a:lnTo>
                  <a:pt x="113161" y="73138"/>
                </a:lnTo>
                <a:lnTo>
                  <a:pt x="113183" y="73527"/>
                </a:lnTo>
                <a:lnTo>
                  <a:pt x="112644" y="73872"/>
                </a:lnTo>
                <a:lnTo>
                  <a:pt x="112605" y="73711"/>
                </a:lnTo>
                <a:lnTo>
                  <a:pt x="112305" y="74022"/>
                </a:lnTo>
                <a:lnTo>
                  <a:pt x="112172" y="73961"/>
                </a:lnTo>
                <a:lnTo>
                  <a:pt x="112244" y="74111"/>
                </a:lnTo>
                <a:lnTo>
                  <a:pt x="112077" y="74694"/>
                </a:lnTo>
                <a:lnTo>
                  <a:pt x="112044" y="75094"/>
                </a:lnTo>
                <a:lnTo>
                  <a:pt x="111927" y="75277"/>
                </a:lnTo>
                <a:lnTo>
                  <a:pt x="112077" y="75538"/>
                </a:lnTo>
                <a:lnTo>
                  <a:pt x="111966" y="76305"/>
                </a:lnTo>
                <a:lnTo>
                  <a:pt x="112138" y="77172"/>
                </a:lnTo>
                <a:lnTo>
                  <a:pt x="112388" y="77405"/>
                </a:lnTo>
                <a:lnTo>
                  <a:pt x="112372" y="77783"/>
                </a:lnTo>
                <a:lnTo>
                  <a:pt x="112638" y="78000"/>
                </a:lnTo>
                <a:lnTo>
                  <a:pt x="112766" y="78294"/>
                </a:lnTo>
                <a:lnTo>
                  <a:pt x="112561" y="78261"/>
                </a:lnTo>
                <a:lnTo>
                  <a:pt x="112500" y="78155"/>
                </a:lnTo>
                <a:lnTo>
                  <a:pt x="112327" y="78338"/>
                </a:lnTo>
                <a:lnTo>
                  <a:pt x="112172" y="78583"/>
                </a:lnTo>
                <a:lnTo>
                  <a:pt x="112038" y="78533"/>
                </a:lnTo>
                <a:lnTo>
                  <a:pt x="111772" y="78944"/>
                </a:lnTo>
                <a:lnTo>
                  <a:pt x="111588" y="78705"/>
                </a:lnTo>
                <a:lnTo>
                  <a:pt x="111494" y="79005"/>
                </a:lnTo>
                <a:lnTo>
                  <a:pt x="111605" y="79161"/>
                </a:lnTo>
                <a:lnTo>
                  <a:pt x="111800" y="79138"/>
                </a:lnTo>
                <a:lnTo>
                  <a:pt x="111744" y="79472"/>
                </a:lnTo>
                <a:lnTo>
                  <a:pt x="111705" y="79666"/>
                </a:lnTo>
                <a:lnTo>
                  <a:pt x="111888" y="79961"/>
                </a:lnTo>
                <a:lnTo>
                  <a:pt x="111816" y="80111"/>
                </a:lnTo>
                <a:lnTo>
                  <a:pt x="111716" y="80055"/>
                </a:lnTo>
                <a:lnTo>
                  <a:pt x="111838" y="80488"/>
                </a:lnTo>
                <a:lnTo>
                  <a:pt x="111777" y="80716"/>
                </a:lnTo>
                <a:lnTo>
                  <a:pt x="111894" y="80761"/>
                </a:lnTo>
                <a:lnTo>
                  <a:pt x="111994" y="80672"/>
                </a:lnTo>
                <a:lnTo>
                  <a:pt x="112161" y="80955"/>
                </a:lnTo>
                <a:lnTo>
                  <a:pt x="112011" y="81183"/>
                </a:lnTo>
                <a:lnTo>
                  <a:pt x="111988" y="81627"/>
                </a:lnTo>
                <a:lnTo>
                  <a:pt x="112094" y="81905"/>
                </a:lnTo>
                <a:lnTo>
                  <a:pt x="112027" y="82555"/>
                </a:lnTo>
                <a:lnTo>
                  <a:pt x="111955" y="82805"/>
                </a:lnTo>
                <a:lnTo>
                  <a:pt x="111994" y="82944"/>
                </a:lnTo>
                <a:lnTo>
                  <a:pt x="111955" y="83216"/>
                </a:lnTo>
                <a:lnTo>
                  <a:pt x="111733" y="83538"/>
                </a:lnTo>
                <a:lnTo>
                  <a:pt x="111716" y="83850"/>
                </a:lnTo>
                <a:lnTo>
                  <a:pt x="111661" y="83905"/>
                </a:lnTo>
                <a:lnTo>
                  <a:pt x="111561" y="84566"/>
                </a:lnTo>
                <a:lnTo>
                  <a:pt x="111372" y="85266"/>
                </a:lnTo>
                <a:lnTo>
                  <a:pt x="111405" y="84944"/>
                </a:lnTo>
                <a:lnTo>
                  <a:pt x="111355" y="84716"/>
                </a:lnTo>
                <a:lnTo>
                  <a:pt x="111361" y="84405"/>
                </a:lnTo>
                <a:lnTo>
                  <a:pt x="111311" y="84200"/>
                </a:lnTo>
                <a:lnTo>
                  <a:pt x="110950" y="84133"/>
                </a:lnTo>
                <a:lnTo>
                  <a:pt x="110755" y="83666"/>
                </a:lnTo>
                <a:lnTo>
                  <a:pt x="110716" y="83127"/>
                </a:lnTo>
                <a:lnTo>
                  <a:pt x="110366" y="81838"/>
                </a:lnTo>
                <a:lnTo>
                  <a:pt x="110127" y="81222"/>
                </a:lnTo>
                <a:lnTo>
                  <a:pt x="110261" y="81238"/>
                </a:lnTo>
                <a:lnTo>
                  <a:pt x="110411" y="81105"/>
                </a:lnTo>
                <a:lnTo>
                  <a:pt x="110483" y="80855"/>
                </a:lnTo>
                <a:lnTo>
                  <a:pt x="110338" y="80966"/>
                </a:lnTo>
                <a:lnTo>
                  <a:pt x="110094" y="80955"/>
                </a:lnTo>
                <a:lnTo>
                  <a:pt x="109772" y="80683"/>
                </a:lnTo>
                <a:lnTo>
                  <a:pt x="109072" y="78572"/>
                </a:lnTo>
                <a:lnTo>
                  <a:pt x="108427" y="77322"/>
                </a:lnTo>
                <a:lnTo>
                  <a:pt x="108416" y="76866"/>
                </a:lnTo>
                <a:lnTo>
                  <a:pt x="108183" y="76433"/>
                </a:lnTo>
                <a:lnTo>
                  <a:pt x="107677" y="75116"/>
                </a:lnTo>
                <a:lnTo>
                  <a:pt x="107194" y="73516"/>
                </a:lnTo>
                <a:lnTo>
                  <a:pt x="106794" y="72005"/>
                </a:lnTo>
                <a:lnTo>
                  <a:pt x="106794" y="71477"/>
                </a:lnTo>
                <a:lnTo>
                  <a:pt x="106550" y="70816"/>
                </a:lnTo>
                <a:lnTo>
                  <a:pt x="106466" y="69761"/>
                </a:lnTo>
                <a:lnTo>
                  <a:pt x="106311" y="69233"/>
                </a:lnTo>
                <a:lnTo>
                  <a:pt x="106350" y="68611"/>
                </a:lnTo>
                <a:lnTo>
                  <a:pt x="106555" y="68211"/>
                </a:lnTo>
                <a:lnTo>
                  <a:pt x="106605" y="67688"/>
                </a:lnTo>
                <a:lnTo>
                  <a:pt x="106750" y="67600"/>
                </a:lnTo>
                <a:lnTo>
                  <a:pt x="106644" y="67394"/>
                </a:lnTo>
                <a:lnTo>
                  <a:pt x="106722" y="67211"/>
                </a:lnTo>
                <a:lnTo>
                  <a:pt x="106744" y="66466"/>
                </a:lnTo>
                <a:lnTo>
                  <a:pt x="106394" y="65677"/>
                </a:lnTo>
                <a:lnTo>
                  <a:pt x="106161" y="65677"/>
                </a:lnTo>
                <a:lnTo>
                  <a:pt x="106150" y="65461"/>
                </a:lnTo>
                <a:lnTo>
                  <a:pt x="106327" y="65188"/>
                </a:lnTo>
                <a:lnTo>
                  <a:pt x="106688" y="65472"/>
                </a:lnTo>
                <a:lnTo>
                  <a:pt x="106888" y="65111"/>
                </a:lnTo>
                <a:lnTo>
                  <a:pt x="106838" y="64872"/>
                </a:lnTo>
                <a:lnTo>
                  <a:pt x="106838" y="64288"/>
                </a:lnTo>
                <a:lnTo>
                  <a:pt x="107150" y="64216"/>
                </a:lnTo>
                <a:lnTo>
                  <a:pt x="107322" y="64294"/>
                </a:lnTo>
                <a:lnTo>
                  <a:pt x="107166" y="63944"/>
                </a:lnTo>
                <a:lnTo>
                  <a:pt x="107450" y="63038"/>
                </a:lnTo>
                <a:lnTo>
                  <a:pt x="107333" y="62483"/>
                </a:lnTo>
                <a:lnTo>
                  <a:pt x="107338" y="61883"/>
                </a:lnTo>
                <a:lnTo>
                  <a:pt x="107233" y="61566"/>
                </a:lnTo>
                <a:lnTo>
                  <a:pt x="107383" y="61294"/>
                </a:lnTo>
                <a:lnTo>
                  <a:pt x="107383" y="60916"/>
                </a:lnTo>
                <a:lnTo>
                  <a:pt x="107322" y="60744"/>
                </a:lnTo>
                <a:lnTo>
                  <a:pt x="107377" y="60238"/>
                </a:lnTo>
                <a:lnTo>
                  <a:pt x="107516" y="60244"/>
                </a:lnTo>
                <a:lnTo>
                  <a:pt x="107350" y="59961"/>
                </a:lnTo>
                <a:lnTo>
                  <a:pt x="107311" y="59722"/>
                </a:lnTo>
                <a:lnTo>
                  <a:pt x="107372" y="59588"/>
                </a:lnTo>
                <a:lnTo>
                  <a:pt x="107416" y="59005"/>
                </a:lnTo>
                <a:lnTo>
                  <a:pt x="107333" y="58883"/>
                </a:lnTo>
                <a:lnTo>
                  <a:pt x="107361" y="58583"/>
                </a:lnTo>
                <a:lnTo>
                  <a:pt x="107572" y="58455"/>
                </a:lnTo>
                <a:lnTo>
                  <a:pt x="107661" y="58244"/>
                </a:lnTo>
                <a:lnTo>
                  <a:pt x="107600" y="57761"/>
                </a:lnTo>
                <a:lnTo>
                  <a:pt x="107661" y="57116"/>
                </a:lnTo>
                <a:lnTo>
                  <a:pt x="107566" y="57016"/>
                </a:lnTo>
                <a:lnTo>
                  <a:pt x="107527" y="56827"/>
                </a:lnTo>
                <a:lnTo>
                  <a:pt x="107688" y="56350"/>
                </a:lnTo>
                <a:lnTo>
                  <a:pt x="107705" y="55933"/>
                </a:lnTo>
                <a:lnTo>
                  <a:pt x="107572" y="56011"/>
                </a:lnTo>
                <a:lnTo>
                  <a:pt x="107500" y="55633"/>
                </a:lnTo>
                <a:lnTo>
                  <a:pt x="107594" y="55400"/>
                </a:lnTo>
                <a:lnTo>
                  <a:pt x="107616" y="55111"/>
                </a:lnTo>
                <a:lnTo>
                  <a:pt x="107761" y="55022"/>
                </a:lnTo>
                <a:lnTo>
                  <a:pt x="107794" y="54877"/>
                </a:lnTo>
                <a:lnTo>
                  <a:pt x="108005" y="54666"/>
                </a:lnTo>
                <a:lnTo>
                  <a:pt x="108027" y="54377"/>
                </a:lnTo>
                <a:lnTo>
                  <a:pt x="108255" y="54016"/>
                </a:lnTo>
                <a:lnTo>
                  <a:pt x="108311" y="54022"/>
                </a:lnTo>
                <a:lnTo>
                  <a:pt x="108483" y="53805"/>
                </a:lnTo>
                <a:lnTo>
                  <a:pt x="108588" y="53811"/>
                </a:lnTo>
                <a:lnTo>
                  <a:pt x="108627" y="53616"/>
                </a:lnTo>
                <a:lnTo>
                  <a:pt x="108583" y="53500"/>
                </a:lnTo>
                <a:lnTo>
                  <a:pt x="108411" y="53455"/>
                </a:lnTo>
                <a:lnTo>
                  <a:pt x="108294" y="53583"/>
                </a:lnTo>
                <a:lnTo>
                  <a:pt x="108155" y="53405"/>
                </a:lnTo>
                <a:lnTo>
                  <a:pt x="108161" y="52822"/>
                </a:lnTo>
                <a:lnTo>
                  <a:pt x="108266" y="52372"/>
                </a:lnTo>
                <a:lnTo>
                  <a:pt x="108200" y="52183"/>
                </a:lnTo>
                <a:lnTo>
                  <a:pt x="108094" y="51872"/>
                </a:lnTo>
                <a:lnTo>
                  <a:pt x="108027" y="51850"/>
                </a:lnTo>
                <a:lnTo>
                  <a:pt x="107966" y="52055"/>
                </a:lnTo>
                <a:lnTo>
                  <a:pt x="107900" y="52016"/>
                </a:lnTo>
                <a:lnTo>
                  <a:pt x="107855" y="51300"/>
                </a:lnTo>
                <a:lnTo>
                  <a:pt x="107933" y="51144"/>
                </a:lnTo>
                <a:lnTo>
                  <a:pt x="107938" y="50972"/>
                </a:lnTo>
                <a:lnTo>
                  <a:pt x="107888" y="50616"/>
                </a:lnTo>
                <a:lnTo>
                  <a:pt x="107700" y="50483"/>
                </a:lnTo>
                <a:lnTo>
                  <a:pt x="107744" y="50361"/>
                </a:lnTo>
                <a:lnTo>
                  <a:pt x="107722" y="50322"/>
                </a:lnTo>
                <a:lnTo>
                  <a:pt x="107711" y="50166"/>
                </a:lnTo>
                <a:lnTo>
                  <a:pt x="107505" y="49777"/>
                </a:lnTo>
                <a:lnTo>
                  <a:pt x="107477" y="49550"/>
                </a:lnTo>
                <a:lnTo>
                  <a:pt x="107366" y="49377"/>
                </a:lnTo>
                <a:lnTo>
                  <a:pt x="107355" y="49066"/>
                </a:lnTo>
                <a:lnTo>
                  <a:pt x="107255" y="48688"/>
                </a:lnTo>
                <a:lnTo>
                  <a:pt x="107272" y="48461"/>
                </a:lnTo>
                <a:lnTo>
                  <a:pt x="107516" y="48038"/>
                </a:lnTo>
                <a:lnTo>
                  <a:pt x="107727" y="48122"/>
                </a:lnTo>
                <a:lnTo>
                  <a:pt x="107911" y="48011"/>
                </a:lnTo>
                <a:lnTo>
                  <a:pt x="107800" y="47861"/>
                </a:lnTo>
                <a:lnTo>
                  <a:pt x="108027" y="47638"/>
                </a:lnTo>
                <a:lnTo>
                  <a:pt x="107922" y="47688"/>
                </a:lnTo>
                <a:lnTo>
                  <a:pt x="107733" y="47650"/>
                </a:lnTo>
                <a:lnTo>
                  <a:pt x="107633" y="47572"/>
                </a:lnTo>
                <a:lnTo>
                  <a:pt x="107383" y="47588"/>
                </a:lnTo>
                <a:lnTo>
                  <a:pt x="107116" y="47227"/>
                </a:lnTo>
                <a:lnTo>
                  <a:pt x="107050" y="47338"/>
                </a:lnTo>
                <a:lnTo>
                  <a:pt x="106816" y="47322"/>
                </a:lnTo>
                <a:lnTo>
                  <a:pt x="106650" y="47638"/>
                </a:lnTo>
                <a:lnTo>
                  <a:pt x="106461" y="47661"/>
                </a:lnTo>
                <a:lnTo>
                  <a:pt x="106222" y="48038"/>
                </a:lnTo>
                <a:lnTo>
                  <a:pt x="106300" y="48194"/>
                </a:lnTo>
                <a:lnTo>
                  <a:pt x="106277" y="48444"/>
                </a:lnTo>
                <a:lnTo>
                  <a:pt x="106483" y="48711"/>
                </a:lnTo>
                <a:lnTo>
                  <a:pt x="106522" y="49027"/>
                </a:lnTo>
                <a:lnTo>
                  <a:pt x="106450" y="49150"/>
                </a:lnTo>
                <a:lnTo>
                  <a:pt x="106511" y="49588"/>
                </a:lnTo>
                <a:lnTo>
                  <a:pt x="106677" y="49805"/>
                </a:lnTo>
                <a:lnTo>
                  <a:pt x="106694" y="49972"/>
                </a:lnTo>
                <a:lnTo>
                  <a:pt x="106816" y="50083"/>
                </a:lnTo>
                <a:lnTo>
                  <a:pt x="106905" y="50705"/>
                </a:lnTo>
                <a:lnTo>
                  <a:pt x="107172" y="50922"/>
                </a:lnTo>
                <a:lnTo>
                  <a:pt x="107138" y="51238"/>
                </a:lnTo>
                <a:lnTo>
                  <a:pt x="107255" y="51450"/>
                </a:lnTo>
                <a:lnTo>
                  <a:pt x="107188" y="51638"/>
                </a:lnTo>
                <a:lnTo>
                  <a:pt x="107050" y="51444"/>
                </a:lnTo>
                <a:lnTo>
                  <a:pt x="106983" y="51205"/>
                </a:lnTo>
                <a:lnTo>
                  <a:pt x="106738" y="51305"/>
                </a:lnTo>
                <a:lnTo>
                  <a:pt x="106594" y="51477"/>
                </a:lnTo>
                <a:lnTo>
                  <a:pt x="106500" y="51938"/>
                </a:lnTo>
                <a:lnTo>
                  <a:pt x="106611" y="52116"/>
                </a:lnTo>
                <a:lnTo>
                  <a:pt x="106561" y="52577"/>
                </a:lnTo>
                <a:lnTo>
                  <a:pt x="106494" y="52655"/>
                </a:lnTo>
                <a:lnTo>
                  <a:pt x="106488" y="52755"/>
                </a:lnTo>
                <a:lnTo>
                  <a:pt x="106550" y="52833"/>
                </a:lnTo>
                <a:lnTo>
                  <a:pt x="106544" y="53072"/>
                </a:lnTo>
                <a:lnTo>
                  <a:pt x="106394" y="53311"/>
                </a:lnTo>
                <a:lnTo>
                  <a:pt x="106516" y="53505"/>
                </a:lnTo>
                <a:lnTo>
                  <a:pt x="106394" y="53716"/>
                </a:lnTo>
                <a:lnTo>
                  <a:pt x="106388" y="54477"/>
                </a:lnTo>
                <a:lnTo>
                  <a:pt x="106316" y="54661"/>
                </a:lnTo>
                <a:lnTo>
                  <a:pt x="106316" y="54844"/>
                </a:lnTo>
                <a:lnTo>
                  <a:pt x="106183" y="54977"/>
                </a:lnTo>
                <a:lnTo>
                  <a:pt x="106072" y="55427"/>
                </a:lnTo>
                <a:lnTo>
                  <a:pt x="106016" y="55094"/>
                </a:lnTo>
                <a:lnTo>
                  <a:pt x="105855" y="54855"/>
                </a:lnTo>
                <a:lnTo>
                  <a:pt x="106005" y="54411"/>
                </a:lnTo>
                <a:lnTo>
                  <a:pt x="105927" y="54244"/>
                </a:lnTo>
                <a:lnTo>
                  <a:pt x="105805" y="54222"/>
                </a:lnTo>
                <a:lnTo>
                  <a:pt x="105644" y="54466"/>
                </a:lnTo>
                <a:lnTo>
                  <a:pt x="105633" y="54700"/>
                </a:lnTo>
                <a:lnTo>
                  <a:pt x="105544" y="54822"/>
                </a:lnTo>
                <a:lnTo>
                  <a:pt x="105511" y="54283"/>
                </a:lnTo>
                <a:lnTo>
                  <a:pt x="105327" y="54211"/>
                </a:lnTo>
                <a:lnTo>
                  <a:pt x="105272" y="54000"/>
                </a:lnTo>
                <a:lnTo>
                  <a:pt x="105111" y="54244"/>
                </a:lnTo>
                <a:lnTo>
                  <a:pt x="105050" y="54094"/>
                </a:lnTo>
                <a:lnTo>
                  <a:pt x="105105" y="53977"/>
                </a:lnTo>
                <a:lnTo>
                  <a:pt x="105183" y="53783"/>
                </a:lnTo>
                <a:lnTo>
                  <a:pt x="105133" y="53655"/>
                </a:lnTo>
                <a:lnTo>
                  <a:pt x="105133" y="53422"/>
                </a:lnTo>
                <a:lnTo>
                  <a:pt x="105183" y="53400"/>
                </a:lnTo>
                <a:lnTo>
                  <a:pt x="105133" y="53083"/>
                </a:lnTo>
                <a:lnTo>
                  <a:pt x="105050" y="52994"/>
                </a:lnTo>
                <a:lnTo>
                  <a:pt x="105172" y="52777"/>
                </a:lnTo>
                <a:lnTo>
                  <a:pt x="105111" y="52505"/>
                </a:lnTo>
                <a:lnTo>
                  <a:pt x="105033" y="52350"/>
                </a:lnTo>
                <a:lnTo>
                  <a:pt x="105088" y="52222"/>
                </a:lnTo>
                <a:lnTo>
                  <a:pt x="105072" y="51855"/>
                </a:lnTo>
                <a:lnTo>
                  <a:pt x="104877" y="51638"/>
                </a:lnTo>
                <a:lnTo>
                  <a:pt x="104827" y="51383"/>
                </a:lnTo>
                <a:lnTo>
                  <a:pt x="104750" y="51405"/>
                </a:lnTo>
                <a:lnTo>
                  <a:pt x="104711" y="51772"/>
                </a:lnTo>
                <a:lnTo>
                  <a:pt x="104594" y="51827"/>
                </a:lnTo>
                <a:lnTo>
                  <a:pt x="104611" y="52205"/>
                </a:lnTo>
                <a:lnTo>
                  <a:pt x="104455" y="52516"/>
                </a:lnTo>
                <a:lnTo>
                  <a:pt x="104388" y="52516"/>
                </a:lnTo>
                <a:lnTo>
                  <a:pt x="104283" y="52150"/>
                </a:lnTo>
                <a:lnTo>
                  <a:pt x="104216" y="52116"/>
                </a:lnTo>
                <a:lnTo>
                  <a:pt x="104133" y="52216"/>
                </a:lnTo>
                <a:lnTo>
                  <a:pt x="104094" y="51933"/>
                </a:lnTo>
                <a:lnTo>
                  <a:pt x="103883" y="51933"/>
                </a:lnTo>
                <a:lnTo>
                  <a:pt x="103822" y="52033"/>
                </a:lnTo>
                <a:lnTo>
                  <a:pt x="103744" y="52033"/>
                </a:lnTo>
                <a:lnTo>
                  <a:pt x="103705" y="52322"/>
                </a:lnTo>
                <a:lnTo>
                  <a:pt x="103566" y="52383"/>
                </a:lnTo>
                <a:lnTo>
                  <a:pt x="103538" y="52527"/>
                </a:lnTo>
                <a:lnTo>
                  <a:pt x="103211" y="52555"/>
                </a:lnTo>
                <a:lnTo>
                  <a:pt x="103111" y="52788"/>
                </a:lnTo>
                <a:lnTo>
                  <a:pt x="102983" y="52711"/>
                </a:lnTo>
                <a:lnTo>
                  <a:pt x="102877" y="52844"/>
                </a:lnTo>
                <a:lnTo>
                  <a:pt x="102666" y="52788"/>
                </a:lnTo>
                <a:lnTo>
                  <a:pt x="102466" y="53327"/>
                </a:lnTo>
                <a:lnTo>
                  <a:pt x="102350" y="53433"/>
                </a:lnTo>
                <a:lnTo>
                  <a:pt x="102372" y="53844"/>
                </a:lnTo>
                <a:lnTo>
                  <a:pt x="102211" y="54050"/>
                </a:lnTo>
                <a:lnTo>
                  <a:pt x="102200" y="54200"/>
                </a:lnTo>
                <a:lnTo>
                  <a:pt x="102322" y="54344"/>
                </a:lnTo>
                <a:lnTo>
                  <a:pt x="102355" y="54738"/>
                </a:lnTo>
                <a:lnTo>
                  <a:pt x="102544" y="55166"/>
                </a:lnTo>
                <a:lnTo>
                  <a:pt x="102394" y="55377"/>
                </a:lnTo>
                <a:lnTo>
                  <a:pt x="102305" y="56438"/>
                </a:lnTo>
                <a:lnTo>
                  <a:pt x="102527" y="56866"/>
                </a:lnTo>
                <a:lnTo>
                  <a:pt x="102344" y="56977"/>
                </a:lnTo>
                <a:lnTo>
                  <a:pt x="102394" y="57027"/>
                </a:lnTo>
                <a:lnTo>
                  <a:pt x="102400" y="57366"/>
                </a:lnTo>
                <a:lnTo>
                  <a:pt x="102227" y="57672"/>
                </a:lnTo>
                <a:lnTo>
                  <a:pt x="102205" y="58133"/>
                </a:lnTo>
                <a:lnTo>
                  <a:pt x="102072" y="58405"/>
                </a:lnTo>
                <a:lnTo>
                  <a:pt x="102066" y="58744"/>
                </a:lnTo>
                <a:lnTo>
                  <a:pt x="101977" y="59266"/>
                </a:lnTo>
                <a:lnTo>
                  <a:pt x="102150" y="59655"/>
                </a:lnTo>
                <a:lnTo>
                  <a:pt x="102005" y="59844"/>
                </a:lnTo>
                <a:lnTo>
                  <a:pt x="102244" y="60394"/>
                </a:lnTo>
                <a:lnTo>
                  <a:pt x="102161" y="60477"/>
                </a:lnTo>
                <a:lnTo>
                  <a:pt x="102111" y="60738"/>
                </a:lnTo>
                <a:lnTo>
                  <a:pt x="102261" y="60866"/>
                </a:lnTo>
                <a:lnTo>
                  <a:pt x="102327" y="60761"/>
                </a:lnTo>
                <a:lnTo>
                  <a:pt x="102500" y="60766"/>
                </a:lnTo>
                <a:lnTo>
                  <a:pt x="102483" y="60611"/>
                </a:lnTo>
                <a:lnTo>
                  <a:pt x="102533" y="60566"/>
                </a:lnTo>
                <a:lnTo>
                  <a:pt x="102694" y="60711"/>
                </a:lnTo>
                <a:lnTo>
                  <a:pt x="102794" y="60711"/>
                </a:lnTo>
                <a:lnTo>
                  <a:pt x="102783" y="60588"/>
                </a:lnTo>
                <a:lnTo>
                  <a:pt x="102805" y="60522"/>
                </a:lnTo>
                <a:lnTo>
                  <a:pt x="102905" y="60638"/>
                </a:lnTo>
                <a:lnTo>
                  <a:pt x="103094" y="60761"/>
                </a:lnTo>
                <a:lnTo>
                  <a:pt x="103105" y="60922"/>
                </a:lnTo>
                <a:lnTo>
                  <a:pt x="103072" y="61027"/>
                </a:lnTo>
                <a:lnTo>
                  <a:pt x="103227" y="61316"/>
                </a:lnTo>
                <a:lnTo>
                  <a:pt x="103194" y="61461"/>
                </a:lnTo>
                <a:lnTo>
                  <a:pt x="103072" y="61427"/>
                </a:lnTo>
                <a:lnTo>
                  <a:pt x="102961" y="61555"/>
                </a:lnTo>
                <a:lnTo>
                  <a:pt x="102833" y="61466"/>
                </a:lnTo>
                <a:lnTo>
                  <a:pt x="102694" y="61616"/>
                </a:lnTo>
                <a:lnTo>
                  <a:pt x="102672" y="61711"/>
                </a:lnTo>
                <a:lnTo>
                  <a:pt x="102788" y="61877"/>
                </a:lnTo>
                <a:lnTo>
                  <a:pt x="102544" y="62266"/>
                </a:lnTo>
                <a:lnTo>
                  <a:pt x="102422" y="62155"/>
                </a:lnTo>
                <a:lnTo>
                  <a:pt x="102400" y="61922"/>
                </a:lnTo>
                <a:lnTo>
                  <a:pt x="102305" y="61783"/>
                </a:lnTo>
                <a:lnTo>
                  <a:pt x="102172" y="61905"/>
                </a:lnTo>
                <a:lnTo>
                  <a:pt x="102066" y="61772"/>
                </a:lnTo>
                <a:lnTo>
                  <a:pt x="101944" y="61855"/>
                </a:lnTo>
                <a:lnTo>
                  <a:pt x="101977" y="62055"/>
                </a:lnTo>
                <a:lnTo>
                  <a:pt x="101966" y="62316"/>
                </a:lnTo>
                <a:lnTo>
                  <a:pt x="101911" y="62316"/>
                </a:lnTo>
                <a:lnTo>
                  <a:pt x="101822" y="62516"/>
                </a:lnTo>
                <a:lnTo>
                  <a:pt x="101700" y="62661"/>
                </a:lnTo>
                <a:lnTo>
                  <a:pt x="101783" y="62800"/>
                </a:lnTo>
                <a:lnTo>
                  <a:pt x="101700" y="62994"/>
                </a:lnTo>
                <a:lnTo>
                  <a:pt x="101572" y="62961"/>
                </a:lnTo>
                <a:lnTo>
                  <a:pt x="101344" y="62572"/>
                </a:lnTo>
                <a:lnTo>
                  <a:pt x="101233" y="62572"/>
                </a:lnTo>
                <a:lnTo>
                  <a:pt x="101372" y="62894"/>
                </a:lnTo>
                <a:lnTo>
                  <a:pt x="101183" y="63038"/>
                </a:lnTo>
                <a:lnTo>
                  <a:pt x="101227" y="63155"/>
                </a:lnTo>
                <a:lnTo>
                  <a:pt x="101111" y="63405"/>
                </a:lnTo>
                <a:lnTo>
                  <a:pt x="100833" y="63544"/>
                </a:lnTo>
                <a:lnTo>
                  <a:pt x="100755" y="63694"/>
                </a:lnTo>
                <a:lnTo>
                  <a:pt x="100516" y="63144"/>
                </a:lnTo>
                <a:lnTo>
                  <a:pt x="100372" y="63144"/>
                </a:lnTo>
                <a:lnTo>
                  <a:pt x="100300" y="63061"/>
                </a:lnTo>
                <a:lnTo>
                  <a:pt x="100344" y="62916"/>
                </a:lnTo>
                <a:lnTo>
                  <a:pt x="100494" y="62916"/>
                </a:lnTo>
                <a:lnTo>
                  <a:pt x="100472" y="62605"/>
                </a:lnTo>
                <a:lnTo>
                  <a:pt x="100544" y="62444"/>
                </a:lnTo>
                <a:lnTo>
                  <a:pt x="100827" y="62444"/>
                </a:lnTo>
                <a:lnTo>
                  <a:pt x="101144" y="62061"/>
                </a:lnTo>
                <a:lnTo>
                  <a:pt x="101100" y="61877"/>
                </a:lnTo>
                <a:lnTo>
                  <a:pt x="100955" y="61827"/>
                </a:lnTo>
                <a:lnTo>
                  <a:pt x="100800" y="62083"/>
                </a:lnTo>
                <a:lnTo>
                  <a:pt x="100572" y="62011"/>
                </a:lnTo>
                <a:lnTo>
                  <a:pt x="100555" y="61877"/>
                </a:lnTo>
                <a:lnTo>
                  <a:pt x="100383" y="61661"/>
                </a:lnTo>
                <a:lnTo>
                  <a:pt x="100216" y="61622"/>
                </a:lnTo>
                <a:lnTo>
                  <a:pt x="99955" y="61544"/>
                </a:lnTo>
                <a:lnTo>
                  <a:pt x="99688" y="61566"/>
                </a:lnTo>
                <a:lnTo>
                  <a:pt x="99766" y="61783"/>
                </a:lnTo>
                <a:lnTo>
                  <a:pt x="99650" y="61838"/>
                </a:lnTo>
                <a:lnTo>
                  <a:pt x="99533" y="61705"/>
                </a:lnTo>
                <a:lnTo>
                  <a:pt x="99555" y="61555"/>
                </a:lnTo>
                <a:lnTo>
                  <a:pt x="99305" y="61588"/>
                </a:lnTo>
                <a:lnTo>
                  <a:pt x="98977" y="61450"/>
                </a:lnTo>
                <a:lnTo>
                  <a:pt x="98833" y="61577"/>
                </a:lnTo>
                <a:lnTo>
                  <a:pt x="98700" y="61405"/>
                </a:lnTo>
                <a:lnTo>
                  <a:pt x="98438" y="61383"/>
                </a:lnTo>
                <a:lnTo>
                  <a:pt x="98194" y="61861"/>
                </a:lnTo>
                <a:lnTo>
                  <a:pt x="98077" y="61877"/>
                </a:lnTo>
                <a:lnTo>
                  <a:pt x="98072" y="62066"/>
                </a:lnTo>
                <a:lnTo>
                  <a:pt x="98311" y="62322"/>
                </a:lnTo>
                <a:lnTo>
                  <a:pt x="98050" y="62488"/>
                </a:lnTo>
                <a:lnTo>
                  <a:pt x="98011" y="62277"/>
                </a:lnTo>
                <a:lnTo>
                  <a:pt x="97872" y="62627"/>
                </a:lnTo>
                <a:lnTo>
                  <a:pt x="98094" y="62822"/>
                </a:lnTo>
                <a:lnTo>
                  <a:pt x="98166" y="62722"/>
                </a:lnTo>
                <a:lnTo>
                  <a:pt x="98277" y="62822"/>
                </a:lnTo>
                <a:lnTo>
                  <a:pt x="98277" y="63055"/>
                </a:lnTo>
                <a:lnTo>
                  <a:pt x="97927" y="63277"/>
                </a:lnTo>
                <a:lnTo>
                  <a:pt x="97805" y="63027"/>
                </a:lnTo>
                <a:lnTo>
                  <a:pt x="97505" y="63005"/>
                </a:lnTo>
                <a:lnTo>
                  <a:pt x="97394" y="63144"/>
                </a:lnTo>
                <a:lnTo>
                  <a:pt x="97444" y="63394"/>
                </a:lnTo>
                <a:lnTo>
                  <a:pt x="97305" y="63361"/>
                </a:lnTo>
                <a:lnTo>
                  <a:pt x="97205" y="63544"/>
                </a:lnTo>
                <a:lnTo>
                  <a:pt x="97116" y="63544"/>
                </a:lnTo>
                <a:lnTo>
                  <a:pt x="97055" y="63327"/>
                </a:lnTo>
                <a:lnTo>
                  <a:pt x="96677" y="63294"/>
                </a:lnTo>
                <a:lnTo>
                  <a:pt x="96527" y="63438"/>
                </a:lnTo>
                <a:lnTo>
                  <a:pt x="96177" y="63361"/>
                </a:lnTo>
                <a:lnTo>
                  <a:pt x="95972" y="63544"/>
                </a:lnTo>
                <a:lnTo>
                  <a:pt x="95972" y="63694"/>
                </a:lnTo>
                <a:lnTo>
                  <a:pt x="96233" y="64022"/>
                </a:lnTo>
                <a:lnTo>
                  <a:pt x="96088" y="64227"/>
                </a:lnTo>
                <a:lnTo>
                  <a:pt x="96000" y="64527"/>
                </a:lnTo>
                <a:lnTo>
                  <a:pt x="95833" y="64261"/>
                </a:lnTo>
                <a:lnTo>
                  <a:pt x="95705" y="64183"/>
                </a:lnTo>
                <a:lnTo>
                  <a:pt x="95777" y="63850"/>
                </a:lnTo>
                <a:lnTo>
                  <a:pt x="95622" y="63677"/>
                </a:lnTo>
                <a:lnTo>
                  <a:pt x="95538" y="63911"/>
                </a:lnTo>
                <a:lnTo>
                  <a:pt x="95377" y="63944"/>
                </a:lnTo>
                <a:lnTo>
                  <a:pt x="95222" y="63933"/>
                </a:lnTo>
                <a:lnTo>
                  <a:pt x="95033" y="64150"/>
                </a:lnTo>
                <a:lnTo>
                  <a:pt x="94850" y="64127"/>
                </a:lnTo>
                <a:lnTo>
                  <a:pt x="94577" y="64400"/>
                </a:lnTo>
                <a:lnTo>
                  <a:pt x="94311" y="64422"/>
                </a:lnTo>
                <a:lnTo>
                  <a:pt x="93994" y="64844"/>
                </a:lnTo>
                <a:lnTo>
                  <a:pt x="93800" y="64900"/>
                </a:lnTo>
                <a:lnTo>
                  <a:pt x="93677" y="64688"/>
                </a:lnTo>
                <a:lnTo>
                  <a:pt x="93561" y="64711"/>
                </a:lnTo>
                <a:lnTo>
                  <a:pt x="93511" y="65005"/>
                </a:lnTo>
                <a:lnTo>
                  <a:pt x="93183" y="65416"/>
                </a:lnTo>
                <a:lnTo>
                  <a:pt x="93133" y="65733"/>
                </a:lnTo>
                <a:lnTo>
                  <a:pt x="92961" y="66000"/>
                </a:lnTo>
                <a:lnTo>
                  <a:pt x="92927" y="66344"/>
                </a:lnTo>
                <a:lnTo>
                  <a:pt x="93161" y="66950"/>
                </a:lnTo>
                <a:lnTo>
                  <a:pt x="93100" y="67533"/>
                </a:lnTo>
                <a:lnTo>
                  <a:pt x="92827" y="68033"/>
                </a:lnTo>
                <a:lnTo>
                  <a:pt x="92700" y="68511"/>
                </a:lnTo>
                <a:lnTo>
                  <a:pt x="92755" y="68888"/>
                </a:lnTo>
                <a:lnTo>
                  <a:pt x="92738" y="69483"/>
                </a:lnTo>
                <a:lnTo>
                  <a:pt x="92822" y="69711"/>
                </a:lnTo>
                <a:lnTo>
                  <a:pt x="92827" y="70044"/>
                </a:lnTo>
                <a:lnTo>
                  <a:pt x="92750" y="70033"/>
                </a:lnTo>
                <a:lnTo>
                  <a:pt x="92633" y="70150"/>
                </a:lnTo>
                <a:lnTo>
                  <a:pt x="92622" y="70500"/>
                </a:lnTo>
                <a:lnTo>
                  <a:pt x="92533" y="70616"/>
                </a:lnTo>
                <a:lnTo>
                  <a:pt x="92638" y="71127"/>
                </a:lnTo>
                <a:lnTo>
                  <a:pt x="92461" y="71350"/>
                </a:lnTo>
                <a:lnTo>
                  <a:pt x="92433" y="71738"/>
                </a:lnTo>
                <a:lnTo>
                  <a:pt x="92183" y="72238"/>
                </a:lnTo>
                <a:lnTo>
                  <a:pt x="92227" y="72572"/>
                </a:lnTo>
                <a:lnTo>
                  <a:pt x="92077" y="72694"/>
                </a:lnTo>
                <a:lnTo>
                  <a:pt x="92033" y="73255"/>
                </a:lnTo>
                <a:lnTo>
                  <a:pt x="91961" y="73255"/>
                </a:lnTo>
                <a:lnTo>
                  <a:pt x="91861" y="73988"/>
                </a:lnTo>
                <a:lnTo>
                  <a:pt x="91872" y="74533"/>
                </a:lnTo>
                <a:lnTo>
                  <a:pt x="91811" y="74716"/>
                </a:lnTo>
                <a:lnTo>
                  <a:pt x="91888" y="75061"/>
                </a:lnTo>
                <a:lnTo>
                  <a:pt x="91755" y="75394"/>
                </a:lnTo>
                <a:lnTo>
                  <a:pt x="91722" y="75733"/>
                </a:lnTo>
                <a:lnTo>
                  <a:pt x="91550" y="76177"/>
                </a:lnTo>
                <a:lnTo>
                  <a:pt x="91566" y="76338"/>
                </a:lnTo>
                <a:lnTo>
                  <a:pt x="91472" y="76400"/>
                </a:lnTo>
                <a:lnTo>
                  <a:pt x="91466" y="76783"/>
                </a:lnTo>
                <a:lnTo>
                  <a:pt x="91194" y="77166"/>
                </a:lnTo>
                <a:lnTo>
                  <a:pt x="91177" y="77666"/>
                </a:lnTo>
                <a:lnTo>
                  <a:pt x="90922" y="78055"/>
                </a:lnTo>
                <a:lnTo>
                  <a:pt x="90922" y="78283"/>
                </a:lnTo>
                <a:lnTo>
                  <a:pt x="90744" y="78738"/>
                </a:lnTo>
                <a:lnTo>
                  <a:pt x="90694" y="79061"/>
                </a:lnTo>
                <a:lnTo>
                  <a:pt x="90605" y="79327"/>
                </a:lnTo>
                <a:lnTo>
                  <a:pt x="90705" y="79605"/>
                </a:lnTo>
                <a:lnTo>
                  <a:pt x="90872" y="79794"/>
                </a:lnTo>
                <a:lnTo>
                  <a:pt x="91050" y="79688"/>
                </a:lnTo>
                <a:lnTo>
                  <a:pt x="91200" y="79916"/>
                </a:lnTo>
                <a:lnTo>
                  <a:pt x="91377" y="79938"/>
                </a:lnTo>
                <a:lnTo>
                  <a:pt x="91605" y="79666"/>
                </a:lnTo>
                <a:lnTo>
                  <a:pt x="91744" y="79583"/>
                </a:lnTo>
                <a:lnTo>
                  <a:pt x="91894" y="79416"/>
                </a:lnTo>
                <a:lnTo>
                  <a:pt x="91977" y="79450"/>
                </a:lnTo>
                <a:lnTo>
                  <a:pt x="92177" y="79355"/>
                </a:lnTo>
                <a:lnTo>
                  <a:pt x="92177" y="80133"/>
                </a:lnTo>
                <a:lnTo>
                  <a:pt x="92383" y="80588"/>
                </a:lnTo>
                <a:lnTo>
                  <a:pt x="92461" y="81055"/>
                </a:lnTo>
                <a:lnTo>
                  <a:pt x="92427" y="81450"/>
                </a:lnTo>
                <a:lnTo>
                  <a:pt x="92661" y="81777"/>
                </a:lnTo>
                <a:lnTo>
                  <a:pt x="92783" y="81527"/>
                </a:lnTo>
                <a:lnTo>
                  <a:pt x="92827" y="81550"/>
                </a:lnTo>
                <a:lnTo>
                  <a:pt x="92944" y="81422"/>
                </a:lnTo>
                <a:lnTo>
                  <a:pt x="93022" y="81127"/>
                </a:lnTo>
                <a:lnTo>
                  <a:pt x="93150" y="81050"/>
                </a:lnTo>
                <a:lnTo>
                  <a:pt x="93216" y="81222"/>
                </a:lnTo>
                <a:lnTo>
                  <a:pt x="93322" y="81055"/>
                </a:lnTo>
                <a:lnTo>
                  <a:pt x="93522" y="81094"/>
                </a:lnTo>
                <a:lnTo>
                  <a:pt x="93444" y="81222"/>
                </a:lnTo>
                <a:lnTo>
                  <a:pt x="93361" y="81450"/>
                </a:lnTo>
                <a:lnTo>
                  <a:pt x="93383" y="81883"/>
                </a:lnTo>
                <a:lnTo>
                  <a:pt x="93277" y="81883"/>
                </a:lnTo>
                <a:lnTo>
                  <a:pt x="93133" y="82111"/>
                </a:lnTo>
                <a:lnTo>
                  <a:pt x="93188" y="82250"/>
                </a:lnTo>
                <a:lnTo>
                  <a:pt x="93594" y="82144"/>
                </a:lnTo>
                <a:lnTo>
                  <a:pt x="93805" y="81927"/>
                </a:lnTo>
                <a:lnTo>
                  <a:pt x="93883" y="81472"/>
                </a:lnTo>
                <a:lnTo>
                  <a:pt x="93850" y="81172"/>
                </a:lnTo>
                <a:lnTo>
                  <a:pt x="93916" y="80955"/>
                </a:lnTo>
                <a:lnTo>
                  <a:pt x="94027" y="81366"/>
                </a:lnTo>
                <a:lnTo>
                  <a:pt x="93994" y="81744"/>
                </a:lnTo>
                <a:lnTo>
                  <a:pt x="94005" y="82122"/>
                </a:lnTo>
                <a:lnTo>
                  <a:pt x="94127" y="81994"/>
                </a:lnTo>
                <a:lnTo>
                  <a:pt x="94194" y="81583"/>
                </a:lnTo>
                <a:lnTo>
                  <a:pt x="94094" y="81077"/>
                </a:lnTo>
                <a:lnTo>
                  <a:pt x="94172" y="80816"/>
                </a:lnTo>
                <a:lnTo>
                  <a:pt x="94016" y="80533"/>
                </a:lnTo>
                <a:lnTo>
                  <a:pt x="93927" y="80022"/>
                </a:lnTo>
                <a:lnTo>
                  <a:pt x="94105" y="80011"/>
                </a:lnTo>
                <a:lnTo>
                  <a:pt x="94277" y="80177"/>
                </a:lnTo>
                <a:lnTo>
                  <a:pt x="94261" y="80311"/>
                </a:lnTo>
                <a:lnTo>
                  <a:pt x="94333" y="80450"/>
                </a:lnTo>
                <a:lnTo>
                  <a:pt x="94433" y="80450"/>
                </a:lnTo>
                <a:lnTo>
                  <a:pt x="94511" y="80261"/>
                </a:lnTo>
                <a:lnTo>
                  <a:pt x="94683" y="80227"/>
                </a:lnTo>
                <a:lnTo>
                  <a:pt x="94894" y="79961"/>
                </a:lnTo>
                <a:lnTo>
                  <a:pt x="95100" y="80238"/>
                </a:lnTo>
                <a:lnTo>
                  <a:pt x="95311" y="80266"/>
                </a:lnTo>
                <a:lnTo>
                  <a:pt x="95444" y="80466"/>
                </a:lnTo>
                <a:lnTo>
                  <a:pt x="95544" y="80833"/>
                </a:lnTo>
                <a:lnTo>
                  <a:pt x="95655" y="80955"/>
                </a:lnTo>
                <a:lnTo>
                  <a:pt x="95905" y="81016"/>
                </a:lnTo>
                <a:lnTo>
                  <a:pt x="96000" y="81222"/>
                </a:lnTo>
                <a:lnTo>
                  <a:pt x="96394" y="81455"/>
                </a:lnTo>
                <a:lnTo>
                  <a:pt x="96450" y="81655"/>
                </a:lnTo>
                <a:lnTo>
                  <a:pt x="96594" y="81700"/>
                </a:lnTo>
                <a:lnTo>
                  <a:pt x="96711" y="81938"/>
                </a:lnTo>
                <a:lnTo>
                  <a:pt x="96816" y="81927"/>
                </a:lnTo>
                <a:lnTo>
                  <a:pt x="96966" y="82405"/>
                </a:lnTo>
                <a:lnTo>
                  <a:pt x="96872" y="82655"/>
                </a:lnTo>
                <a:lnTo>
                  <a:pt x="96861" y="82911"/>
                </a:lnTo>
                <a:lnTo>
                  <a:pt x="96738" y="83038"/>
                </a:lnTo>
                <a:lnTo>
                  <a:pt x="96911" y="83366"/>
                </a:lnTo>
                <a:lnTo>
                  <a:pt x="97044" y="83355"/>
                </a:lnTo>
                <a:lnTo>
                  <a:pt x="97283" y="83866"/>
                </a:lnTo>
                <a:lnTo>
                  <a:pt x="97300" y="84144"/>
                </a:lnTo>
                <a:lnTo>
                  <a:pt x="97194" y="84350"/>
                </a:lnTo>
                <a:lnTo>
                  <a:pt x="97188" y="84683"/>
                </a:lnTo>
                <a:lnTo>
                  <a:pt x="97377" y="84944"/>
                </a:lnTo>
                <a:lnTo>
                  <a:pt x="97527" y="85011"/>
                </a:lnTo>
                <a:lnTo>
                  <a:pt x="97644" y="84844"/>
                </a:lnTo>
                <a:lnTo>
                  <a:pt x="97677" y="85105"/>
                </a:lnTo>
                <a:lnTo>
                  <a:pt x="97594" y="85272"/>
                </a:lnTo>
                <a:lnTo>
                  <a:pt x="97622" y="85638"/>
                </a:lnTo>
                <a:lnTo>
                  <a:pt x="97777" y="85866"/>
                </a:lnTo>
                <a:lnTo>
                  <a:pt x="97666" y="86016"/>
                </a:lnTo>
                <a:lnTo>
                  <a:pt x="97644" y="86233"/>
                </a:lnTo>
                <a:lnTo>
                  <a:pt x="97722" y="86500"/>
                </a:lnTo>
                <a:lnTo>
                  <a:pt x="97622" y="86805"/>
                </a:lnTo>
                <a:lnTo>
                  <a:pt x="97700" y="86911"/>
                </a:lnTo>
                <a:lnTo>
                  <a:pt x="97683" y="87116"/>
                </a:lnTo>
                <a:lnTo>
                  <a:pt x="97644" y="87261"/>
                </a:lnTo>
                <a:lnTo>
                  <a:pt x="97738" y="87366"/>
                </a:lnTo>
                <a:lnTo>
                  <a:pt x="97633" y="87583"/>
                </a:lnTo>
                <a:lnTo>
                  <a:pt x="97777" y="88305"/>
                </a:lnTo>
                <a:lnTo>
                  <a:pt x="97711" y="88511"/>
                </a:lnTo>
                <a:lnTo>
                  <a:pt x="97750" y="89066"/>
                </a:lnTo>
                <a:lnTo>
                  <a:pt x="97777" y="89288"/>
                </a:lnTo>
                <a:lnTo>
                  <a:pt x="97766" y="89538"/>
                </a:lnTo>
                <a:lnTo>
                  <a:pt x="97955" y="90533"/>
                </a:lnTo>
                <a:lnTo>
                  <a:pt x="98100" y="90577"/>
                </a:lnTo>
                <a:lnTo>
                  <a:pt x="98266" y="90383"/>
                </a:lnTo>
                <a:lnTo>
                  <a:pt x="98283" y="90516"/>
                </a:lnTo>
                <a:lnTo>
                  <a:pt x="98144" y="90911"/>
                </a:lnTo>
                <a:lnTo>
                  <a:pt x="98072" y="91044"/>
                </a:lnTo>
                <a:lnTo>
                  <a:pt x="98161" y="91311"/>
                </a:lnTo>
                <a:lnTo>
                  <a:pt x="98244" y="91311"/>
                </a:lnTo>
                <a:lnTo>
                  <a:pt x="98500" y="91777"/>
                </a:lnTo>
                <a:lnTo>
                  <a:pt x="98477" y="92350"/>
                </a:lnTo>
                <a:lnTo>
                  <a:pt x="98538" y="92555"/>
                </a:lnTo>
                <a:lnTo>
                  <a:pt x="98516" y="92750"/>
                </a:lnTo>
                <a:lnTo>
                  <a:pt x="98583" y="93477"/>
                </a:lnTo>
                <a:lnTo>
                  <a:pt x="98722" y="93455"/>
                </a:lnTo>
                <a:lnTo>
                  <a:pt x="98711" y="93811"/>
                </a:lnTo>
                <a:lnTo>
                  <a:pt x="98650" y="93927"/>
                </a:lnTo>
                <a:lnTo>
                  <a:pt x="98666" y="94383"/>
                </a:lnTo>
                <a:lnTo>
                  <a:pt x="98755" y="94666"/>
                </a:lnTo>
                <a:lnTo>
                  <a:pt x="98766" y="95066"/>
                </a:lnTo>
                <a:lnTo>
                  <a:pt x="98505" y="95522"/>
                </a:lnTo>
                <a:lnTo>
                  <a:pt x="98483" y="95961"/>
                </a:lnTo>
                <a:lnTo>
                  <a:pt x="98366" y="96438"/>
                </a:lnTo>
                <a:lnTo>
                  <a:pt x="98400" y="96944"/>
                </a:lnTo>
                <a:lnTo>
                  <a:pt x="98450" y="96988"/>
                </a:lnTo>
                <a:lnTo>
                  <a:pt x="98427" y="97433"/>
                </a:lnTo>
                <a:lnTo>
                  <a:pt x="98255" y="97705"/>
                </a:lnTo>
                <a:lnTo>
                  <a:pt x="98266" y="98094"/>
                </a:lnTo>
                <a:lnTo>
                  <a:pt x="98133" y="98588"/>
                </a:lnTo>
                <a:lnTo>
                  <a:pt x="98205" y="98611"/>
                </a:lnTo>
                <a:lnTo>
                  <a:pt x="98222" y="98838"/>
                </a:lnTo>
                <a:lnTo>
                  <a:pt x="98066" y="99155"/>
                </a:lnTo>
                <a:lnTo>
                  <a:pt x="98161" y="99833"/>
                </a:lnTo>
                <a:lnTo>
                  <a:pt x="97966" y="100150"/>
                </a:lnTo>
                <a:lnTo>
                  <a:pt x="98027" y="100550"/>
                </a:lnTo>
                <a:lnTo>
                  <a:pt x="98116" y="100600"/>
                </a:lnTo>
                <a:lnTo>
                  <a:pt x="98105" y="100905"/>
                </a:lnTo>
                <a:lnTo>
                  <a:pt x="97888" y="101350"/>
                </a:lnTo>
                <a:lnTo>
                  <a:pt x="97844" y="101705"/>
                </a:lnTo>
                <a:lnTo>
                  <a:pt x="97661" y="101977"/>
                </a:lnTo>
                <a:lnTo>
                  <a:pt x="97644" y="102255"/>
                </a:lnTo>
                <a:lnTo>
                  <a:pt x="97461" y="102655"/>
                </a:lnTo>
                <a:lnTo>
                  <a:pt x="97283" y="103944"/>
                </a:lnTo>
                <a:lnTo>
                  <a:pt x="97183" y="104050"/>
                </a:lnTo>
                <a:lnTo>
                  <a:pt x="97150" y="104405"/>
                </a:lnTo>
                <a:lnTo>
                  <a:pt x="97227" y="104516"/>
                </a:lnTo>
                <a:lnTo>
                  <a:pt x="97188" y="104666"/>
                </a:lnTo>
                <a:lnTo>
                  <a:pt x="96938" y="104938"/>
                </a:lnTo>
                <a:lnTo>
                  <a:pt x="96933" y="105250"/>
                </a:lnTo>
                <a:lnTo>
                  <a:pt x="96772" y="105394"/>
                </a:lnTo>
                <a:lnTo>
                  <a:pt x="96788" y="105866"/>
                </a:lnTo>
                <a:lnTo>
                  <a:pt x="96694" y="105911"/>
                </a:lnTo>
                <a:lnTo>
                  <a:pt x="96783" y="106194"/>
                </a:lnTo>
                <a:lnTo>
                  <a:pt x="96572" y="106700"/>
                </a:lnTo>
                <a:lnTo>
                  <a:pt x="96555" y="106622"/>
                </a:lnTo>
                <a:lnTo>
                  <a:pt x="96416" y="106550"/>
                </a:lnTo>
                <a:lnTo>
                  <a:pt x="96488" y="106872"/>
                </a:lnTo>
                <a:lnTo>
                  <a:pt x="96488" y="107222"/>
                </a:lnTo>
                <a:lnTo>
                  <a:pt x="96272" y="107383"/>
                </a:lnTo>
                <a:lnTo>
                  <a:pt x="96327" y="107544"/>
                </a:lnTo>
                <a:lnTo>
                  <a:pt x="96027" y="108161"/>
                </a:lnTo>
                <a:lnTo>
                  <a:pt x="95888" y="108550"/>
                </a:lnTo>
                <a:lnTo>
                  <a:pt x="95761" y="108561"/>
                </a:lnTo>
                <a:lnTo>
                  <a:pt x="95722" y="108766"/>
                </a:lnTo>
                <a:lnTo>
                  <a:pt x="95466" y="108833"/>
                </a:lnTo>
                <a:lnTo>
                  <a:pt x="95261" y="109188"/>
                </a:lnTo>
                <a:lnTo>
                  <a:pt x="95150" y="108994"/>
                </a:lnTo>
                <a:lnTo>
                  <a:pt x="95050" y="109166"/>
                </a:lnTo>
                <a:lnTo>
                  <a:pt x="94766" y="108872"/>
                </a:lnTo>
                <a:lnTo>
                  <a:pt x="94483" y="108744"/>
                </a:lnTo>
                <a:lnTo>
                  <a:pt x="94461" y="108205"/>
                </a:lnTo>
                <a:lnTo>
                  <a:pt x="94361" y="108055"/>
                </a:lnTo>
                <a:lnTo>
                  <a:pt x="94138" y="108216"/>
                </a:lnTo>
                <a:lnTo>
                  <a:pt x="93944" y="108011"/>
                </a:lnTo>
                <a:lnTo>
                  <a:pt x="93888" y="108177"/>
                </a:lnTo>
                <a:lnTo>
                  <a:pt x="93900" y="108450"/>
                </a:lnTo>
                <a:lnTo>
                  <a:pt x="93733" y="108666"/>
                </a:lnTo>
                <a:lnTo>
                  <a:pt x="93711" y="109216"/>
                </a:lnTo>
                <a:lnTo>
                  <a:pt x="93594" y="109350"/>
                </a:lnTo>
                <a:lnTo>
                  <a:pt x="93522" y="109850"/>
                </a:lnTo>
                <a:lnTo>
                  <a:pt x="93444" y="109716"/>
                </a:lnTo>
                <a:lnTo>
                  <a:pt x="93211" y="109783"/>
                </a:lnTo>
                <a:lnTo>
                  <a:pt x="93150" y="110227"/>
                </a:lnTo>
                <a:lnTo>
                  <a:pt x="93088" y="110222"/>
                </a:lnTo>
                <a:cubicBezTo>
                  <a:pt x="93088" y="110222"/>
                  <a:pt x="93088" y="110222"/>
                  <a:pt x="93088" y="110222"/>
                </a:cubicBezTo>
                <a:close/>
                <a:moveTo>
                  <a:pt x="93088" y="1102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3" name="Google Shape;2713;p205"/>
          <p:cNvSpPr/>
          <p:nvPr/>
        </p:nvSpPr>
        <p:spPr>
          <a:xfrm>
            <a:off x="12956077" y="2074551"/>
            <a:ext cx="912187" cy="1010234"/>
          </a:xfrm>
          <a:custGeom>
            <a:rect b="b" l="l" r="r" t="t"/>
            <a:pathLst>
              <a:path extrusionOk="0" h="120000" w="120000">
                <a:moveTo>
                  <a:pt x="59172" y="120000"/>
                </a:moveTo>
                <a:lnTo>
                  <a:pt x="59800" y="119177"/>
                </a:lnTo>
                <a:lnTo>
                  <a:pt x="60027" y="117294"/>
                </a:lnTo>
                <a:lnTo>
                  <a:pt x="58861" y="116300"/>
                </a:lnTo>
                <a:lnTo>
                  <a:pt x="57305" y="116227"/>
                </a:lnTo>
                <a:lnTo>
                  <a:pt x="56844" y="117055"/>
                </a:lnTo>
                <a:lnTo>
                  <a:pt x="57272" y="118127"/>
                </a:lnTo>
                <a:lnTo>
                  <a:pt x="58338" y="118822"/>
                </a:lnTo>
                <a:lnTo>
                  <a:pt x="58566" y="119705"/>
                </a:lnTo>
                <a:cubicBezTo>
                  <a:pt x="58566" y="119705"/>
                  <a:pt x="59172" y="120000"/>
                  <a:pt x="59172" y="120000"/>
                </a:cubicBezTo>
                <a:close/>
                <a:moveTo>
                  <a:pt x="40094" y="84633"/>
                </a:moveTo>
                <a:lnTo>
                  <a:pt x="39183" y="83838"/>
                </a:lnTo>
                <a:lnTo>
                  <a:pt x="38533" y="84022"/>
                </a:lnTo>
                <a:lnTo>
                  <a:pt x="38066" y="84644"/>
                </a:lnTo>
                <a:lnTo>
                  <a:pt x="37483" y="84738"/>
                </a:lnTo>
                <a:lnTo>
                  <a:pt x="37216" y="83750"/>
                </a:lnTo>
                <a:lnTo>
                  <a:pt x="37366" y="81944"/>
                </a:lnTo>
                <a:lnTo>
                  <a:pt x="36777" y="81266"/>
                </a:lnTo>
                <a:lnTo>
                  <a:pt x="35961" y="80916"/>
                </a:lnTo>
                <a:lnTo>
                  <a:pt x="33311" y="78800"/>
                </a:lnTo>
                <a:lnTo>
                  <a:pt x="33311" y="78100"/>
                </a:lnTo>
                <a:lnTo>
                  <a:pt x="34783" y="77150"/>
                </a:lnTo>
                <a:lnTo>
                  <a:pt x="35522" y="77105"/>
                </a:lnTo>
                <a:lnTo>
                  <a:pt x="36116" y="76561"/>
                </a:lnTo>
                <a:lnTo>
                  <a:pt x="36316" y="75711"/>
                </a:lnTo>
                <a:lnTo>
                  <a:pt x="35761" y="75405"/>
                </a:lnTo>
                <a:lnTo>
                  <a:pt x="34850" y="75505"/>
                </a:lnTo>
                <a:lnTo>
                  <a:pt x="34316" y="74961"/>
                </a:lnTo>
                <a:lnTo>
                  <a:pt x="33622" y="74961"/>
                </a:lnTo>
                <a:lnTo>
                  <a:pt x="33011" y="75950"/>
                </a:lnTo>
                <a:lnTo>
                  <a:pt x="31250" y="76455"/>
                </a:lnTo>
                <a:lnTo>
                  <a:pt x="29405" y="75261"/>
                </a:lnTo>
                <a:lnTo>
                  <a:pt x="29344" y="74266"/>
                </a:lnTo>
                <a:lnTo>
                  <a:pt x="28738" y="74055"/>
                </a:lnTo>
                <a:lnTo>
                  <a:pt x="27822" y="73166"/>
                </a:lnTo>
                <a:lnTo>
                  <a:pt x="26783" y="72938"/>
                </a:lnTo>
                <a:lnTo>
                  <a:pt x="26366" y="72966"/>
                </a:lnTo>
                <a:lnTo>
                  <a:pt x="25566" y="72211"/>
                </a:lnTo>
                <a:lnTo>
                  <a:pt x="25500" y="71533"/>
                </a:lnTo>
                <a:lnTo>
                  <a:pt x="24522" y="70755"/>
                </a:lnTo>
                <a:lnTo>
                  <a:pt x="23950" y="70838"/>
                </a:lnTo>
                <a:lnTo>
                  <a:pt x="23688" y="70438"/>
                </a:lnTo>
                <a:lnTo>
                  <a:pt x="23572" y="69533"/>
                </a:lnTo>
                <a:lnTo>
                  <a:pt x="22383" y="68933"/>
                </a:lnTo>
                <a:lnTo>
                  <a:pt x="22172" y="68427"/>
                </a:lnTo>
                <a:lnTo>
                  <a:pt x="22227" y="67877"/>
                </a:lnTo>
                <a:lnTo>
                  <a:pt x="21888" y="67722"/>
                </a:lnTo>
                <a:lnTo>
                  <a:pt x="22261" y="66883"/>
                </a:lnTo>
                <a:lnTo>
                  <a:pt x="22200" y="66183"/>
                </a:lnTo>
                <a:lnTo>
                  <a:pt x="21344" y="65350"/>
                </a:lnTo>
                <a:lnTo>
                  <a:pt x="21377" y="64961"/>
                </a:lnTo>
                <a:lnTo>
                  <a:pt x="23355" y="63850"/>
                </a:lnTo>
                <a:lnTo>
                  <a:pt x="24211" y="63905"/>
                </a:lnTo>
                <a:lnTo>
                  <a:pt x="25138" y="65033"/>
                </a:lnTo>
                <a:lnTo>
                  <a:pt x="25838" y="65500"/>
                </a:lnTo>
                <a:lnTo>
                  <a:pt x="26272" y="65500"/>
                </a:lnTo>
                <a:lnTo>
                  <a:pt x="26722" y="64933"/>
                </a:lnTo>
                <a:lnTo>
                  <a:pt x="28183" y="65233"/>
                </a:lnTo>
                <a:lnTo>
                  <a:pt x="28916" y="65583"/>
                </a:lnTo>
                <a:lnTo>
                  <a:pt x="30216" y="65405"/>
                </a:lnTo>
                <a:lnTo>
                  <a:pt x="33083" y="65233"/>
                </a:lnTo>
                <a:lnTo>
                  <a:pt x="33205" y="64577"/>
                </a:lnTo>
                <a:lnTo>
                  <a:pt x="31644" y="63672"/>
                </a:lnTo>
                <a:lnTo>
                  <a:pt x="30294" y="63755"/>
                </a:lnTo>
                <a:lnTo>
                  <a:pt x="28072" y="63450"/>
                </a:lnTo>
                <a:lnTo>
                  <a:pt x="26544" y="62905"/>
                </a:lnTo>
                <a:lnTo>
                  <a:pt x="26544" y="62472"/>
                </a:lnTo>
                <a:lnTo>
                  <a:pt x="27850" y="62205"/>
                </a:lnTo>
                <a:lnTo>
                  <a:pt x="29038" y="62172"/>
                </a:lnTo>
                <a:lnTo>
                  <a:pt x="31772" y="61200"/>
                </a:lnTo>
                <a:lnTo>
                  <a:pt x="33155" y="60483"/>
                </a:lnTo>
                <a:lnTo>
                  <a:pt x="35327" y="60600"/>
                </a:lnTo>
                <a:lnTo>
                  <a:pt x="36416" y="60150"/>
                </a:lnTo>
                <a:lnTo>
                  <a:pt x="37055" y="60100"/>
                </a:lnTo>
                <a:lnTo>
                  <a:pt x="37433" y="60372"/>
                </a:lnTo>
                <a:lnTo>
                  <a:pt x="37622" y="59433"/>
                </a:lnTo>
                <a:lnTo>
                  <a:pt x="38450" y="58900"/>
                </a:lnTo>
                <a:lnTo>
                  <a:pt x="38477" y="58200"/>
                </a:lnTo>
                <a:lnTo>
                  <a:pt x="37772" y="58000"/>
                </a:lnTo>
                <a:lnTo>
                  <a:pt x="36550" y="58672"/>
                </a:lnTo>
                <a:lnTo>
                  <a:pt x="35688" y="59322"/>
                </a:lnTo>
                <a:lnTo>
                  <a:pt x="32366" y="59322"/>
                </a:lnTo>
                <a:lnTo>
                  <a:pt x="31466" y="59405"/>
                </a:lnTo>
                <a:lnTo>
                  <a:pt x="31116" y="58972"/>
                </a:lnTo>
                <a:lnTo>
                  <a:pt x="29766" y="58972"/>
                </a:lnTo>
                <a:lnTo>
                  <a:pt x="29161" y="59355"/>
                </a:lnTo>
                <a:lnTo>
                  <a:pt x="28705" y="59455"/>
                </a:lnTo>
                <a:lnTo>
                  <a:pt x="27522" y="60711"/>
                </a:lnTo>
                <a:lnTo>
                  <a:pt x="26166" y="60905"/>
                </a:lnTo>
                <a:lnTo>
                  <a:pt x="25166" y="60772"/>
                </a:lnTo>
                <a:lnTo>
                  <a:pt x="24427" y="61177"/>
                </a:lnTo>
                <a:lnTo>
                  <a:pt x="22683" y="61355"/>
                </a:lnTo>
                <a:lnTo>
                  <a:pt x="21455" y="61900"/>
                </a:lnTo>
                <a:lnTo>
                  <a:pt x="20227" y="61950"/>
                </a:lnTo>
                <a:lnTo>
                  <a:pt x="19755" y="61605"/>
                </a:lnTo>
                <a:lnTo>
                  <a:pt x="19655" y="59777"/>
                </a:lnTo>
                <a:lnTo>
                  <a:pt x="19138" y="57766"/>
                </a:lnTo>
                <a:lnTo>
                  <a:pt x="19377" y="57166"/>
                </a:lnTo>
                <a:lnTo>
                  <a:pt x="19455" y="56522"/>
                </a:lnTo>
                <a:lnTo>
                  <a:pt x="20422" y="56088"/>
                </a:lnTo>
                <a:lnTo>
                  <a:pt x="21516" y="55677"/>
                </a:lnTo>
                <a:lnTo>
                  <a:pt x="22077" y="56116"/>
                </a:lnTo>
                <a:lnTo>
                  <a:pt x="22411" y="57022"/>
                </a:lnTo>
                <a:lnTo>
                  <a:pt x="22994" y="56916"/>
                </a:lnTo>
                <a:lnTo>
                  <a:pt x="23355" y="55772"/>
                </a:lnTo>
                <a:lnTo>
                  <a:pt x="24805" y="55100"/>
                </a:lnTo>
                <a:lnTo>
                  <a:pt x="25527" y="55300"/>
                </a:lnTo>
                <a:lnTo>
                  <a:pt x="26544" y="54166"/>
                </a:lnTo>
                <a:lnTo>
                  <a:pt x="27955" y="52894"/>
                </a:lnTo>
                <a:lnTo>
                  <a:pt x="29538" y="52388"/>
                </a:lnTo>
                <a:lnTo>
                  <a:pt x="29288" y="51544"/>
                </a:lnTo>
                <a:lnTo>
                  <a:pt x="29816" y="50888"/>
                </a:lnTo>
                <a:lnTo>
                  <a:pt x="31961" y="50172"/>
                </a:lnTo>
                <a:lnTo>
                  <a:pt x="34616" y="50038"/>
                </a:lnTo>
                <a:lnTo>
                  <a:pt x="35922" y="49072"/>
                </a:lnTo>
                <a:lnTo>
                  <a:pt x="37433" y="48616"/>
                </a:lnTo>
                <a:lnTo>
                  <a:pt x="38311" y="47905"/>
                </a:lnTo>
                <a:lnTo>
                  <a:pt x="38355" y="47288"/>
                </a:lnTo>
                <a:lnTo>
                  <a:pt x="37405" y="47288"/>
                </a:lnTo>
                <a:lnTo>
                  <a:pt x="36205" y="48266"/>
                </a:lnTo>
                <a:lnTo>
                  <a:pt x="34855" y="48488"/>
                </a:lnTo>
                <a:lnTo>
                  <a:pt x="33677" y="47988"/>
                </a:lnTo>
                <a:lnTo>
                  <a:pt x="33700" y="47011"/>
                </a:lnTo>
                <a:lnTo>
                  <a:pt x="34488" y="45666"/>
                </a:lnTo>
                <a:lnTo>
                  <a:pt x="34572" y="44116"/>
                </a:lnTo>
                <a:lnTo>
                  <a:pt x="33855" y="43138"/>
                </a:lnTo>
                <a:lnTo>
                  <a:pt x="33083" y="43111"/>
                </a:lnTo>
                <a:lnTo>
                  <a:pt x="32633" y="43805"/>
                </a:lnTo>
                <a:lnTo>
                  <a:pt x="32694" y="45311"/>
                </a:lnTo>
                <a:lnTo>
                  <a:pt x="32161" y="46605"/>
                </a:lnTo>
                <a:lnTo>
                  <a:pt x="29816" y="48588"/>
                </a:lnTo>
                <a:lnTo>
                  <a:pt x="28477" y="48866"/>
                </a:lnTo>
                <a:lnTo>
                  <a:pt x="27700" y="48488"/>
                </a:lnTo>
                <a:lnTo>
                  <a:pt x="27333" y="46694"/>
                </a:lnTo>
                <a:lnTo>
                  <a:pt x="27538" y="46038"/>
                </a:lnTo>
                <a:lnTo>
                  <a:pt x="28494" y="45161"/>
                </a:lnTo>
                <a:lnTo>
                  <a:pt x="28494" y="44361"/>
                </a:lnTo>
                <a:lnTo>
                  <a:pt x="27955" y="43661"/>
                </a:lnTo>
                <a:lnTo>
                  <a:pt x="27733" y="41961"/>
                </a:lnTo>
                <a:lnTo>
                  <a:pt x="27183" y="41177"/>
                </a:lnTo>
                <a:lnTo>
                  <a:pt x="26661" y="41211"/>
                </a:lnTo>
                <a:lnTo>
                  <a:pt x="26011" y="42077"/>
                </a:lnTo>
                <a:lnTo>
                  <a:pt x="26388" y="44227"/>
                </a:lnTo>
                <a:lnTo>
                  <a:pt x="26105" y="45188"/>
                </a:lnTo>
                <a:lnTo>
                  <a:pt x="25100" y="46011"/>
                </a:lnTo>
                <a:lnTo>
                  <a:pt x="24883" y="45311"/>
                </a:lnTo>
                <a:lnTo>
                  <a:pt x="25055" y="44816"/>
                </a:lnTo>
                <a:lnTo>
                  <a:pt x="24277" y="43638"/>
                </a:lnTo>
                <a:lnTo>
                  <a:pt x="23450" y="43311"/>
                </a:lnTo>
                <a:lnTo>
                  <a:pt x="22805" y="43638"/>
                </a:lnTo>
                <a:lnTo>
                  <a:pt x="22744" y="44588"/>
                </a:lnTo>
                <a:lnTo>
                  <a:pt x="23083" y="45505"/>
                </a:lnTo>
                <a:lnTo>
                  <a:pt x="23122" y="46983"/>
                </a:lnTo>
                <a:lnTo>
                  <a:pt x="23911" y="48188"/>
                </a:lnTo>
                <a:lnTo>
                  <a:pt x="24650" y="49566"/>
                </a:lnTo>
                <a:lnTo>
                  <a:pt x="24677" y="50422"/>
                </a:lnTo>
                <a:lnTo>
                  <a:pt x="23483" y="50311"/>
                </a:lnTo>
                <a:lnTo>
                  <a:pt x="22511" y="50638"/>
                </a:lnTo>
                <a:lnTo>
                  <a:pt x="21777" y="52166"/>
                </a:lnTo>
                <a:lnTo>
                  <a:pt x="21705" y="53122"/>
                </a:lnTo>
                <a:lnTo>
                  <a:pt x="20605" y="53844"/>
                </a:lnTo>
                <a:lnTo>
                  <a:pt x="17522" y="54044"/>
                </a:lnTo>
                <a:lnTo>
                  <a:pt x="15811" y="53900"/>
                </a:lnTo>
                <a:lnTo>
                  <a:pt x="16038" y="53266"/>
                </a:lnTo>
                <a:lnTo>
                  <a:pt x="16533" y="52672"/>
                </a:lnTo>
                <a:lnTo>
                  <a:pt x="15827" y="51644"/>
                </a:lnTo>
                <a:lnTo>
                  <a:pt x="13883" y="50061"/>
                </a:lnTo>
                <a:lnTo>
                  <a:pt x="12638" y="49766"/>
                </a:lnTo>
                <a:lnTo>
                  <a:pt x="12172" y="49894"/>
                </a:lnTo>
                <a:lnTo>
                  <a:pt x="11277" y="48588"/>
                </a:lnTo>
                <a:lnTo>
                  <a:pt x="11100" y="47416"/>
                </a:lnTo>
                <a:lnTo>
                  <a:pt x="13027" y="47366"/>
                </a:lnTo>
                <a:lnTo>
                  <a:pt x="14000" y="46788"/>
                </a:lnTo>
                <a:lnTo>
                  <a:pt x="13638" y="46388"/>
                </a:lnTo>
                <a:lnTo>
                  <a:pt x="12383" y="46311"/>
                </a:lnTo>
                <a:lnTo>
                  <a:pt x="11572" y="46494"/>
                </a:lnTo>
                <a:lnTo>
                  <a:pt x="10405" y="46011"/>
                </a:lnTo>
                <a:lnTo>
                  <a:pt x="9972" y="45161"/>
                </a:lnTo>
                <a:lnTo>
                  <a:pt x="8988" y="44588"/>
                </a:lnTo>
                <a:lnTo>
                  <a:pt x="7527" y="43961"/>
                </a:lnTo>
                <a:lnTo>
                  <a:pt x="6644" y="43111"/>
                </a:lnTo>
                <a:lnTo>
                  <a:pt x="7372" y="42433"/>
                </a:lnTo>
                <a:lnTo>
                  <a:pt x="7333" y="42077"/>
                </a:lnTo>
                <a:lnTo>
                  <a:pt x="6461" y="41361"/>
                </a:lnTo>
                <a:lnTo>
                  <a:pt x="5283" y="40883"/>
                </a:lnTo>
                <a:lnTo>
                  <a:pt x="4222" y="39661"/>
                </a:lnTo>
                <a:lnTo>
                  <a:pt x="4338" y="38766"/>
                </a:lnTo>
                <a:lnTo>
                  <a:pt x="4916" y="38583"/>
                </a:lnTo>
                <a:lnTo>
                  <a:pt x="6966" y="39911"/>
                </a:lnTo>
                <a:lnTo>
                  <a:pt x="7555" y="40555"/>
                </a:lnTo>
                <a:lnTo>
                  <a:pt x="7583" y="41033"/>
                </a:lnTo>
                <a:lnTo>
                  <a:pt x="8261" y="41005"/>
                </a:lnTo>
                <a:lnTo>
                  <a:pt x="9544" y="40233"/>
                </a:lnTo>
                <a:lnTo>
                  <a:pt x="9661" y="39105"/>
                </a:lnTo>
                <a:lnTo>
                  <a:pt x="9177" y="38805"/>
                </a:lnTo>
                <a:lnTo>
                  <a:pt x="8127" y="38955"/>
                </a:lnTo>
                <a:lnTo>
                  <a:pt x="7372" y="38583"/>
                </a:lnTo>
                <a:lnTo>
                  <a:pt x="7372" y="38155"/>
                </a:lnTo>
                <a:lnTo>
                  <a:pt x="5933" y="37155"/>
                </a:lnTo>
                <a:lnTo>
                  <a:pt x="5866" y="36227"/>
                </a:lnTo>
                <a:lnTo>
                  <a:pt x="6172" y="36005"/>
                </a:lnTo>
                <a:lnTo>
                  <a:pt x="6788" y="34227"/>
                </a:lnTo>
                <a:lnTo>
                  <a:pt x="7611" y="32883"/>
                </a:lnTo>
                <a:lnTo>
                  <a:pt x="7222" y="32622"/>
                </a:lnTo>
                <a:lnTo>
                  <a:pt x="6116" y="33155"/>
                </a:lnTo>
                <a:lnTo>
                  <a:pt x="5161" y="32416"/>
                </a:lnTo>
                <a:lnTo>
                  <a:pt x="4494" y="32527"/>
                </a:lnTo>
                <a:lnTo>
                  <a:pt x="4244" y="33950"/>
                </a:lnTo>
                <a:lnTo>
                  <a:pt x="4494" y="35177"/>
                </a:lnTo>
                <a:lnTo>
                  <a:pt x="3672" y="36077"/>
                </a:lnTo>
                <a:lnTo>
                  <a:pt x="2600" y="36533"/>
                </a:lnTo>
                <a:lnTo>
                  <a:pt x="2411" y="35311"/>
                </a:lnTo>
                <a:lnTo>
                  <a:pt x="744" y="33277"/>
                </a:lnTo>
                <a:lnTo>
                  <a:pt x="522" y="31744"/>
                </a:lnTo>
                <a:lnTo>
                  <a:pt x="0" y="30022"/>
                </a:lnTo>
                <a:lnTo>
                  <a:pt x="0" y="28866"/>
                </a:lnTo>
                <a:lnTo>
                  <a:pt x="1011" y="28666"/>
                </a:lnTo>
                <a:lnTo>
                  <a:pt x="2333" y="27722"/>
                </a:lnTo>
                <a:lnTo>
                  <a:pt x="2772" y="27477"/>
                </a:lnTo>
                <a:lnTo>
                  <a:pt x="2772" y="26294"/>
                </a:lnTo>
                <a:lnTo>
                  <a:pt x="2294" y="25622"/>
                </a:lnTo>
                <a:lnTo>
                  <a:pt x="2194" y="24144"/>
                </a:lnTo>
                <a:lnTo>
                  <a:pt x="3694" y="22816"/>
                </a:lnTo>
                <a:lnTo>
                  <a:pt x="4838" y="22872"/>
                </a:lnTo>
                <a:lnTo>
                  <a:pt x="5777" y="24722"/>
                </a:lnTo>
                <a:lnTo>
                  <a:pt x="6461" y="25916"/>
                </a:lnTo>
                <a:lnTo>
                  <a:pt x="7794" y="26094"/>
                </a:lnTo>
                <a:lnTo>
                  <a:pt x="8183" y="25516"/>
                </a:lnTo>
                <a:lnTo>
                  <a:pt x="6461" y="23694"/>
                </a:lnTo>
                <a:lnTo>
                  <a:pt x="6461" y="22350"/>
                </a:lnTo>
                <a:lnTo>
                  <a:pt x="7161" y="22038"/>
                </a:lnTo>
                <a:lnTo>
                  <a:pt x="8127" y="22544"/>
                </a:lnTo>
                <a:lnTo>
                  <a:pt x="8288" y="23366"/>
                </a:lnTo>
                <a:lnTo>
                  <a:pt x="8922" y="23900"/>
                </a:lnTo>
                <a:lnTo>
                  <a:pt x="10211" y="23394"/>
                </a:lnTo>
                <a:lnTo>
                  <a:pt x="13638" y="21222"/>
                </a:lnTo>
                <a:lnTo>
                  <a:pt x="15350" y="20894"/>
                </a:lnTo>
                <a:lnTo>
                  <a:pt x="16294" y="21544"/>
                </a:lnTo>
                <a:lnTo>
                  <a:pt x="17300" y="23088"/>
                </a:lnTo>
                <a:lnTo>
                  <a:pt x="17000" y="24094"/>
                </a:lnTo>
                <a:lnTo>
                  <a:pt x="16094" y="24922"/>
                </a:lnTo>
                <a:lnTo>
                  <a:pt x="15038" y="24838"/>
                </a:lnTo>
                <a:lnTo>
                  <a:pt x="14550" y="24500"/>
                </a:lnTo>
                <a:lnTo>
                  <a:pt x="13750" y="24594"/>
                </a:lnTo>
                <a:lnTo>
                  <a:pt x="11988" y="25744"/>
                </a:lnTo>
                <a:lnTo>
                  <a:pt x="11733" y="26366"/>
                </a:lnTo>
                <a:lnTo>
                  <a:pt x="11038" y="26522"/>
                </a:lnTo>
                <a:lnTo>
                  <a:pt x="10661" y="27350"/>
                </a:lnTo>
                <a:lnTo>
                  <a:pt x="11572" y="27888"/>
                </a:lnTo>
                <a:lnTo>
                  <a:pt x="12894" y="27200"/>
                </a:lnTo>
                <a:lnTo>
                  <a:pt x="14883" y="26522"/>
                </a:lnTo>
                <a:lnTo>
                  <a:pt x="15688" y="26866"/>
                </a:lnTo>
                <a:lnTo>
                  <a:pt x="15650" y="27350"/>
                </a:lnTo>
                <a:lnTo>
                  <a:pt x="14133" y="28350"/>
                </a:lnTo>
                <a:lnTo>
                  <a:pt x="13938" y="28994"/>
                </a:lnTo>
                <a:lnTo>
                  <a:pt x="14800" y="29322"/>
                </a:lnTo>
                <a:lnTo>
                  <a:pt x="15322" y="28800"/>
                </a:lnTo>
                <a:lnTo>
                  <a:pt x="15888" y="28866"/>
                </a:lnTo>
                <a:lnTo>
                  <a:pt x="16561" y="29772"/>
                </a:lnTo>
                <a:lnTo>
                  <a:pt x="17250" y="30222"/>
                </a:lnTo>
                <a:lnTo>
                  <a:pt x="17122" y="31072"/>
                </a:lnTo>
                <a:lnTo>
                  <a:pt x="17483" y="32594"/>
                </a:lnTo>
                <a:lnTo>
                  <a:pt x="18338" y="33444"/>
                </a:lnTo>
                <a:lnTo>
                  <a:pt x="19077" y="33727"/>
                </a:lnTo>
                <a:lnTo>
                  <a:pt x="18677" y="31772"/>
                </a:lnTo>
                <a:lnTo>
                  <a:pt x="17705" y="30222"/>
                </a:lnTo>
                <a:lnTo>
                  <a:pt x="17455" y="28650"/>
                </a:lnTo>
                <a:lnTo>
                  <a:pt x="17894" y="27072"/>
                </a:lnTo>
                <a:lnTo>
                  <a:pt x="19566" y="24922"/>
                </a:lnTo>
                <a:lnTo>
                  <a:pt x="19877" y="23566"/>
                </a:lnTo>
                <a:lnTo>
                  <a:pt x="20638" y="22988"/>
                </a:lnTo>
                <a:lnTo>
                  <a:pt x="21455" y="23288"/>
                </a:lnTo>
                <a:lnTo>
                  <a:pt x="22933" y="24694"/>
                </a:lnTo>
                <a:lnTo>
                  <a:pt x="24772" y="25716"/>
                </a:lnTo>
                <a:lnTo>
                  <a:pt x="24955" y="26494"/>
                </a:lnTo>
                <a:lnTo>
                  <a:pt x="24955" y="29144"/>
                </a:lnTo>
                <a:lnTo>
                  <a:pt x="26333" y="31972"/>
                </a:lnTo>
                <a:lnTo>
                  <a:pt x="26333" y="33127"/>
                </a:lnTo>
                <a:lnTo>
                  <a:pt x="25938" y="34011"/>
                </a:lnTo>
                <a:lnTo>
                  <a:pt x="24711" y="34955"/>
                </a:lnTo>
                <a:lnTo>
                  <a:pt x="24861" y="35511"/>
                </a:lnTo>
                <a:lnTo>
                  <a:pt x="25472" y="35711"/>
                </a:lnTo>
                <a:lnTo>
                  <a:pt x="26633" y="35111"/>
                </a:lnTo>
                <a:lnTo>
                  <a:pt x="27483" y="35255"/>
                </a:lnTo>
                <a:lnTo>
                  <a:pt x="28522" y="36511"/>
                </a:lnTo>
                <a:lnTo>
                  <a:pt x="29638" y="38711"/>
                </a:lnTo>
                <a:lnTo>
                  <a:pt x="30388" y="39311"/>
                </a:lnTo>
                <a:lnTo>
                  <a:pt x="31527" y="39261"/>
                </a:lnTo>
                <a:lnTo>
                  <a:pt x="31833" y="38155"/>
                </a:lnTo>
                <a:lnTo>
                  <a:pt x="30216" y="36605"/>
                </a:lnTo>
                <a:lnTo>
                  <a:pt x="29933" y="35205"/>
                </a:lnTo>
                <a:lnTo>
                  <a:pt x="28522" y="33327"/>
                </a:lnTo>
                <a:lnTo>
                  <a:pt x="27905" y="31800"/>
                </a:lnTo>
                <a:lnTo>
                  <a:pt x="27883" y="29850"/>
                </a:lnTo>
                <a:lnTo>
                  <a:pt x="27955" y="25716"/>
                </a:lnTo>
                <a:lnTo>
                  <a:pt x="27466" y="24894"/>
                </a:lnTo>
                <a:lnTo>
                  <a:pt x="26722" y="24522"/>
                </a:lnTo>
                <a:lnTo>
                  <a:pt x="27116" y="23088"/>
                </a:lnTo>
                <a:lnTo>
                  <a:pt x="27005" y="21788"/>
                </a:lnTo>
                <a:lnTo>
                  <a:pt x="27733" y="20622"/>
                </a:lnTo>
                <a:lnTo>
                  <a:pt x="27522" y="18566"/>
                </a:lnTo>
                <a:lnTo>
                  <a:pt x="28522" y="17144"/>
                </a:lnTo>
                <a:lnTo>
                  <a:pt x="29494" y="16761"/>
                </a:lnTo>
                <a:lnTo>
                  <a:pt x="30144" y="17016"/>
                </a:lnTo>
                <a:lnTo>
                  <a:pt x="31694" y="18766"/>
                </a:lnTo>
                <a:lnTo>
                  <a:pt x="32044" y="20366"/>
                </a:lnTo>
                <a:lnTo>
                  <a:pt x="32877" y="20822"/>
                </a:lnTo>
                <a:lnTo>
                  <a:pt x="33600" y="19772"/>
                </a:lnTo>
                <a:lnTo>
                  <a:pt x="34794" y="19144"/>
                </a:lnTo>
                <a:lnTo>
                  <a:pt x="36116" y="19866"/>
                </a:lnTo>
                <a:lnTo>
                  <a:pt x="37727" y="21838"/>
                </a:lnTo>
                <a:lnTo>
                  <a:pt x="38450" y="23366"/>
                </a:lnTo>
                <a:lnTo>
                  <a:pt x="38533" y="24922"/>
                </a:lnTo>
                <a:lnTo>
                  <a:pt x="37855" y="25622"/>
                </a:lnTo>
                <a:lnTo>
                  <a:pt x="37794" y="28572"/>
                </a:lnTo>
                <a:lnTo>
                  <a:pt x="37822" y="30327"/>
                </a:lnTo>
                <a:lnTo>
                  <a:pt x="37705" y="31000"/>
                </a:lnTo>
                <a:lnTo>
                  <a:pt x="38311" y="31250"/>
                </a:lnTo>
                <a:lnTo>
                  <a:pt x="39350" y="30444"/>
                </a:lnTo>
                <a:lnTo>
                  <a:pt x="39327" y="28744"/>
                </a:lnTo>
                <a:lnTo>
                  <a:pt x="39016" y="26194"/>
                </a:lnTo>
                <a:lnTo>
                  <a:pt x="39444" y="24938"/>
                </a:lnTo>
                <a:lnTo>
                  <a:pt x="40555" y="24244"/>
                </a:lnTo>
                <a:lnTo>
                  <a:pt x="42655" y="25716"/>
                </a:lnTo>
                <a:lnTo>
                  <a:pt x="43938" y="28294"/>
                </a:lnTo>
                <a:lnTo>
                  <a:pt x="45005" y="31422"/>
                </a:lnTo>
                <a:lnTo>
                  <a:pt x="45038" y="32350"/>
                </a:lnTo>
                <a:lnTo>
                  <a:pt x="46044" y="33277"/>
                </a:lnTo>
                <a:lnTo>
                  <a:pt x="47788" y="33377"/>
                </a:lnTo>
                <a:lnTo>
                  <a:pt x="48622" y="33694"/>
                </a:lnTo>
                <a:lnTo>
                  <a:pt x="50638" y="35655"/>
                </a:lnTo>
                <a:lnTo>
                  <a:pt x="51616" y="36327"/>
                </a:lnTo>
                <a:lnTo>
                  <a:pt x="53811" y="38233"/>
                </a:lnTo>
                <a:lnTo>
                  <a:pt x="55616" y="39033"/>
                </a:lnTo>
                <a:lnTo>
                  <a:pt x="59294" y="39783"/>
                </a:lnTo>
                <a:lnTo>
                  <a:pt x="60494" y="40083"/>
                </a:lnTo>
                <a:lnTo>
                  <a:pt x="60544" y="41633"/>
                </a:lnTo>
                <a:lnTo>
                  <a:pt x="60027" y="42416"/>
                </a:lnTo>
                <a:lnTo>
                  <a:pt x="59750" y="43311"/>
                </a:lnTo>
                <a:lnTo>
                  <a:pt x="59044" y="43466"/>
                </a:lnTo>
                <a:lnTo>
                  <a:pt x="58127" y="42188"/>
                </a:lnTo>
                <a:lnTo>
                  <a:pt x="56450" y="42811"/>
                </a:lnTo>
                <a:lnTo>
                  <a:pt x="55255" y="42661"/>
                </a:lnTo>
                <a:lnTo>
                  <a:pt x="52944" y="44161"/>
                </a:lnTo>
                <a:lnTo>
                  <a:pt x="51344" y="44266"/>
                </a:lnTo>
                <a:lnTo>
                  <a:pt x="51066" y="44761"/>
                </a:lnTo>
                <a:lnTo>
                  <a:pt x="51588" y="45505"/>
                </a:lnTo>
                <a:lnTo>
                  <a:pt x="51494" y="46311"/>
                </a:lnTo>
                <a:lnTo>
                  <a:pt x="49661" y="47588"/>
                </a:lnTo>
                <a:lnTo>
                  <a:pt x="49388" y="48311"/>
                </a:lnTo>
                <a:lnTo>
                  <a:pt x="49822" y="49966"/>
                </a:lnTo>
                <a:lnTo>
                  <a:pt x="49905" y="52494"/>
                </a:lnTo>
                <a:lnTo>
                  <a:pt x="49538" y="53572"/>
                </a:lnTo>
                <a:lnTo>
                  <a:pt x="49727" y="55161"/>
                </a:lnTo>
                <a:lnTo>
                  <a:pt x="50111" y="55683"/>
                </a:lnTo>
                <a:lnTo>
                  <a:pt x="49333" y="56711"/>
                </a:lnTo>
                <a:lnTo>
                  <a:pt x="47788" y="56150"/>
                </a:lnTo>
                <a:lnTo>
                  <a:pt x="47150" y="56544"/>
                </a:lnTo>
                <a:lnTo>
                  <a:pt x="46983" y="58000"/>
                </a:lnTo>
                <a:lnTo>
                  <a:pt x="48155" y="59700"/>
                </a:lnTo>
                <a:lnTo>
                  <a:pt x="48183" y="61177"/>
                </a:lnTo>
                <a:lnTo>
                  <a:pt x="47666" y="62705"/>
                </a:lnTo>
                <a:lnTo>
                  <a:pt x="47694" y="64494"/>
                </a:lnTo>
                <a:lnTo>
                  <a:pt x="47544" y="65883"/>
                </a:lnTo>
                <a:lnTo>
                  <a:pt x="46905" y="65911"/>
                </a:lnTo>
                <a:lnTo>
                  <a:pt x="45138" y="65727"/>
                </a:lnTo>
                <a:lnTo>
                  <a:pt x="43761" y="66705"/>
                </a:lnTo>
                <a:lnTo>
                  <a:pt x="45300" y="67333"/>
                </a:lnTo>
                <a:lnTo>
                  <a:pt x="45005" y="67877"/>
                </a:lnTo>
                <a:lnTo>
                  <a:pt x="43938" y="68750"/>
                </a:lnTo>
                <a:lnTo>
                  <a:pt x="43938" y="69761"/>
                </a:lnTo>
                <a:lnTo>
                  <a:pt x="43733" y="70911"/>
                </a:lnTo>
                <a:lnTo>
                  <a:pt x="43544" y="75233"/>
                </a:lnTo>
                <a:lnTo>
                  <a:pt x="42911" y="76366"/>
                </a:lnTo>
                <a:lnTo>
                  <a:pt x="42138" y="77183"/>
                </a:lnTo>
                <a:lnTo>
                  <a:pt x="42350" y="78766"/>
                </a:lnTo>
                <a:lnTo>
                  <a:pt x="43111" y="80516"/>
                </a:lnTo>
                <a:lnTo>
                  <a:pt x="43083" y="81422"/>
                </a:lnTo>
                <a:lnTo>
                  <a:pt x="42655" y="81772"/>
                </a:lnTo>
                <a:lnTo>
                  <a:pt x="42444" y="83216"/>
                </a:lnTo>
                <a:lnTo>
                  <a:pt x="41411" y="84444"/>
                </a:lnTo>
                <a:lnTo>
                  <a:pt x="40094" y="84633"/>
                </a:lnTo>
                <a:cubicBezTo>
                  <a:pt x="40094" y="84633"/>
                  <a:pt x="40094" y="84633"/>
                  <a:pt x="40094" y="84633"/>
                </a:cubicBezTo>
                <a:close/>
                <a:moveTo>
                  <a:pt x="8461" y="53372"/>
                </a:moveTo>
                <a:lnTo>
                  <a:pt x="7644" y="51666"/>
                </a:lnTo>
                <a:lnTo>
                  <a:pt x="7061" y="51422"/>
                </a:lnTo>
                <a:lnTo>
                  <a:pt x="6488" y="50111"/>
                </a:lnTo>
                <a:lnTo>
                  <a:pt x="4944" y="49144"/>
                </a:lnTo>
                <a:lnTo>
                  <a:pt x="3694" y="48988"/>
                </a:lnTo>
                <a:lnTo>
                  <a:pt x="2861" y="47944"/>
                </a:lnTo>
                <a:lnTo>
                  <a:pt x="2683" y="45666"/>
                </a:lnTo>
                <a:lnTo>
                  <a:pt x="1950" y="44388"/>
                </a:lnTo>
                <a:lnTo>
                  <a:pt x="1011" y="43383"/>
                </a:lnTo>
                <a:lnTo>
                  <a:pt x="850" y="41683"/>
                </a:lnTo>
                <a:lnTo>
                  <a:pt x="1500" y="40961"/>
                </a:lnTo>
                <a:lnTo>
                  <a:pt x="2333" y="41177"/>
                </a:lnTo>
                <a:lnTo>
                  <a:pt x="3977" y="42783"/>
                </a:lnTo>
                <a:lnTo>
                  <a:pt x="4061" y="44088"/>
                </a:lnTo>
                <a:lnTo>
                  <a:pt x="3855" y="45488"/>
                </a:lnTo>
                <a:lnTo>
                  <a:pt x="5133" y="47055"/>
                </a:lnTo>
                <a:lnTo>
                  <a:pt x="6044" y="47738"/>
                </a:lnTo>
                <a:lnTo>
                  <a:pt x="6661" y="47738"/>
                </a:lnTo>
                <a:lnTo>
                  <a:pt x="6911" y="48133"/>
                </a:lnTo>
                <a:lnTo>
                  <a:pt x="7555" y="48216"/>
                </a:lnTo>
                <a:lnTo>
                  <a:pt x="8127" y="49588"/>
                </a:lnTo>
                <a:lnTo>
                  <a:pt x="9477" y="51361"/>
                </a:lnTo>
                <a:lnTo>
                  <a:pt x="9972" y="52672"/>
                </a:lnTo>
                <a:lnTo>
                  <a:pt x="9750" y="53527"/>
                </a:lnTo>
                <a:lnTo>
                  <a:pt x="8950" y="53722"/>
                </a:lnTo>
                <a:cubicBezTo>
                  <a:pt x="8950" y="53722"/>
                  <a:pt x="8338" y="53400"/>
                  <a:pt x="8461" y="53372"/>
                </a:cubicBezTo>
                <a:cubicBezTo>
                  <a:pt x="8461" y="53372"/>
                  <a:pt x="8461" y="53372"/>
                  <a:pt x="8461" y="53372"/>
                </a:cubicBezTo>
                <a:close/>
                <a:moveTo>
                  <a:pt x="55350" y="47088"/>
                </a:moveTo>
                <a:lnTo>
                  <a:pt x="56777" y="47683"/>
                </a:lnTo>
                <a:lnTo>
                  <a:pt x="58500" y="47716"/>
                </a:lnTo>
                <a:lnTo>
                  <a:pt x="59172" y="48888"/>
                </a:lnTo>
                <a:lnTo>
                  <a:pt x="59722" y="49611"/>
                </a:lnTo>
                <a:lnTo>
                  <a:pt x="59555" y="50366"/>
                </a:lnTo>
                <a:lnTo>
                  <a:pt x="60372" y="50794"/>
                </a:lnTo>
                <a:lnTo>
                  <a:pt x="59633" y="51866"/>
                </a:lnTo>
                <a:lnTo>
                  <a:pt x="60711" y="51716"/>
                </a:lnTo>
                <a:lnTo>
                  <a:pt x="61550" y="52016"/>
                </a:lnTo>
                <a:lnTo>
                  <a:pt x="62194" y="51466"/>
                </a:lnTo>
                <a:lnTo>
                  <a:pt x="64411" y="50366"/>
                </a:lnTo>
                <a:lnTo>
                  <a:pt x="65533" y="50388"/>
                </a:lnTo>
                <a:lnTo>
                  <a:pt x="66611" y="49611"/>
                </a:lnTo>
                <a:lnTo>
                  <a:pt x="66361" y="48866"/>
                </a:lnTo>
                <a:lnTo>
                  <a:pt x="66611" y="47111"/>
                </a:lnTo>
                <a:lnTo>
                  <a:pt x="67583" y="46588"/>
                </a:lnTo>
                <a:lnTo>
                  <a:pt x="68161" y="45461"/>
                </a:lnTo>
                <a:lnTo>
                  <a:pt x="67555" y="44388"/>
                </a:lnTo>
                <a:lnTo>
                  <a:pt x="66233" y="44227"/>
                </a:lnTo>
                <a:lnTo>
                  <a:pt x="65655" y="43466"/>
                </a:lnTo>
                <a:lnTo>
                  <a:pt x="65038" y="43238"/>
                </a:lnTo>
                <a:lnTo>
                  <a:pt x="64244" y="43838"/>
                </a:lnTo>
                <a:lnTo>
                  <a:pt x="61811" y="44761"/>
                </a:lnTo>
                <a:lnTo>
                  <a:pt x="61588" y="44055"/>
                </a:lnTo>
                <a:lnTo>
                  <a:pt x="60850" y="43783"/>
                </a:lnTo>
                <a:lnTo>
                  <a:pt x="59655" y="44455"/>
                </a:lnTo>
                <a:lnTo>
                  <a:pt x="59477" y="45238"/>
                </a:lnTo>
                <a:lnTo>
                  <a:pt x="58766" y="45711"/>
                </a:lnTo>
                <a:lnTo>
                  <a:pt x="57461" y="45488"/>
                </a:lnTo>
                <a:lnTo>
                  <a:pt x="56511" y="46461"/>
                </a:lnTo>
                <a:lnTo>
                  <a:pt x="55350" y="47088"/>
                </a:lnTo>
                <a:cubicBezTo>
                  <a:pt x="55350" y="47088"/>
                  <a:pt x="55350" y="47088"/>
                  <a:pt x="55350" y="47088"/>
                </a:cubicBezTo>
                <a:close/>
                <a:moveTo>
                  <a:pt x="52277" y="34883"/>
                </a:moveTo>
                <a:lnTo>
                  <a:pt x="52755" y="36177"/>
                </a:lnTo>
                <a:lnTo>
                  <a:pt x="53750" y="37177"/>
                </a:lnTo>
                <a:lnTo>
                  <a:pt x="55238" y="37244"/>
                </a:lnTo>
                <a:lnTo>
                  <a:pt x="56738" y="36872"/>
                </a:lnTo>
                <a:lnTo>
                  <a:pt x="56750" y="35650"/>
                </a:lnTo>
                <a:lnTo>
                  <a:pt x="55777" y="34716"/>
                </a:lnTo>
                <a:lnTo>
                  <a:pt x="52816" y="34205"/>
                </a:lnTo>
                <a:lnTo>
                  <a:pt x="52277" y="34438"/>
                </a:lnTo>
                <a:lnTo>
                  <a:pt x="52277" y="34883"/>
                </a:lnTo>
                <a:cubicBezTo>
                  <a:pt x="52277" y="34883"/>
                  <a:pt x="52277" y="34883"/>
                  <a:pt x="52277" y="34883"/>
                </a:cubicBezTo>
                <a:close/>
                <a:moveTo>
                  <a:pt x="60055" y="54961"/>
                </a:moveTo>
                <a:lnTo>
                  <a:pt x="60850" y="53572"/>
                </a:lnTo>
                <a:lnTo>
                  <a:pt x="62372" y="52472"/>
                </a:lnTo>
                <a:lnTo>
                  <a:pt x="65672" y="51872"/>
                </a:lnTo>
                <a:lnTo>
                  <a:pt x="67500" y="51716"/>
                </a:lnTo>
                <a:lnTo>
                  <a:pt x="69644" y="50233"/>
                </a:lnTo>
                <a:lnTo>
                  <a:pt x="72000" y="48933"/>
                </a:lnTo>
                <a:lnTo>
                  <a:pt x="72638" y="50472"/>
                </a:lnTo>
                <a:lnTo>
                  <a:pt x="73972" y="52116"/>
                </a:lnTo>
                <a:lnTo>
                  <a:pt x="73855" y="52816"/>
                </a:lnTo>
                <a:lnTo>
                  <a:pt x="72566" y="53111"/>
                </a:lnTo>
                <a:lnTo>
                  <a:pt x="72000" y="53761"/>
                </a:lnTo>
                <a:lnTo>
                  <a:pt x="72383" y="55461"/>
                </a:lnTo>
                <a:lnTo>
                  <a:pt x="74344" y="57161"/>
                </a:lnTo>
                <a:lnTo>
                  <a:pt x="76283" y="58150"/>
                </a:lnTo>
                <a:lnTo>
                  <a:pt x="77377" y="57355"/>
                </a:lnTo>
                <a:lnTo>
                  <a:pt x="79350" y="56505"/>
                </a:lnTo>
                <a:lnTo>
                  <a:pt x="80744" y="57105"/>
                </a:lnTo>
                <a:lnTo>
                  <a:pt x="81488" y="57855"/>
                </a:lnTo>
                <a:lnTo>
                  <a:pt x="83072" y="58450"/>
                </a:lnTo>
                <a:lnTo>
                  <a:pt x="82450" y="58955"/>
                </a:lnTo>
                <a:lnTo>
                  <a:pt x="80627" y="59550"/>
                </a:lnTo>
                <a:lnTo>
                  <a:pt x="79088" y="61544"/>
                </a:lnTo>
                <a:lnTo>
                  <a:pt x="78855" y="62788"/>
                </a:lnTo>
                <a:lnTo>
                  <a:pt x="77755" y="65588"/>
                </a:lnTo>
                <a:lnTo>
                  <a:pt x="76427" y="65883"/>
                </a:lnTo>
                <a:lnTo>
                  <a:pt x="74883" y="66633"/>
                </a:lnTo>
                <a:lnTo>
                  <a:pt x="74033" y="67677"/>
                </a:lnTo>
                <a:lnTo>
                  <a:pt x="74033" y="68827"/>
                </a:lnTo>
                <a:lnTo>
                  <a:pt x="72744" y="69677"/>
                </a:lnTo>
                <a:lnTo>
                  <a:pt x="71777" y="69616"/>
                </a:lnTo>
                <a:lnTo>
                  <a:pt x="71227" y="68466"/>
                </a:lnTo>
                <a:lnTo>
                  <a:pt x="72138" y="67433"/>
                </a:lnTo>
                <a:lnTo>
                  <a:pt x="71827" y="65833"/>
                </a:lnTo>
                <a:lnTo>
                  <a:pt x="72566" y="63838"/>
                </a:lnTo>
                <a:lnTo>
                  <a:pt x="72566" y="62400"/>
                </a:lnTo>
                <a:lnTo>
                  <a:pt x="71827" y="62844"/>
                </a:lnTo>
                <a:lnTo>
                  <a:pt x="70616" y="62644"/>
                </a:lnTo>
                <a:lnTo>
                  <a:pt x="69761" y="63150"/>
                </a:lnTo>
                <a:lnTo>
                  <a:pt x="68777" y="64738"/>
                </a:lnTo>
                <a:lnTo>
                  <a:pt x="67688" y="65488"/>
                </a:lnTo>
                <a:lnTo>
                  <a:pt x="66450" y="65433"/>
                </a:lnTo>
                <a:lnTo>
                  <a:pt x="64883" y="66677"/>
                </a:lnTo>
                <a:lnTo>
                  <a:pt x="63277" y="66833"/>
                </a:lnTo>
                <a:lnTo>
                  <a:pt x="61888" y="67433"/>
                </a:lnTo>
                <a:lnTo>
                  <a:pt x="61222" y="67327"/>
                </a:lnTo>
                <a:lnTo>
                  <a:pt x="61022" y="66288"/>
                </a:lnTo>
                <a:lnTo>
                  <a:pt x="61522" y="65588"/>
                </a:lnTo>
                <a:lnTo>
                  <a:pt x="61327" y="64333"/>
                </a:lnTo>
                <a:lnTo>
                  <a:pt x="62561" y="63588"/>
                </a:lnTo>
                <a:lnTo>
                  <a:pt x="62927" y="61544"/>
                </a:lnTo>
                <a:lnTo>
                  <a:pt x="64144" y="59750"/>
                </a:lnTo>
                <a:lnTo>
                  <a:pt x="64200" y="58400"/>
                </a:lnTo>
                <a:lnTo>
                  <a:pt x="64577" y="57555"/>
                </a:lnTo>
                <a:lnTo>
                  <a:pt x="64266" y="56811"/>
                </a:lnTo>
                <a:lnTo>
                  <a:pt x="62800" y="56811"/>
                </a:lnTo>
                <a:lnTo>
                  <a:pt x="61455" y="55650"/>
                </a:lnTo>
                <a:lnTo>
                  <a:pt x="60055" y="54961"/>
                </a:lnTo>
                <a:cubicBezTo>
                  <a:pt x="60055" y="54961"/>
                  <a:pt x="60055" y="54961"/>
                  <a:pt x="60055" y="54961"/>
                </a:cubicBezTo>
                <a:close/>
                <a:moveTo>
                  <a:pt x="90216" y="43311"/>
                </a:moveTo>
                <a:lnTo>
                  <a:pt x="90083" y="42261"/>
                </a:lnTo>
                <a:lnTo>
                  <a:pt x="89222" y="41116"/>
                </a:lnTo>
                <a:lnTo>
                  <a:pt x="89222" y="39955"/>
                </a:lnTo>
                <a:lnTo>
                  <a:pt x="89694" y="39611"/>
                </a:lnTo>
                <a:lnTo>
                  <a:pt x="90138" y="39033"/>
                </a:lnTo>
                <a:lnTo>
                  <a:pt x="90627" y="39161"/>
                </a:lnTo>
                <a:lnTo>
                  <a:pt x="90972" y="40711"/>
                </a:lnTo>
                <a:lnTo>
                  <a:pt x="92227" y="41633"/>
                </a:lnTo>
                <a:lnTo>
                  <a:pt x="92200" y="42388"/>
                </a:lnTo>
                <a:lnTo>
                  <a:pt x="91022" y="43511"/>
                </a:lnTo>
                <a:lnTo>
                  <a:pt x="90216" y="43311"/>
                </a:lnTo>
                <a:cubicBezTo>
                  <a:pt x="90216" y="43311"/>
                  <a:pt x="90216" y="43311"/>
                  <a:pt x="90216" y="43311"/>
                </a:cubicBezTo>
                <a:close/>
                <a:moveTo>
                  <a:pt x="96594" y="38833"/>
                </a:moveTo>
                <a:lnTo>
                  <a:pt x="97894" y="36833"/>
                </a:lnTo>
                <a:lnTo>
                  <a:pt x="99438" y="35955"/>
                </a:lnTo>
                <a:lnTo>
                  <a:pt x="100355" y="35955"/>
                </a:lnTo>
                <a:lnTo>
                  <a:pt x="101472" y="35372"/>
                </a:lnTo>
                <a:lnTo>
                  <a:pt x="101922" y="36105"/>
                </a:lnTo>
                <a:lnTo>
                  <a:pt x="104338" y="36355"/>
                </a:lnTo>
                <a:lnTo>
                  <a:pt x="105411" y="36255"/>
                </a:lnTo>
                <a:lnTo>
                  <a:pt x="104911" y="37200"/>
                </a:lnTo>
                <a:lnTo>
                  <a:pt x="103444" y="37861"/>
                </a:lnTo>
                <a:lnTo>
                  <a:pt x="101472" y="36955"/>
                </a:lnTo>
                <a:lnTo>
                  <a:pt x="100355" y="36955"/>
                </a:lnTo>
                <a:lnTo>
                  <a:pt x="99538" y="37455"/>
                </a:lnTo>
                <a:lnTo>
                  <a:pt x="98650" y="37488"/>
                </a:lnTo>
                <a:lnTo>
                  <a:pt x="97244" y="38911"/>
                </a:lnTo>
                <a:lnTo>
                  <a:pt x="96594" y="38833"/>
                </a:lnTo>
                <a:cubicBezTo>
                  <a:pt x="96594" y="38833"/>
                  <a:pt x="96594" y="38833"/>
                  <a:pt x="96594" y="38833"/>
                </a:cubicBezTo>
                <a:close/>
                <a:moveTo>
                  <a:pt x="48822" y="23400"/>
                </a:moveTo>
                <a:cubicBezTo>
                  <a:pt x="48888" y="23394"/>
                  <a:pt x="49516" y="23288"/>
                  <a:pt x="49516" y="23288"/>
                </a:cubicBezTo>
                <a:lnTo>
                  <a:pt x="51372" y="22194"/>
                </a:lnTo>
                <a:lnTo>
                  <a:pt x="52344" y="21894"/>
                </a:lnTo>
                <a:lnTo>
                  <a:pt x="55350" y="21666"/>
                </a:lnTo>
                <a:lnTo>
                  <a:pt x="57705" y="21750"/>
                </a:lnTo>
                <a:lnTo>
                  <a:pt x="58988" y="20988"/>
                </a:lnTo>
                <a:lnTo>
                  <a:pt x="59905" y="20894"/>
                </a:lnTo>
                <a:lnTo>
                  <a:pt x="60605" y="21288"/>
                </a:lnTo>
                <a:lnTo>
                  <a:pt x="60633" y="21866"/>
                </a:lnTo>
                <a:lnTo>
                  <a:pt x="60083" y="22372"/>
                </a:lnTo>
                <a:lnTo>
                  <a:pt x="59538" y="23172"/>
                </a:lnTo>
                <a:lnTo>
                  <a:pt x="58627" y="23594"/>
                </a:lnTo>
                <a:lnTo>
                  <a:pt x="56844" y="23266"/>
                </a:lnTo>
                <a:lnTo>
                  <a:pt x="54850" y="23316"/>
                </a:lnTo>
                <a:lnTo>
                  <a:pt x="53327" y="23050"/>
                </a:lnTo>
                <a:lnTo>
                  <a:pt x="52966" y="23538"/>
                </a:lnTo>
                <a:lnTo>
                  <a:pt x="53666" y="23966"/>
                </a:lnTo>
                <a:lnTo>
                  <a:pt x="56177" y="24500"/>
                </a:lnTo>
                <a:lnTo>
                  <a:pt x="57033" y="25016"/>
                </a:lnTo>
                <a:lnTo>
                  <a:pt x="57033" y="25644"/>
                </a:lnTo>
                <a:lnTo>
                  <a:pt x="56200" y="25716"/>
                </a:lnTo>
                <a:lnTo>
                  <a:pt x="54455" y="25172"/>
                </a:lnTo>
                <a:lnTo>
                  <a:pt x="54033" y="25644"/>
                </a:lnTo>
                <a:lnTo>
                  <a:pt x="53116" y="25694"/>
                </a:lnTo>
                <a:lnTo>
                  <a:pt x="51466" y="24672"/>
                </a:lnTo>
                <a:lnTo>
                  <a:pt x="49850" y="24422"/>
                </a:lnTo>
                <a:lnTo>
                  <a:pt x="47761" y="24922"/>
                </a:lnTo>
                <a:lnTo>
                  <a:pt x="47950" y="25644"/>
                </a:lnTo>
                <a:lnTo>
                  <a:pt x="48955" y="26094"/>
                </a:lnTo>
                <a:lnTo>
                  <a:pt x="51972" y="28294"/>
                </a:lnTo>
                <a:lnTo>
                  <a:pt x="52966" y="28494"/>
                </a:lnTo>
                <a:lnTo>
                  <a:pt x="54338" y="27888"/>
                </a:lnTo>
                <a:lnTo>
                  <a:pt x="55194" y="28122"/>
                </a:lnTo>
                <a:lnTo>
                  <a:pt x="55888" y="29450"/>
                </a:lnTo>
                <a:lnTo>
                  <a:pt x="55888" y="30522"/>
                </a:lnTo>
                <a:lnTo>
                  <a:pt x="57061" y="30822"/>
                </a:lnTo>
                <a:lnTo>
                  <a:pt x="58627" y="30427"/>
                </a:lnTo>
                <a:lnTo>
                  <a:pt x="60922" y="30288"/>
                </a:lnTo>
                <a:lnTo>
                  <a:pt x="63233" y="29550"/>
                </a:lnTo>
                <a:lnTo>
                  <a:pt x="64916" y="29527"/>
                </a:lnTo>
                <a:lnTo>
                  <a:pt x="67088" y="29161"/>
                </a:lnTo>
                <a:lnTo>
                  <a:pt x="67250" y="29894"/>
                </a:lnTo>
                <a:lnTo>
                  <a:pt x="66977" y="31050"/>
                </a:lnTo>
                <a:lnTo>
                  <a:pt x="67338" y="32350"/>
                </a:lnTo>
                <a:lnTo>
                  <a:pt x="69116" y="33405"/>
                </a:lnTo>
                <a:lnTo>
                  <a:pt x="70988" y="33583"/>
                </a:lnTo>
                <a:lnTo>
                  <a:pt x="73516" y="32966"/>
                </a:lnTo>
                <a:lnTo>
                  <a:pt x="74050" y="32316"/>
                </a:lnTo>
                <a:lnTo>
                  <a:pt x="73855" y="31722"/>
                </a:lnTo>
                <a:lnTo>
                  <a:pt x="73727" y="30977"/>
                </a:lnTo>
                <a:lnTo>
                  <a:pt x="74377" y="30077"/>
                </a:lnTo>
                <a:lnTo>
                  <a:pt x="75894" y="28844"/>
                </a:lnTo>
                <a:lnTo>
                  <a:pt x="76938" y="28666"/>
                </a:lnTo>
                <a:lnTo>
                  <a:pt x="78016" y="29422"/>
                </a:lnTo>
                <a:lnTo>
                  <a:pt x="79333" y="30100"/>
                </a:lnTo>
                <a:lnTo>
                  <a:pt x="80883" y="30077"/>
                </a:lnTo>
                <a:lnTo>
                  <a:pt x="82661" y="29027"/>
                </a:lnTo>
                <a:lnTo>
                  <a:pt x="83166" y="28400"/>
                </a:lnTo>
                <a:lnTo>
                  <a:pt x="82816" y="26572"/>
                </a:lnTo>
                <a:lnTo>
                  <a:pt x="82405" y="25494"/>
                </a:lnTo>
                <a:lnTo>
                  <a:pt x="83327" y="24638"/>
                </a:lnTo>
                <a:lnTo>
                  <a:pt x="84522" y="23744"/>
                </a:lnTo>
                <a:lnTo>
                  <a:pt x="85772" y="21588"/>
                </a:lnTo>
                <a:lnTo>
                  <a:pt x="86844" y="20438"/>
                </a:lnTo>
                <a:lnTo>
                  <a:pt x="88616" y="18738"/>
                </a:lnTo>
                <a:lnTo>
                  <a:pt x="89072" y="17638"/>
                </a:lnTo>
                <a:lnTo>
                  <a:pt x="89016" y="16638"/>
                </a:lnTo>
                <a:lnTo>
                  <a:pt x="88477" y="15511"/>
                </a:lnTo>
                <a:lnTo>
                  <a:pt x="88250" y="14516"/>
                </a:lnTo>
                <a:lnTo>
                  <a:pt x="88750" y="13766"/>
                </a:lnTo>
                <a:lnTo>
                  <a:pt x="88827" y="12977"/>
                </a:lnTo>
                <a:lnTo>
                  <a:pt x="88250" y="12661"/>
                </a:lnTo>
                <a:lnTo>
                  <a:pt x="85961" y="12577"/>
                </a:lnTo>
                <a:lnTo>
                  <a:pt x="84616" y="11633"/>
                </a:lnTo>
                <a:lnTo>
                  <a:pt x="83722" y="11483"/>
                </a:lnTo>
                <a:lnTo>
                  <a:pt x="80844" y="11661"/>
                </a:lnTo>
                <a:lnTo>
                  <a:pt x="79288" y="11461"/>
                </a:lnTo>
                <a:lnTo>
                  <a:pt x="78100" y="10833"/>
                </a:lnTo>
                <a:lnTo>
                  <a:pt x="76605" y="10905"/>
                </a:lnTo>
                <a:lnTo>
                  <a:pt x="75400" y="10311"/>
                </a:lnTo>
                <a:lnTo>
                  <a:pt x="75227" y="9683"/>
                </a:lnTo>
                <a:lnTo>
                  <a:pt x="74672" y="9277"/>
                </a:lnTo>
                <a:lnTo>
                  <a:pt x="73266" y="10027"/>
                </a:lnTo>
                <a:lnTo>
                  <a:pt x="73177" y="9427"/>
                </a:lnTo>
                <a:lnTo>
                  <a:pt x="73327" y="8483"/>
                </a:lnTo>
                <a:lnTo>
                  <a:pt x="73150" y="7755"/>
                </a:lnTo>
                <a:lnTo>
                  <a:pt x="72200" y="8333"/>
                </a:lnTo>
                <a:lnTo>
                  <a:pt x="71722" y="9483"/>
                </a:lnTo>
                <a:lnTo>
                  <a:pt x="70988" y="9788"/>
                </a:lnTo>
                <a:lnTo>
                  <a:pt x="70672" y="8238"/>
                </a:lnTo>
                <a:lnTo>
                  <a:pt x="70305" y="8088"/>
                </a:lnTo>
                <a:lnTo>
                  <a:pt x="69577" y="8738"/>
                </a:lnTo>
                <a:lnTo>
                  <a:pt x="69955" y="9233"/>
                </a:lnTo>
                <a:lnTo>
                  <a:pt x="69644" y="9883"/>
                </a:lnTo>
                <a:lnTo>
                  <a:pt x="68583" y="10833"/>
                </a:lnTo>
                <a:lnTo>
                  <a:pt x="68583" y="12022"/>
                </a:lnTo>
                <a:lnTo>
                  <a:pt x="68277" y="12922"/>
                </a:lnTo>
                <a:lnTo>
                  <a:pt x="67133" y="12472"/>
                </a:lnTo>
                <a:lnTo>
                  <a:pt x="66583" y="11683"/>
                </a:lnTo>
                <a:lnTo>
                  <a:pt x="66155" y="11577"/>
                </a:lnTo>
                <a:lnTo>
                  <a:pt x="66155" y="12377"/>
                </a:lnTo>
                <a:lnTo>
                  <a:pt x="65800" y="13166"/>
                </a:lnTo>
                <a:lnTo>
                  <a:pt x="65311" y="12427"/>
                </a:lnTo>
                <a:lnTo>
                  <a:pt x="65183" y="11438"/>
                </a:lnTo>
                <a:lnTo>
                  <a:pt x="65600" y="9977"/>
                </a:lnTo>
                <a:lnTo>
                  <a:pt x="65600" y="7844"/>
                </a:lnTo>
                <a:lnTo>
                  <a:pt x="65311" y="6894"/>
                </a:lnTo>
                <a:lnTo>
                  <a:pt x="63588" y="6094"/>
                </a:lnTo>
                <a:lnTo>
                  <a:pt x="62800" y="5150"/>
                </a:lnTo>
                <a:lnTo>
                  <a:pt x="62250" y="5244"/>
                </a:lnTo>
                <a:lnTo>
                  <a:pt x="61938" y="6138"/>
                </a:lnTo>
                <a:lnTo>
                  <a:pt x="62855" y="6938"/>
                </a:lnTo>
                <a:lnTo>
                  <a:pt x="63277" y="7788"/>
                </a:lnTo>
                <a:lnTo>
                  <a:pt x="62066" y="7538"/>
                </a:lnTo>
                <a:lnTo>
                  <a:pt x="61400" y="6850"/>
                </a:lnTo>
                <a:lnTo>
                  <a:pt x="60661" y="7288"/>
                </a:lnTo>
                <a:lnTo>
                  <a:pt x="60783" y="8627"/>
                </a:lnTo>
                <a:lnTo>
                  <a:pt x="62005" y="9733"/>
                </a:lnTo>
                <a:lnTo>
                  <a:pt x="62122" y="11027"/>
                </a:lnTo>
                <a:lnTo>
                  <a:pt x="61833" y="12227"/>
                </a:lnTo>
                <a:lnTo>
                  <a:pt x="61888" y="13822"/>
                </a:lnTo>
                <a:lnTo>
                  <a:pt x="62800" y="15722"/>
                </a:lnTo>
                <a:lnTo>
                  <a:pt x="62250" y="16861"/>
                </a:lnTo>
                <a:lnTo>
                  <a:pt x="61583" y="16861"/>
                </a:lnTo>
                <a:lnTo>
                  <a:pt x="61022" y="15572"/>
                </a:lnTo>
                <a:lnTo>
                  <a:pt x="59555" y="14522"/>
                </a:lnTo>
                <a:lnTo>
                  <a:pt x="58055" y="13772"/>
                </a:lnTo>
                <a:lnTo>
                  <a:pt x="57783" y="12872"/>
                </a:lnTo>
                <a:lnTo>
                  <a:pt x="58461" y="11927"/>
                </a:lnTo>
                <a:lnTo>
                  <a:pt x="58461" y="11283"/>
                </a:lnTo>
                <a:lnTo>
                  <a:pt x="57472" y="10833"/>
                </a:lnTo>
                <a:lnTo>
                  <a:pt x="55966" y="11577"/>
                </a:lnTo>
                <a:lnTo>
                  <a:pt x="55288" y="11483"/>
                </a:lnTo>
                <a:lnTo>
                  <a:pt x="54866" y="11977"/>
                </a:lnTo>
                <a:lnTo>
                  <a:pt x="53511" y="12722"/>
                </a:lnTo>
                <a:lnTo>
                  <a:pt x="52350" y="12277"/>
                </a:lnTo>
                <a:lnTo>
                  <a:pt x="52427" y="11577"/>
                </a:lnTo>
                <a:lnTo>
                  <a:pt x="52244" y="10983"/>
                </a:lnTo>
                <a:lnTo>
                  <a:pt x="51333" y="11127"/>
                </a:lnTo>
                <a:lnTo>
                  <a:pt x="50350" y="10033"/>
                </a:lnTo>
                <a:lnTo>
                  <a:pt x="49855" y="8788"/>
                </a:lnTo>
                <a:lnTo>
                  <a:pt x="48711" y="8383"/>
                </a:lnTo>
                <a:lnTo>
                  <a:pt x="48027" y="8627"/>
                </a:lnTo>
                <a:lnTo>
                  <a:pt x="47050" y="7788"/>
                </a:lnTo>
                <a:lnTo>
                  <a:pt x="47422" y="6738"/>
                </a:lnTo>
                <a:lnTo>
                  <a:pt x="46872" y="5588"/>
                </a:lnTo>
                <a:lnTo>
                  <a:pt x="46211" y="5344"/>
                </a:lnTo>
                <a:lnTo>
                  <a:pt x="45338" y="6138"/>
                </a:lnTo>
                <a:lnTo>
                  <a:pt x="45100" y="8038"/>
                </a:lnTo>
                <a:lnTo>
                  <a:pt x="45400" y="9483"/>
                </a:lnTo>
                <a:lnTo>
                  <a:pt x="46383" y="10927"/>
                </a:lnTo>
                <a:lnTo>
                  <a:pt x="46872" y="12722"/>
                </a:lnTo>
                <a:lnTo>
                  <a:pt x="46127" y="13077"/>
                </a:lnTo>
                <a:lnTo>
                  <a:pt x="45161" y="12177"/>
                </a:lnTo>
                <a:lnTo>
                  <a:pt x="44672" y="10983"/>
                </a:lnTo>
                <a:lnTo>
                  <a:pt x="44127" y="10522"/>
                </a:lnTo>
                <a:lnTo>
                  <a:pt x="43938" y="11683"/>
                </a:lnTo>
                <a:lnTo>
                  <a:pt x="44305" y="13166"/>
                </a:lnTo>
                <a:lnTo>
                  <a:pt x="45161" y="14172"/>
                </a:lnTo>
                <a:lnTo>
                  <a:pt x="45038" y="15172"/>
                </a:lnTo>
                <a:lnTo>
                  <a:pt x="44611" y="16166"/>
                </a:lnTo>
                <a:lnTo>
                  <a:pt x="44061" y="15916"/>
                </a:lnTo>
                <a:lnTo>
                  <a:pt x="43333" y="14316"/>
                </a:lnTo>
                <a:lnTo>
                  <a:pt x="42733" y="13722"/>
                </a:lnTo>
                <a:lnTo>
                  <a:pt x="39783" y="14022"/>
                </a:lnTo>
                <a:lnTo>
                  <a:pt x="38627" y="13322"/>
                </a:lnTo>
                <a:lnTo>
                  <a:pt x="37894" y="14022"/>
                </a:lnTo>
                <a:lnTo>
                  <a:pt x="38511" y="15372"/>
                </a:lnTo>
                <a:lnTo>
                  <a:pt x="39600" y="15266"/>
                </a:lnTo>
                <a:lnTo>
                  <a:pt x="40516" y="16016"/>
                </a:lnTo>
                <a:lnTo>
                  <a:pt x="39961" y="16766"/>
                </a:lnTo>
                <a:lnTo>
                  <a:pt x="40394" y="17266"/>
                </a:lnTo>
                <a:lnTo>
                  <a:pt x="41872" y="17266"/>
                </a:lnTo>
                <a:lnTo>
                  <a:pt x="42294" y="17761"/>
                </a:lnTo>
                <a:lnTo>
                  <a:pt x="40038" y="18961"/>
                </a:lnTo>
                <a:lnTo>
                  <a:pt x="39905" y="19705"/>
                </a:lnTo>
                <a:lnTo>
                  <a:pt x="41683" y="21950"/>
                </a:lnTo>
                <a:lnTo>
                  <a:pt x="42911" y="22350"/>
                </a:lnTo>
                <a:lnTo>
                  <a:pt x="44355" y="23094"/>
                </a:lnTo>
                <a:lnTo>
                  <a:pt x="46438" y="23200"/>
                </a:lnTo>
                <a:lnTo>
                  <a:pt x="47783" y="22750"/>
                </a:lnTo>
                <a:lnTo>
                  <a:pt x="48822" y="23400"/>
                </a:lnTo>
                <a:cubicBezTo>
                  <a:pt x="48822" y="23400"/>
                  <a:pt x="48822" y="23400"/>
                  <a:pt x="48822" y="23400"/>
                </a:cubicBezTo>
                <a:close/>
                <a:moveTo>
                  <a:pt x="41077" y="12761"/>
                </a:moveTo>
                <a:lnTo>
                  <a:pt x="39716" y="12044"/>
                </a:lnTo>
                <a:lnTo>
                  <a:pt x="39427" y="11366"/>
                </a:lnTo>
                <a:lnTo>
                  <a:pt x="39716" y="10533"/>
                </a:lnTo>
                <a:lnTo>
                  <a:pt x="40727" y="9911"/>
                </a:lnTo>
                <a:lnTo>
                  <a:pt x="41583" y="10183"/>
                </a:lnTo>
                <a:lnTo>
                  <a:pt x="42388" y="11300"/>
                </a:lnTo>
                <a:lnTo>
                  <a:pt x="42266" y="12033"/>
                </a:lnTo>
                <a:lnTo>
                  <a:pt x="41638" y="12644"/>
                </a:lnTo>
                <a:lnTo>
                  <a:pt x="41077" y="12761"/>
                </a:lnTo>
                <a:cubicBezTo>
                  <a:pt x="41077" y="12761"/>
                  <a:pt x="41077" y="12761"/>
                  <a:pt x="41077" y="12761"/>
                </a:cubicBezTo>
                <a:close/>
                <a:moveTo>
                  <a:pt x="49105" y="972"/>
                </a:moveTo>
                <a:lnTo>
                  <a:pt x="51805" y="2672"/>
                </a:lnTo>
                <a:lnTo>
                  <a:pt x="53016" y="2900"/>
                </a:lnTo>
                <a:lnTo>
                  <a:pt x="53722" y="2472"/>
                </a:lnTo>
                <a:lnTo>
                  <a:pt x="54455" y="1527"/>
                </a:lnTo>
                <a:lnTo>
                  <a:pt x="53694" y="972"/>
                </a:lnTo>
                <a:lnTo>
                  <a:pt x="51961" y="1205"/>
                </a:lnTo>
                <a:lnTo>
                  <a:pt x="50150" y="344"/>
                </a:lnTo>
                <a:lnTo>
                  <a:pt x="48861" y="0"/>
                </a:lnTo>
                <a:lnTo>
                  <a:pt x="48466" y="472"/>
                </a:lnTo>
                <a:lnTo>
                  <a:pt x="49105" y="972"/>
                </a:lnTo>
                <a:cubicBezTo>
                  <a:pt x="49105" y="972"/>
                  <a:pt x="49105" y="972"/>
                  <a:pt x="49105" y="972"/>
                </a:cubicBezTo>
                <a:close/>
                <a:moveTo>
                  <a:pt x="89661" y="11483"/>
                </a:moveTo>
                <a:lnTo>
                  <a:pt x="90505" y="12738"/>
                </a:lnTo>
                <a:lnTo>
                  <a:pt x="91494" y="12761"/>
                </a:lnTo>
                <a:lnTo>
                  <a:pt x="92200" y="12083"/>
                </a:lnTo>
                <a:lnTo>
                  <a:pt x="91644" y="11011"/>
                </a:lnTo>
                <a:lnTo>
                  <a:pt x="90550" y="10455"/>
                </a:lnTo>
                <a:lnTo>
                  <a:pt x="89866" y="10788"/>
                </a:lnTo>
                <a:lnTo>
                  <a:pt x="89661" y="11483"/>
                </a:lnTo>
                <a:cubicBezTo>
                  <a:pt x="89661" y="11483"/>
                  <a:pt x="89661" y="11483"/>
                  <a:pt x="89661" y="11483"/>
                </a:cubicBezTo>
                <a:close/>
                <a:moveTo>
                  <a:pt x="111027" y="10255"/>
                </a:moveTo>
                <a:cubicBezTo>
                  <a:pt x="111183" y="10161"/>
                  <a:pt x="111983" y="9405"/>
                  <a:pt x="111983" y="9405"/>
                </a:cubicBezTo>
                <a:lnTo>
                  <a:pt x="113633" y="9033"/>
                </a:lnTo>
                <a:lnTo>
                  <a:pt x="114883" y="8250"/>
                </a:lnTo>
                <a:lnTo>
                  <a:pt x="116361" y="6805"/>
                </a:lnTo>
                <a:lnTo>
                  <a:pt x="118005" y="6055"/>
                </a:lnTo>
                <a:lnTo>
                  <a:pt x="119527" y="6077"/>
                </a:lnTo>
                <a:lnTo>
                  <a:pt x="120000" y="6572"/>
                </a:lnTo>
                <a:lnTo>
                  <a:pt x="119838" y="7200"/>
                </a:lnTo>
                <a:lnTo>
                  <a:pt x="117455" y="8583"/>
                </a:lnTo>
                <a:lnTo>
                  <a:pt x="116238" y="9077"/>
                </a:lnTo>
                <a:lnTo>
                  <a:pt x="114061" y="10633"/>
                </a:lnTo>
                <a:lnTo>
                  <a:pt x="112188" y="11027"/>
                </a:lnTo>
                <a:lnTo>
                  <a:pt x="111438" y="10811"/>
                </a:lnTo>
                <a:lnTo>
                  <a:pt x="111027" y="10255"/>
                </a:lnTo>
                <a:cubicBezTo>
                  <a:pt x="111027" y="10255"/>
                  <a:pt x="111027" y="10255"/>
                  <a:pt x="111027" y="10255"/>
                </a:cubicBezTo>
                <a:close/>
                <a:moveTo>
                  <a:pt x="111027" y="102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4" name="Google Shape;2714;p205"/>
          <p:cNvSpPr/>
          <p:nvPr/>
        </p:nvSpPr>
        <p:spPr>
          <a:xfrm>
            <a:off x="20477684" y="5380137"/>
            <a:ext cx="1018988" cy="1771849"/>
          </a:xfrm>
          <a:custGeom>
            <a:rect b="b" l="l" r="r" t="t"/>
            <a:pathLst>
              <a:path extrusionOk="0" h="120000" w="120000">
                <a:moveTo>
                  <a:pt x="41777" y="85411"/>
                </a:moveTo>
                <a:lnTo>
                  <a:pt x="43188" y="84961"/>
                </a:lnTo>
                <a:lnTo>
                  <a:pt x="44677" y="83883"/>
                </a:lnTo>
                <a:lnTo>
                  <a:pt x="43300" y="83172"/>
                </a:lnTo>
                <a:lnTo>
                  <a:pt x="43244" y="82738"/>
                </a:lnTo>
                <a:lnTo>
                  <a:pt x="43955" y="82566"/>
                </a:lnTo>
                <a:lnTo>
                  <a:pt x="45061" y="82738"/>
                </a:lnTo>
                <a:lnTo>
                  <a:pt x="45705" y="83000"/>
                </a:lnTo>
                <a:lnTo>
                  <a:pt x="46088" y="82200"/>
                </a:lnTo>
                <a:lnTo>
                  <a:pt x="46038" y="80950"/>
                </a:lnTo>
                <a:lnTo>
                  <a:pt x="45600" y="80322"/>
                </a:lnTo>
                <a:lnTo>
                  <a:pt x="45705" y="78077"/>
                </a:lnTo>
                <a:lnTo>
                  <a:pt x="45544" y="76883"/>
                </a:lnTo>
                <a:lnTo>
                  <a:pt x="46355" y="76172"/>
                </a:lnTo>
                <a:lnTo>
                  <a:pt x="47783" y="75433"/>
                </a:lnTo>
                <a:lnTo>
                  <a:pt x="47461" y="74833"/>
                </a:lnTo>
                <a:lnTo>
                  <a:pt x="46683" y="74716"/>
                </a:lnTo>
                <a:lnTo>
                  <a:pt x="46644" y="73977"/>
                </a:lnTo>
                <a:lnTo>
                  <a:pt x="45816" y="73894"/>
                </a:lnTo>
                <a:lnTo>
                  <a:pt x="46088" y="73383"/>
                </a:lnTo>
                <a:lnTo>
                  <a:pt x="43594" y="73400"/>
                </a:lnTo>
                <a:lnTo>
                  <a:pt x="43227" y="73122"/>
                </a:lnTo>
                <a:lnTo>
                  <a:pt x="44444" y="72733"/>
                </a:lnTo>
                <a:lnTo>
                  <a:pt x="44855" y="72233"/>
                </a:lnTo>
                <a:lnTo>
                  <a:pt x="44472" y="71200"/>
                </a:lnTo>
                <a:lnTo>
                  <a:pt x="43483" y="70888"/>
                </a:lnTo>
                <a:lnTo>
                  <a:pt x="42277" y="71005"/>
                </a:lnTo>
                <a:lnTo>
                  <a:pt x="42277" y="71261"/>
                </a:lnTo>
                <a:lnTo>
                  <a:pt x="41261" y="71650"/>
                </a:lnTo>
                <a:lnTo>
                  <a:pt x="40188" y="71555"/>
                </a:lnTo>
                <a:lnTo>
                  <a:pt x="38522" y="70616"/>
                </a:lnTo>
                <a:lnTo>
                  <a:pt x="38766" y="70061"/>
                </a:lnTo>
                <a:lnTo>
                  <a:pt x="41105" y="69450"/>
                </a:lnTo>
                <a:lnTo>
                  <a:pt x="43188" y="69244"/>
                </a:lnTo>
                <a:lnTo>
                  <a:pt x="45433" y="69661"/>
                </a:lnTo>
                <a:lnTo>
                  <a:pt x="46577" y="69933"/>
                </a:lnTo>
                <a:lnTo>
                  <a:pt x="46800" y="69605"/>
                </a:lnTo>
                <a:lnTo>
                  <a:pt x="46738" y="69066"/>
                </a:lnTo>
                <a:lnTo>
                  <a:pt x="46855" y="68255"/>
                </a:lnTo>
                <a:lnTo>
                  <a:pt x="46644" y="67716"/>
                </a:lnTo>
                <a:lnTo>
                  <a:pt x="47077" y="67288"/>
                </a:lnTo>
                <a:lnTo>
                  <a:pt x="48122" y="67244"/>
                </a:lnTo>
                <a:lnTo>
                  <a:pt x="48727" y="67716"/>
                </a:lnTo>
                <a:lnTo>
                  <a:pt x="49700" y="67750"/>
                </a:lnTo>
                <a:lnTo>
                  <a:pt x="50983" y="67388"/>
                </a:lnTo>
                <a:lnTo>
                  <a:pt x="53461" y="67150"/>
                </a:lnTo>
                <a:lnTo>
                  <a:pt x="55855" y="66750"/>
                </a:lnTo>
                <a:lnTo>
                  <a:pt x="57388" y="66722"/>
                </a:lnTo>
                <a:lnTo>
                  <a:pt x="57983" y="66844"/>
                </a:lnTo>
                <a:lnTo>
                  <a:pt x="58811" y="66650"/>
                </a:lnTo>
                <a:lnTo>
                  <a:pt x="58866" y="66394"/>
                </a:lnTo>
                <a:lnTo>
                  <a:pt x="60422" y="65933"/>
                </a:lnTo>
                <a:lnTo>
                  <a:pt x="60811" y="65505"/>
                </a:lnTo>
                <a:lnTo>
                  <a:pt x="62572" y="64750"/>
                </a:lnTo>
                <a:lnTo>
                  <a:pt x="64388" y="64433"/>
                </a:lnTo>
                <a:lnTo>
                  <a:pt x="66655" y="64650"/>
                </a:lnTo>
                <a:lnTo>
                  <a:pt x="67972" y="64466"/>
                </a:lnTo>
                <a:lnTo>
                  <a:pt x="68583" y="64750"/>
                </a:lnTo>
                <a:lnTo>
                  <a:pt x="68583" y="65405"/>
                </a:lnTo>
                <a:lnTo>
                  <a:pt x="67461" y="66250"/>
                </a:lnTo>
                <a:lnTo>
                  <a:pt x="67116" y="66916"/>
                </a:lnTo>
                <a:lnTo>
                  <a:pt x="67811" y="67161"/>
                </a:lnTo>
                <a:lnTo>
                  <a:pt x="67972" y="67877"/>
                </a:lnTo>
                <a:lnTo>
                  <a:pt x="68088" y="68622"/>
                </a:lnTo>
                <a:lnTo>
                  <a:pt x="67866" y="68916"/>
                </a:lnTo>
                <a:lnTo>
                  <a:pt x="68250" y="69661"/>
                </a:lnTo>
                <a:lnTo>
                  <a:pt x="69777" y="70016"/>
                </a:lnTo>
                <a:lnTo>
                  <a:pt x="71894" y="71050"/>
                </a:lnTo>
                <a:lnTo>
                  <a:pt x="73322" y="71261"/>
                </a:lnTo>
                <a:lnTo>
                  <a:pt x="74261" y="71005"/>
                </a:lnTo>
                <a:lnTo>
                  <a:pt x="75727" y="69844"/>
                </a:lnTo>
                <a:lnTo>
                  <a:pt x="75877" y="69088"/>
                </a:lnTo>
                <a:lnTo>
                  <a:pt x="76694" y="68822"/>
                </a:lnTo>
                <a:lnTo>
                  <a:pt x="76927" y="68438"/>
                </a:lnTo>
                <a:lnTo>
                  <a:pt x="76600" y="67900"/>
                </a:lnTo>
                <a:lnTo>
                  <a:pt x="77605" y="66950"/>
                </a:lnTo>
                <a:lnTo>
                  <a:pt x="78922" y="66844"/>
                </a:lnTo>
                <a:lnTo>
                  <a:pt x="80094" y="66844"/>
                </a:lnTo>
                <a:lnTo>
                  <a:pt x="80516" y="66450"/>
                </a:lnTo>
                <a:lnTo>
                  <a:pt x="80144" y="66161"/>
                </a:lnTo>
                <a:lnTo>
                  <a:pt x="79827" y="65350"/>
                </a:lnTo>
                <a:lnTo>
                  <a:pt x="77100" y="64733"/>
                </a:lnTo>
                <a:lnTo>
                  <a:pt x="76750" y="64333"/>
                </a:lnTo>
                <a:lnTo>
                  <a:pt x="77355" y="63283"/>
                </a:lnTo>
                <a:lnTo>
                  <a:pt x="78227" y="62877"/>
                </a:lnTo>
                <a:lnTo>
                  <a:pt x="78816" y="62783"/>
                </a:lnTo>
                <a:lnTo>
                  <a:pt x="78500" y="63105"/>
                </a:lnTo>
                <a:lnTo>
                  <a:pt x="78666" y="63966"/>
                </a:lnTo>
                <a:lnTo>
                  <a:pt x="79194" y="64194"/>
                </a:lnTo>
                <a:lnTo>
                  <a:pt x="79872" y="63950"/>
                </a:lnTo>
                <a:lnTo>
                  <a:pt x="80211" y="63722"/>
                </a:lnTo>
                <a:lnTo>
                  <a:pt x="81250" y="63850"/>
                </a:lnTo>
                <a:lnTo>
                  <a:pt x="82011" y="64122"/>
                </a:lnTo>
                <a:lnTo>
                  <a:pt x="82811" y="63994"/>
                </a:lnTo>
                <a:lnTo>
                  <a:pt x="83333" y="64066"/>
                </a:lnTo>
                <a:lnTo>
                  <a:pt x="83027" y="64394"/>
                </a:lnTo>
                <a:lnTo>
                  <a:pt x="81655" y="64577"/>
                </a:lnTo>
                <a:lnTo>
                  <a:pt x="81488" y="64777"/>
                </a:lnTo>
                <a:lnTo>
                  <a:pt x="81983" y="64905"/>
                </a:lnTo>
                <a:lnTo>
                  <a:pt x="83138" y="64733"/>
                </a:lnTo>
                <a:lnTo>
                  <a:pt x="85011" y="64216"/>
                </a:lnTo>
                <a:lnTo>
                  <a:pt x="88850" y="64394"/>
                </a:lnTo>
                <a:lnTo>
                  <a:pt x="90811" y="64277"/>
                </a:lnTo>
                <a:lnTo>
                  <a:pt x="90266" y="64016"/>
                </a:lnTo>
                <a:lnTo>
                  <a:pt x="89888" y="63222"/>
                </a:lnTo>
                <a:lnTo>
                  <a:pt x="90266" y="62316"/>
                </a:lnTo>
                <a:lnTo>
                  <a:pt x="91911" y="61888"/>
                </a:lnTo>
                <a:lnTo>
                  <a:pt x="93172" y="62000"/>
                </a:lnTo>
                <a:lnTo>
                  <a:pt x="93427" y="62794"/>
                </a:lnTo>
                <a:lnTo>
                  <a:pt x="93005" y="63538"/>
                </a:lnTo>
                <a:lnTo>
                  <a:pt x="93605" y="64105"/>
                </a:lnTo>
                <a:lnTo>
                  <a:pt x="94755" y="64050"/>
                </a:lnTo>
                <a:lnTo>
                  <a:pt x="95916" y="63222"/>
                </a:lnTo>
                <a:lnTo>
                  <a:pt x="95022" y="61861"/>
                </a:lnTo>
                <a:lnTo>
                  <a:pt x="95461" y="61005"/>
                </a:lnTo>
                <a:lnTo>
                  <a:pt x="97327" y="60272"/>
                </a:lnTo>
                <a:lnTo>
                  <a:pt x="98361" y="60233"/>
                </a:lnTo>
                <a:lnTo>
                  <a:pt x="98694" y="59872"/>
                </a:lnTo>
                <a:lnTo>
                  <a:pt x="97994" y="59411"/>
                </a:lnTo>
                <a:lnTo>
                  <a:pt x="98361" y="58466"/>
                </a:lnTo>
                <a:lnTo>
                  <a:pt x="99294" y="58161"/>
                </a:lnTo>
                <a:lnTo>
                  <a:pt x="100727" y="58300"/>
                </a:lnTo>
                <a:lnTo>
                  <a:pt x="101044" y="58727"/>
                </a:lnTo>
                <a:lnTo>
                  <a:pt x="100344" y="59272"/>
                </a:lnTo>
                <a:lnTo>
                  <a:pt x="99950" y="60350"/>
                </a:lnTo>
                <a:lnTo>
                  <a:pt x="100400" y="62594"/>
                </a:lnTo>
                <a:lnTo>
                  <a:pt x="101105" y="62772"/>
                </a:lnTo>
                <a:lnTo>
                  <a:pt x="102088" y="62422"/>
                </a:lnTo>
                <a:lnTo>
                  <a:pt x="102755" y="61688"/>
                </a:lnTo>
                <a:lnTo>
                  <a:pt x="104005" y="61627"/>
                </a:lnTo>
                <a:lnTo>
                  <a:pt x="105422" y="60833"/>
                </a:lnTo>
                <a:lnTo>
                  <a:pt x="105983" y="59805"/>
                </a:lnTo>
                <a:lnTo>
                  <a:pt x="105655" y="59155"/>
                </a:lnTo>
                <a:lnTo>
                  <a:pt x="107277" y="58355"/>
                </a:lnTo>
                <a:lnTo>
                  <a:pt x="107072" y="57838"/>
                </a:lnTo>
                <a:lnTo>
                  <a:pt x="106250" y="57450"/>
                </a:lnTo>
                <a:lnTo>
                  <a:pt x="104505" y="56200"/>
                </a:lnTo>
                <a:lnTo>
                  <a:pt x="103905" y="55255"/>
                </a:lnTo>
                <a:lnTo>
                  <a:pt x="103405" y="53350"/>
                </a:lnTo>
                <a:lnTo>
                  <a:pt x="103944" y="51127"/>
                </a:lnTo>
                <a:lnTo>
                  <a:pt x="104066" y="49622"/>
                </a:lnTo>
                <a:lnTo>
                  <a:pt x="102755" y="46861"/>
                </a:lnTo>
                <a:lnTo>
                  <a:pt x="100883" y="45550"/>
                </a:lnTo>
                <a:lnTo>
                  <a:pt x="100727" y="44533"/>
                </a:lnTo>
                <a:lnTo>
                  <a:pt x="101161" y="43255"/>
                </a:lnTo>
                <a:lnTo>
                  <a:pt x="103522" y="42677"/>
                </a:lnTo>
                <a:lnTo>
                  <a:pt x="104650" y="42677"/>
                </a:lnTo>
                <a:lnTo>
                  <a:pt x="105272" y="43222"/>
                </a:lnTo>
                <a:lnTo>
                  <a:pt x="105705" y="42938"/>
                </a:lnTo>
                <a:lnTo>
                  <a:pt x="105316" y="42027"/>
                </a:lnTo>
                <a:lnTo>
                  <a:pt x="105044" y="41427"/>
                </a:lnTo>
                <a:lnTo>
                  <a:pt x="104555" y="41116"/>
                </a:lnTo>
                <a:lnTo>
                  <a:pt x="104172" y="40333"/>
                </a:lnTo>
                <a:lnTo>
                  <a:pt x="104283" y="39933"/>
                </a:lnTo>
                <a:lnTo>
                  <a:pt x="104261" y="39333"/>
                </a:lnTo>
                <a:lnTo>
                  <a:pt x="104800" y="38855"/>
                </a:lnTo>
                <a:lnTo>
                  <a:pt x="104777" y="38605"/>
                </a:lnTo>
                <a:lnTo>
                  <a:pt x="104938" y="37994"/>
                </a:lnTo>
                <a:lnTo>
                  <a:pt x="104505" y="37655"/>
                </a:lnTo>
                <a:lnTo>
                  <a:pt x="104400" y="36677"/>
                </a:lnTo>
                <a:lnTo>
                  <a:pt x="104705" y="36194"/>
                </a:lnTo>
                <a:lnTo>
                  <a:pt x="104116" y="35627"/>
                </a:lnTo>
                <a:lnTo>
                  <a:pt x="103683" y="34088"/>
                </a:lnTo>
                <a:lnTo>
                  <a:pt x="102311" y="32833"/>
                </a:lnTo>
                <a:lnTo>
                  <a:pt x="101538" y="32833"/>
                </a:lnTo>
                <a:lnTo>
                  <a:pt x="100727" y="32611"/>
                </a:lnTo>
                <a:lnTo>
                  <a:pt x="100555" y="30927"/>
                </a:lnTo>
                <a:lnTo>
                  <a:pt x="99144" y="30250"/>
                </a:lnTo>
                <a:lnTo>
                  <a:pt x="96044" y="28444"/>
                </a:lnTo>
                <a:lnTo>
                  <a:pt x="95205" y="27650"/>
                </a:lnTo>
                <a:lnTo>
                  <a:pt x="94600" y="26416"/>
                </a:lnTo>
                <a:lnTo>
                  <a:pt x="94438" y="25222"/>
                </a:lnTo>
                <a:lnTo>
                  <a:pt x="94544" y="24816"/>
                </a:lnTo>
                <a:lnTo>
                  <a:pt x="93666" y="25105"/>
                </a:lnTo>
                <a:lnTo>
                  <a:pt x="92972" y="25144"/>
                </a:lnTo>
                <a:lnTo>
                  <a:pt x="92627" y="24916"/>
                </a:lnTo>
                <a:lnTo>
                  <a:pt x="91283" y="24605"/>
                </a:lnTo>
                <a:lnTo>
                  <a:pt x="90550" y="24555"/>
                </a:lnTo>
                <a:lnTo>
                  <a:pt x="90650" y="24800"/>
                </a:lnTo>
                <a:lnTo>
                  <a:pt x="89916" y="25772"/>
                </a:lnTo>
                <a:lnTo>
                  <a:pt x="89933" y="26450"/>
                </a:lnTo>
                <a:lnTo>
                  <a:pt x="90600" y="26772"/>
                </a:lnTo>
                <a:lnTo>
                  <a:pt x="91305" y="26600"/>
                </a:lnTo>
                <a:lnTo>
                  <a:pt x="93005" y="25822"/>
                </a:lnTo>
                <a:lnTo>
                  <a:pt x="93777" y="26805"/>
                </a:lnTo>
                <a:lnTo>
                  <a:pt x="93194" y="27516"/>
                </a:lnTo>
                <a:lnTo>
                  <a:pt x="92300" y="27811"/>
                </a:lnTo>
                <a:lnTo>
                  <a:pt x="91305" y="27427"/>
                </a:lnTo>
                <a:lnTo>
                  <a:pt x="90950" y="27427"/>
                </a:lnTo>
                <a:lnTo>
                  <a:pt x="91422" y="28355"/>
                </a:lnTo>
                <a:lnTo>
                  <a:pt x="90727" y="28727"/>
                </a:lnTo>
                <a:lnTo>
                  <a:pt x="89672" y="28516"/>
                </a:lnTo>
                <a:lnTo>
                  <a:pt x="89416" y="27822"/>
                </a:lnTo>
                <a:lnTo>
                  <a:pt x="89177" y="27033"/>
                </a:lnTo>
                <a:lnTo>
                  <a:pt x="88711" y="26627"/>
                </a:lnTo>
                <a:lnTo>
                  <a:pt x="87772" y="26794"/>
                </a:lnTo>
                <a:lnTo>
                  <a:pt x="86938" y="26550"/>
                </a:lnTo>
                <a:lnTo>
                  <a:pt x="86655" y="27177"/>
                </a:lnTo>
                <a:lnTo>
                  <a:pt x="87200" y="28327"/>
                </a:lnTo>
                <a:lnTo>
                  <a:pt x="87244" y="29133"/>
                </a:lnTo>
                <a:lnTo>
                  <a:pt x="86350" y="29316"/>
                </a:lnTo>
                <a:lnTo>
                  <a:pt x="85444" y="30011"/>
                </a:lnTo>
                <a:lnTo>
                  <a:pt x="85472" y="30455"/>
                </a:lnTo>
                <a:lnTo>
                  <a:pt x="87372" y="31455"/>
                </a:lnTo>
                <a:lnTo>
                  <a:pt x="88000" y="32055"/>
                </a:lnTo>
                <a:lnTo>
                  <a:pt x="87327" y="33122"/>
                </a:lnTo>
                <a:lnTo>
                  <a:pt x="86316" y="33472"/>
                </a:lnTo>
                <a:lnTo>
                  <a:pt x="85144" y="33344"/>
                </a:lnTo>
                <a:lnTo>
                  <a:pt x="84888" y="33766"/>
                </a:lnTo>
                <a:lnTo>
                  <a:pt x="85983" y="34494"/>
                </a:lnTo>
                <a:lnTo>
                  <a:pt x="87150" y="34350"/>
                </a:lnTo>
                <a:lnTo>
                  <a:pt x="88138" y="33772"/>
                </a:lnTo>
                <a:lnTo>
                  <a:pt x="89605" y="35511"/>
                </a:lnTo>
                <a:lnTo>
                  <a:pt x="90155" y="37411"/>
                </a:lnTo>
                <a:lnTo>
                  <a:pt x="89822" y="38472"/>
                </a:lnTo>
                <a:lnTo>
                  <a:pt x="90000" y="40350"/>
                </a:lnTo>
                <a:lnTo>
                  <a:pt x="88688" y="43111"/>
                </a:lnTo>
                <a:lnTo>
                  <a:pt x="89061" y="44161"/>
                </a:lnTo>
                <a:lnTo>
                  <a:pt x="88461" y="45355"/>
                </a:lnTo>
                <a:lnTo>
                  <a:pt x="86611" y="45872"/>
                </a:lnTo>
                <a:lnTo>
                  <a:pt x="85772" y="47038"/>
                </a:lnTo>
                <a:lnTo>
                  <a:pt x="85877" y="48350"/>
                </a:lnTo>
                <a:lnTo>
                  <a:pt x="84955" y="49111"/>
                </a:lnTo>
                <a:lnTo>
                  <a:pt x="84683" y="49911"/>
                </a:lnTo>
                <a:lnTo>
                  <a:pt x="82855" y="50800"/>
                </a:lnTo>
                <a:lnTo>
                  <a:pt x="79238" y="51927"/>
                </a:lnTo>
                <a:lnTo>
                  <a:pt x="77827" y="52138"/>
                </a:lnTo>
                <a:lnTo>
                  <a:pt x="77100" y="52894"/>
                </a:lnTo>
                <a:lnTo>
                  <a:pt x="75266" y="52361"/>
                </a:lnTo>
                <a:lnTo>
                  <a:pt x="73488" y="51216"/>
                </a:lnTo>
                <a:lnTo>
                  <a:pt x="73538" y="50727"/>
                </a:lnTo>
                <a:lnTo>
                  <a:pt x="74333" y="50527"/>
                </a:lnTo>
                <a:lnTo>
                  <a:pt x="75122" y="49805"/>
                </a:lnTo>
                <a:lnTo>
                  <a:pt x="74988" y="49388"/>
                </a:lnTo>
                <a:lnTo>
                  <a:pt x="75916" y="48888"/>
                </a:lnTo>
                <a:lnTo>
                  <a:pt x="75844" y="48688"/>
                </a:lnTo>
                <a:lnTo>
                  <a:pt x="74088" y="48900"/>
                </a:lnTo>
                <a:lnTo>
                  <a:pt x="72833" y="49572"/>
                </a:lnTo>
                <a:lnTo>
                  <a:pt x="71211" y="49905"/>
                </a:lnTo>
                <a:lnTo>
                  <a:pt x="70916" y="50655"/>
                </a:lnTo>
                <a:lnTo>
                  <a:pt x="71983" y="51605"/>
                </a:lnTo>
                <a:lnTo>
                  <a:pt x="72205" y="53461"/>
                </a:lnTo>
                <a:lnTo>
                  <a:pt x="71983" y="54355"/>
                </a:lnTo>
                <a:lnTo>
                  <a:pt x="70227" y="55305"/>
                </a:lnTo>
                <a:lnTo>
                  <a:pt x="70188" y="55811"/>
                </a:lnTo>
                <a:lnTo>
                  <a:pt x="69561" y="56177"/>
                </a:lnTo>
                <a:lnTo>
                  <a:pt x="69311" y="57566"/>
                </a:lnTo>
                <a:lnTo>
                  <a:pt x="69977" y="57955"/>
                </a:lnTo>
                <a:lnTo>
                  <a:pt x="70083" y="58527"/>
                </a:lnTo>
                <a:lnTo>
                  <a:pt x="69588" y="58744"/>
                </a:lnTo>
                <a:lnTo>
                  <a:pt x="69916" y="58966"/>
                </a:lnTo>
                <a:lnTo>
                  <a:pt x="69544" y="59450"/>
                </a:lnTo>
                <a:lnTo>
                  <a:pt x="68788" y="59500"/>
                </a:lnTo>
                <a:lnTo>
                  <a:pt x="69283" y="59850"/>
                </a:lnTo>
                <a:lnTo>
                  <a:pt x="68133" y="60094"/>
                </a:lnTo>
                <a:lnTo>
                  <a:pt x="67350" y="59777"/>
                </a:lnTo>
                <a:lnTo>
                  <a:pt x="66244" y="60211"/>
                </a:lnTo>
                <a:lnTo>
                  <a:pt x="65588" y="60077"/>
                </a:lnTo>
                <a:lnTo>
                  <a:pt x="65316" y="59238"/>
                </a:lnTo>
                <a:lnTo>
                  <a:pt x="64861" y="59138"/>
                </a:lnTo>
                <a:lnTo>
                  <a:pt x="63888" y="59511"/>
                </a:lnTo>
                <a:lnTo>
                  <a:pt x="62961" y="59522"/>
                </a:lnTo>
                <a:lnTo>
                  <a:pt x="62477" y="59355"/>
                </a:lnTo>
                <a:lnTo>
                  <a:pt x="59205" y="59955"/>
                </a:lnTo>
                <a:lnTo>
                  <a:pt x="57466" y="60300"/>
                </a:lnTo>
                <a:lnTo>
                  <a:pt x="55733" y="60611"/>
                </a:lnTo>
                <a:lnTo>
                  <a:pt x="53794" y="60677"/>
                </a:lnTo>
                <a:lnTo>
                  <a:pt x="51927" y="60983"/>
                </a:lnTo>
                <a:lnTo>
                  <a:pt x="51261" y="60761"/>
                </a:lnTo>
                <a:lnTo>
                  <a:pt x="49677" y="60866"/>
                </a:lnTo>
                <a:lnTo>
                  <a:pt x="46833" y="61894"/>
                </a:lnTo>
                <a:lnTo>
                  <a:pt x="46305" y="62822"/>
                </a:lnTo>
                <a:lnTo>
                  <a:pt x="45261" y="63194"/>
                </a:lnTo>
                <a:lnTo>
                  <a:pt x="45016" y="63766"/>
                </a:lnTo>
                <a:lnTo>
                  <a:pt x="42938" y="64994"/>
                </a:lnTo>
                <a:lnTo>
                  <a:pt x="41650" y="65250"/>
                </a:lnTo>
                <a:lnTo>
                  <a:pt x="40544" y="66033"/>
                </a:lnTo>
                <a:lnTo>
                  <a:pt x="40216" y="66544"/>
                </a:lnTo>
                <a:lnTo>
                  <a:pt x="39088" y="67150"/>
                </a:lnTo>
                <a:lnTo>
                  <a:pt x="37061" y="67361"/>
                </a:lnTo>
                <a:lnTo>
                  <a:pt x="36355" y="67900"/>
                </a:lnTo>
                <a:lnTo>
                  <a:pt x="36855" y="69144"/>
                </a:lnTo>
                <a:lnTo>
                  <a:pt x="37611" y="69355"/>
                </a:lnTo>
                <a:lnTo>
                  <a:pt x="37861" y="69805"/>
                </a:lnTo>
                <a:lnTo>
                  <a:pt x="37388" y="70227"/>
                </a:lnTo>
                <a:lnTo>
                  <a:pt x="36122" y="70272"/>
                </a:lnTo>
                <a:lnTo>
                  <a:pt x="34533" y="70922"/>
                </a:lnTo>
                <a:lnTo>
                  <a:pt x="34138" y="71377"/>
                </a:lnTo>
                <a:lnTo>
                  <a:pt x="33133" y="71777"/>
                </a:lnTo>
                <a:lnTo>
                  <a:pt x="31711" y="72572"/>
                </a:lnTo>
                <a:lnTo>
                  <a:pt x="31177" y="73183"/>
                </a:lnTo>
                <a:lnTo>
                  <a:pt x="29938" y="73200"/>
                </a:lnTo>
                <a:lnTo>
                  <a:pt x="28572" y="73600"/>
                </a:lnTo>
                <a:lnTo>
                  <a:pt x="29250" y="73600"/>
                </a:lnTo>
                <a:lnTo>
                  <a:pt x="29966" y="73644"/>
                </a:lnTo>
                <a:lnTo>
                  <a:pt x="30477" y="74344"/>
                </a:lnTo>
                <a:lnTo>
                  <a:pt x="31127" y="75266"/>
                </a:lnTo>
                <a:lnTo>
                  <a:pt x="30616" y="75527"/>
                </a:lnTo>
                <a:lnTo>
                  <a:pt x="30377" y="74916"/>
                </a:lnTo>
                <a:lnTo>
                  <a:pt x="29755" y="74444"/>
                </a:lnTo>
                <a:lnTo>
                  <a:pt x="29383" y="75072"/>
                </a:lnTo>
                <a:lnTo>
                  <a:pt x="29772" y="75788"/>
                </a:lnTo>
                <a:lnTo>
                  <a:pt x="30727" y="75994"/>
                </a:lnTo>
                <a:lnTo>
                  <a:pt x="30900" y="76455"/>
                </a:lnTo>
                <a:lnTo>
                  <a:pt x="30405" y="76955"/>
                </a:lnTo>
                <a:lnTo>
                  <a:pt x="31127" y="76744"/>
                </a:lnTo>
                <a:lnTo>
                  <a:pt x="31655" y="76216"/>
                </a:lnTo>
                <a:lnTo>
                  <a:pt x="32811" y="76011"/>
                </a:lnTo>
                <a:lnTo>
                  <a:pt x="33566" y="76155"/>
                </a:lnTo>
                <a:lnTo>
                  <a:pt x="32983" y="76444"/>
                </a:lnTo>
                <a:lnTo>
                  <a:pt x="33527" y="76655"/>
                </a:lnTo>
                <a:lnTo>
                  <a:pt x="34705" y="76472"/>
                </a:lnTo>
                <a:lnTo>
                  <a:pt x="34572" y="75744"/>
                </a:lnTo>
                <a:lnTo>
                  <a:pt x="33744" y="75361"/>
                </a:lnTo>
                <a:lnTo>
                  <a:pt x="32366" y="75538"/>
                </a:lnTo>
                <a:lnTo>
                  <a:pt x="32455" y="75233"/>
                </a:lnTo>
                <a:lnTo>
                  <a:pt x="32833" y="74888"/>
                </a:lnTo>
                <a:lnTo>
                  <a:pt x="32511" y="74288"/>
                </a:lnTo>
                <a:lnTo>
                  <a:pt x="33133" y="73861"/>
                </a:lnTo>
                <a:lnTo>
                  <a:pt x="34405" y="74116"/>
                </a:lnTo>
                <a:lnTo>
                  <a:pt x="35716" y="75283"/>
                </a:lnTo>
                <a:lnTo>
                  <a:pt x="35911" y="76155"/>
                </a:lnTo>
                <a:lnTo>
                  <a:pt x="36555" y="76555"/>
                </a:lnTo>
                <a:lnTo>
                  <a:pt x="36661" y="77894"/>
                </a:lnTo>
                <a:lnTo>
                  <a:pt x="35566" y="79155"/>
                </a:lnTo>
                <a:lnTo>
                  <a:pt x="34238" y="79222"/>
                </a:lnTo>
                <a:lnTo>
                  <a:pt x="34572" y="79666"/>
                </a:lnTo>
                <a:lnTo>
                  <a:pt x="35716" y="80711"/>
                </a:lnTo>
                <a:lnTo>
                  <a:pt x="36216" y="82077"/>
                </a:lnTo>
                <a:lnTo>
                  <a:pt x="37472" y="82855"/>
                </a:lnTo>
                <a:lnTo>
                  <a:pt x="37455" y="83522"/>
                </a:lnTo>
                <a:lnTo>
                  <a:pt x="36816" y="83938"/>
                </a:lnTo>
                <a:lnTo>
                  <a:pt x="37777" y="84555"/>
                </a:lnTo>
                <a:lnTo>
                  <a:pt x="38994" y="84466"/>
                </a:lnTo>
                <a:lnTo>
                  <a:pt x="40000" y="84783"/>
                </a:lnTo>
                <a:lnTo>
                  <a:pt x="40483" y="84483"/>
                </a:lnTo>
                <a:lnTo>
                  <a:pt x="40483" y="84066"/>
                </a:lnTo>
                <a:lnTo>
                  <a:pt x="39361" y="83166"/>
                </a:lnTo>
                <a:lnTo>
                  <a:pt x="39361" y="81894"/>
                </a:lnTo>
                <a:lnTo>
                  <a:pt x="40061" y="81500"/>
                </a:lnTo>
                <a:lnTo>
                  <a:pt x="40822" y="81827"/>
                </a:lnTo>
                <a:lnTo>
                  <a:pt x="40388" y="82166"/>
                </a:lnTo>
                <a:lnTo>
                  <a:pt x="40344" y="82538"/>
                </a:lnTo>
                <a:lnTo>
                  <a:pt x="41505" y="83166"/>
                </a:lnTo>
                <a:lnTo>
                  <a:pt x="41961" y="84222"/>
                </a:lnTo>
                <a:lnTo>
                  <a:pt x="41600" y="84844"/>
                </a:lnTo>
                <a:cubicBezTo>
                  <a:pt x="41600" y="84844"/>
                  <a:pt x="41777" y="85411"/>
                  <a:pt x="41777" y="85411"/>
                </a:cubicBezTo>
                <a:close/>
                <a:moveTo>
                  <a:pt x="44472" y="87622"/>
                </a:moveTo>
                <a:lnTo>
                  <a:pt x="44150" y="86350"/>
                </a:lnTo>
                <a:lnTo>
                  <a:pt x="44188" y="85822"/>
                </a:lnTo>
                <a:lnTo>
                  <a:pt x="45050" y="86205"/>
                </a:lnTo>
                <a:lnTo>
                  <a:pt x="45188" y="86883"/>
                </a:lnTo>
                <a:lnTo>
                  <a:pt x="44838" y="87405"/>
                </a:lnTo>
                <a:lnTo>
                  <a:pt x="44472" y="87622"/>
                </a:lnTo>
                <a:cubicBezTo>
                  <a:pt x="44472" y="87622"/>
                  <a:pt x="44472" y="87622"/>
                  <a:pt x="44472" y="87622"/>
                </a:cubicBezTo>
                <a:close/>
                <a:moveTo>
                  <a:pt x="43211" y="88505"/>
                </a:moveTo>
                <a:lnTo>
                  <a:pt x="42277" y="87900"/>
                </a:lnTo>
                <a:lnTo>
                  <a:pt x="41311" y="88005"/>
                </a:lnTo>
                <a:lnTo>
                  <a:pt x="40955" y="88477"/>
                </a:lnTo>
                <a:lnTo>
                  <a:pt x="41805" y="89266"/>
                </a:lnTo>
                <a:lnTo>
                  <a:pt x="43105" y="89388"/>
                </a:lnTo>
                <a:lnTo>
                  <a:pt x="43483" y="89033"/>
                </a:lnTo>
                <a:lnTo>
                  <a:pt x="43211" y="88505"/>
                </a:lnTo>
                <a:cubicBezTo>
                  <a:pt x="43211" y="88505"/>
                  <a:pt x="43211" y="88505"/>
                  <a:pt x="43211" y="88505"/>
                </a:cubicBezTo>
                <a:close/>
                <a:moveTo>
                  <a:pt x="53100" y="75116"/>
                </a:moveTo>
                <a:lnTo>
                  <a:pt x="53705" y="75261"/>
                </a:lnTo>
                <a:lnTo>
                  <a:pt x="54172" y="74972"/>
                </a:lnTo>
                <a:lnTo>
                  <a:pt x="55122" y="75144"/>
                </a:lnTo>
                <a:lnTo>
                  <a:pt x="55838" y="75033"/>
                </a:lnTo>
                <a:lnTo>
                  <a:pt x="55733" y="74550"/>
                </a:lnTo>
                <a:lnTo>
                  <a:pt x="54372" y="73777"/>
                </a:lnTo>
                <a:lnTo>
                  <a:pt x="55016" y="73100"/>
                </a:lnTo>
                <a:lnTo>
                  <a:pt x="55661" y="71955"/>
                </a:lnTo>
                <a:lnTo>
                  <a:pt x="57483" y="71388"/>
                </a:lnTo>
                <a:lnTo>
                  <a:pt x="57972" y="70961"/>
                </a:lnTo>
                <a:lnTo>
                  <a:pt x="59683" y="71077"/>
                </a:lnTo>
                <a:lnTo>
                  <a:pt x="61800" y="71788"/>
                </a:lnTo>
                <a:lnTo>
                  <a:pt x="62411" y="72327"/>
                </a:lnTo>
                <a:lnTo>
                  <a:pt x="63338" y="72100"/>
                </a:lnTo>
                <a:lnTo>
                  <a:pt x="64050" y="70700"/>
                </a:lnTo>
                <a:lnTo>
                  <a:pt x="65738" y="69883"/>
                </a:lnTo>
                <a:lnTo>
                  <a:pt x="65900" y="69372"/>
                </a:lnTo>
                <a:lnTo>
                  <a:pt x="65366" y="69083"/>
                </a:lnTo>
                <a:lnTo>
                  <a:pt x="65033" y="68544"/>
                </a:lnTo>
                <a:lnTo>
                  <a:pt x="63388" y="67861"/>
                </a:lnTo>
                <a:lnTo>
                  <a:pt x="62233" y="67833"/>
                </a:lnTo>
                <a:lnTo>
                  <a:pt x="61150" y="67411"/>
                </a:lnTo>
                <a:lnTo>
                  <a:pt x="59172" y="67350"/>
                </a:lnTo>
                <a:lnTo>
                  <a:pt x="57305" y="68144"/>
                </a:lnTo>
                <a:lnTo>
                  <a:pt x="57305" y="68633"/>
                </a:lnTo>
                <a:lnTo>
                  <a:pt x="56600" y="69200"/>
                </a:lnTo>
                <a:lnTo>
                  <a:pt x="55227" y="69427"/>
                </a:lnTo>
                <a:lnTo>
                  <a:pt x="54083" y="69855"/>
                </a:lnTo>
                <a:lnTo>
                  <a:pt x="53372" y="69738"/>
                </a:lnTo>
                <a:lnTo>
                  <a:pt x="52494" y="68683"/>
                </a:lnTo>
                <a:lnTo>
                  <a:pt x="51788" y="68711"/>
                </a:lnTo>
                <a:lnTo>
                  <a:pt x="49755" y="69911"/>
                </a:lnTo>
                <a:lnTo>
                  <a:pt x="49700" y="70622"/>
                </a:lnTo>
                <a:lnTo>
                  <a:pt x="48394" y="71111"/>
                </a:lnTo>
                <a:lnTo>
                  <a:pt x="48055" y="71894"/>
                </a:lnTo>
                <a:lnTo>
                  <a:pt x="50205" y="72188"/>
                </a:lnTo>
                <a:lnTo>
                  <a:pt x="50577" y="72955"/>
                </a:lnTo>
                <a:lnTo>
                  <a:pt x="50133" y="73183"/>
                </a:lnTo>
                <a:lnTo>
                  <a:pt x="50133" y="73583"/>
                </a:lnTo>
                <a:lnTo>
                  <a:pt x="51344" y="74522"/>
                </a:lnTo>
                <a:lnTo>
                  <a:pt x="53194" y="74638"/>
                </a:lnTo>
                <a:lnTo>
                  <a:pt x="53100" y="75116"/>
                </a:lnTo>
                <a:cubicBezTo>
                  <a:pt x="53100" y="75116"/>
                  <a:pt x="53100" y="75116"/>
                  <a:pt x="53100" y="75116"/>
                </a:cubicBezTo>
                <a:close/>
                <a:moveTo>
                  <a:pt x="59988" y="66811"/>
                </a:moveTo>
                <a:lnTo>
                  <a:pt x="61205" y="66200"/>
                </a:lnTo>
                <a:lnTo>
                  <a:pt x="62166" y="66316"/>
                </a:lnTo>
                <a:lnTo>
                  <a:pt x="62094" y="66711"/>
                </a:lnTo>
                <a:lnTo>
                  <a:pt x="61150" y="66961"/>
                </a:lnTo>
                <a:lnTo>
                  <a:pt x="59988" y="66811"/>
                </a:lnTo>
                <a:cubicBezTo>
                  <a:pt x="59988" y="66811"/>
                  <a:pt x="59988" y="66811"/>
                  <a:pt x="59988" y="66811"/>
                </a:cubicBezTo>
                <a:close/>
                <a:moveTo>
                  <a:pt x="65394" y="67511"/>
                </a:moveTo>
                <a:lnTo>
                  <a:pt x="64716" y="66722"/>
                </a:lnTo>
                <a:lnTo>
                  <a:pt x="64733" y="66094"/>
                </a:lnTo>
                <a:lnTo>
                  <a:pt x="65261" y="65666"/>
                </a:lnTo>
                <a:lnTo>
                  <a:pt x="66044" y="65594"/>
                </a:lnTo>
                <a:lnTo>
                  <a:pt x="66350" y="66094"/>
                </a:lnTo>
                <a:lnTo>
                  <a:pt x="66161" y="66661"/>
                </a:lnTo>
                <a:lnTo>
                  <a:pt x="66405" y="66988"/>
                </a:lnTo>
                <a:lnTo>
                  <a:pt x="66188" y="67488"/>
                </a:lnTo>
                <a:lnTo>
                  <a:pt x="65394" y="67511"/>
                </a:lnTo>
                <a:cubicBezTo>
                  <a:pt x="65394" y="67511"/>
                  <a:pt x="65394" y="67511"/>
                  <a:pt x="65394" y="67511"/>
                </a:cubicBezTo>
                <a:close/>
                <a:moveTo>
                  <a:pt x="32705" y="77061"/>
                </a:moveTo>
                <a:lnTo>
                  <a:pt x="32133" y="77427"/>
                </a:lnTo>
                <a:lnTo>
                  <a:pt x="32350" y="78188"/>
                </a:lnTo>
                <a:lnTo>
                  <a:pt x="32900" y="78727"/>
                </a:lnTo>
                <a:lnTo>
                  <a:pt x="33611" y="78744"/>
                </a:lnTo>
                <a:lnTo>
                  <a:pt x="33911" y="78083"/>
                </a:lnTo>
                <a:lnTo>
                  <a:pt x="33066" y="77327"/>
                </a:lnTo>
                <a:lnTo>
                  <a:pt x="33022" y="77083"/>
                </a:lnTo>
                <a:lnTo>
                  <a:pt x="32705" y="77061"/>
                </a:lnTo>
                <a:cubicBezTo>
                  <a:pt x="32705" y="77061"/>
                  <a:pt x="32705" y="77061"/>
                  <a:pt x="32705" y="77061"/>
                </a:cubicBezTo>
                <a:close/>
                <a:moveTo>
                  <a:pt x="33288" y="79100"/>
                </a:moveTo>
                <a:lnTo>
                  <a:pt x="33900" y="78755"/>
                </a:lnTo>
                <a:lnTo>
                  <a:pt x="34327" y="78866"/>
                </a:lnTo>
                <a:lnTo>
                  <a:pt x="33772" y="79344"/>
                </a:lnTo>
                <a:lnTo>
                  <a:pt x="33288" y="79100"/>
                </a:lnTo>
                <a:cubicBezTo>
                  <a:pt x="33288" y="79100"/>
                  <a:pt x="33288" y="79100"/>
                  <a:pt x="33288" y="79100"/>
                </a:cubicBezTo>
                <a:close/>
                <a:moveTo>
                  <a:pt x="34572" y="77855"/>
                </a:moveTo>
                <a:lnTo>
                  <a:pt x="34455" y="77427"/>
                </a:lnTo>
                <a:lnTo>
                  <a:pt x="34933" y="77172"/>
                </a:lnTo>
                <a:lnTo>
                  <a:pt x="35483" y="77327"/>
                </a:lnTo>
                <a:lnTo>
                  <a:pt x="35333" y="77816"/>
                </a:lnTo>
                <a:lnTo>
                  <a:pt x="34572" y="77855"/>
                </a:lnTo>
                <a:cubicBezTo>
                  <a:pt x="34572" y="77855"/>
                  <a:pt x="34572" y="77855"/>
                  <a:pt x="34572" y="77855"/>
                </a:cubicBezTo>
                <a:close/>
                <a:moveTo>
                  <a:pt x="23027" y="77366"/>
                </a:moveTo>
                <a:lnTo>
                  <a:pt x="22505" y="76527"/>
                </a:lnTo>
                <a:lnTo>
                  <a:pt x="22561" y="76011"/>
                </a:lnTo>
                <a:lnTo>
                  <a:pt x="23350" y="75816"/>
                </a:lnTo>
                <a:lnTo>
                  <a:pt x="23466" y="76283"/>
                </a:lnTo>
                <a:lnTo>
                  <a:pt x="24333" y="76527"/>
                </a:lnTo>
                <a:lnTo>
                  <a:pt x="24888" y="77072"/>
                </a:lnTo>
                <a:lnTo>
                  <a:pt x="24016" y="77438"/>
                </a:lnTo>
                <a:lnTo>
                  <a:pt x="23027" y="77366"/>
                </a:lnTo>
                <a:cubicBezTo>
                  <a:pt x="23027" y="77366"/>
                  <a:pt x="23027" y="77366"/>
                  <a:pt x="23027" y="77366"/>
                </a:cubicBezTo>
                <a:close/>
                <a:moveTo>
                  <a:pt x="24127" y="75416"/>
                </a:moveTo>
                <a:lnTo>
                  <a:pt x="24288" y="75766"/>
                </a:lnTo>
                <a:lnTo>
                  <a:pt x="25161" y="75516"/>
                </a:lnTo>
                <a:lnTo>
                  <a:pt x="24127" y="75416"/>
                </a:lnTo>
                <a:cubicBezTo>
                  <a:pt x="24127" y="75416"/>
                  <a:pt x="24127" y="75416"/>
                  <a:pt x="24127" y="75416"/>
                </a:cubicBezTo>
                <a:close/>
                <a:moveTo>
                  <a:pt x="25050" y="75016"/>
                </a:moveTo>
                <a:lnTo>
                  <a:pt x="25661" y="75161"/>
                </a:lnTo>
                <a:lnTo>
                  <a:pt x="25955" y="74927"/>
                </a:lnTo>
                <a:lnTo>
                  <a:pt x="25050" y="75016"/>
                </a:lnTo>
                <a:cubicBezTo>
                  <a:pt x="25050" y="75016"/>
                  <a:pt x="25050" y="75016"/>
                  <a:pt x="25050" y="75016"/>
                </a:cubicBezTo>
                <a:close/>
                <a:moveTo>
                  <a:pt x="25955" y="74538"/>
                </a:moveTo>
                <a:lnTo>
                  <a:pt x="26211" y="74761"/>
                </a:lnTo>
                <a:lnTo>
                  <a:pt x="26450" y="74566"/>
                </a:lnTo>
                <a:lnTo>
                  <a:pt x="25955" y="74538"/>
                </a:lnTo>
                <a:cubicBezTo>
                  <a:pt x="25955" y="74538"/>
                  <a:pt x="25955" y="74538"/>
                  <a:pt x="25955" y="74538"/>
                </a:cubicBezTo>
                <a:close/>
                <a:moveTo>
                  <a:pt x="26333" y="74011"/>
                </a:moveTo>
                <a:lnTo>
                  <a:pt x="27172" y="74344"/>
                </a:lnTo>
                <a:lnTo>
                  <a:pt x="27666" y="74188"/>
                </a:lnTo>
                <a:lnTo>
                  <a:pt x="26716" y="73861"/>
                </a:lnTo>
                <a:lnTo>
                  <a:pt x="26283" y="73872"/>
                </a:lnTo>
                <a:lnTo>
                  <a:pt x="26333" y="74011"/>
                </a:lnTo>
                <a:cubicBezTo>
                  <a:pt x="26333" y="74011"/>
                  <a:pt x="26333" y="74011"/>
                  <a:pt x="26333" y="74011"/>
                </a:cubicBezTo>
                <a:close/>
                <a:moveTo>
                  <a:pt x="82338" y="47277"/>
                </a:moveTo>
                <a:lnTo>
                  <a:pt x="82427" y="46516"/>
                </a:lnTo>
                <a:lnTo>
                  <a:pt x="82888" y="46061"/>
                </a:lnTo>
                <a:lnTo>
                  <a:pt x="82561" y="45950"/>
                </a:lnTo>
                <a:lnTo>
                  <a:pt x="81622" y="46233"/>
                </a:lnTo>
                <a:lnTo>
                  <a:pt x="81488" y="45733"/>
                </a:lnTo>
                <a:lnTo>
                  <a:pt x="82144" y="44416"/>
                </a:lnTo>
                <a:lnTo>
                  <a:pt x="82672" y="44144"/>
                </a:lnTo>
                <a:lnTo>
                  <a:pt x="82922" y="44711"/>
                </a:lnTo>
                <a:lnTo>
                  <a:pt x="82811" y="45277"/>
                </a:lnTo>
                <a:lnTo>
                  <a:pt x="83855" y="45450"/>
                </a:lnTo>
                <a:lnTo>
                  <a:pt x="84100" y="45872"/>
                </a:lnTo>
                <a:lnTo>
                  <a:pt x="83711" y="46744"/>
                </a:lnTo>
                <a:lnTo>
                  <a:pt x="82888" y="47172"/>
                </a:lnTo>
                <a:lnTo>
                  <a:pt x="82338" y="47277"/>
                </a:lnTo>
                <a:cubicBezTo>
                  <a:pt x="82338" y="47277"/>
                  <a:pt x="82338" y="47277"/>
                  <a:pt x="82338" y="47277"/>
                </a:cubicBezTo>
                <a:close/>
                <a:moveTo>
                  <a:pt x="84816" y="25416"/>
                </a:moveTo>
                <a:lnTo>
                  <a:pt x="83555" y="25016"/>
                </a:lnTo>
                <a:lnTo>
                  <a:pt x="82938" y="24361"/>
                </a:lnTo>
                <a:lnTo>
                  <a:pt x="83405" y="24188"/>
                </a:lnTo>
                <a:lnTo>
                  <a:pt x="82938" y="22772"/>
                </a:lnTo>
                <a:lnTo>
                  <a:pt x="82011" y="21422"/>
                </a:lnTo>
                <a:lnTo>
                  <a:pt x="80861" y="20861"/>
                </a:lnTo>
                <a:lnTo>
                  <a:pt x="79577" y="20405"/>
                </a:lnTo>
                <a:lnTo>
                  <a:pt x="78666" y="20388"/>
                </a:lnTo>
                <a:lnTo>
                  <a:pt x="78477" y="19861"/>
                </a:lnTo>
                <a:lnTo>
                  <a:pt x="78638" y="18794"/>
                </a:lnTo>
                <a:lnTo>
                  <a:pt x="78255" y="18005"/>
                </a:lnTo>
                <a:lnTo>
                  <a:pt x="78816" y="17366"/>
                </a:lnTo>
                <a:lnTo>
                  <a:pt x="79677" y="17105"/>
                </a:lnTo>
                <a:lnTo>
                  <a:pt x="79933" y="16750"/>
                </a:lnTo>
                <a:lnTo>
                  <a:pt x="80938" y="16650"/>
                </a:lnTo>
                <a:lnTo>
                  <a:pt x="81605" y="15872"/>
                </a:lnTo>
                <a:lnTo>
                  <a:pt x="82144" y="15483"/>
                </a:lnTo>
                <a:lnTo>
                  <a:pt x="81983" y="15138"/>
                </a:lnTo>
                <a:lnTo>
                  <a:pt x="80438" y="14533"/>
                </a:lnTo>
                <a:lnTo>
                  <a:pt x="79872" y="14500"/>
                </a:lnTo>
                <a:lnTo>
                  <a:pt x="79427" y="14211"/>
                </a:lnTo>
                <a:lnTo>
                  <a:pt x="79994" y="13611"/>
                </a:lnTo>
                <a:lnTo>
                  <a:pt x="81083" y="13483"/>
                </a:lnTo>
                <a:lnTo>
                  <a:pt x="83455" y="14166"/>
                </a:lnTo>
                <a:lnTo>
                  <a:pt x="86022" y="14383"/>
                </a:lnTo>
                <a:lnTo>
                  <a:pt x="86872" y="14027"/>
                </a:lnTo>
                <a:lnTo>
                  <a:pt x="86977" y="13438"/>
                </a:lnTo>
                <a:lnTo>
                  <a:pt x="87450" y="13183"/>
                </a:lnTo>
                <a:lnTo>
                  <a:pt x="86977" y="12605"/>
                </a:lnTo>
                <a:lnTo>
                  <a:pt x="86288" y="12411"/>
                </a:lnTo>
                <a:lnTo>
                  <a:pt x="86022" y="12027"/>
                </a:lnTo>
                <a:lnTo>
                  <a:pt x="85166" y="11327"/>
                </a:lnTo>
                <a:lnTo>
                  <a:pt x="84722" y="10600"/>
                </a:lnTo>
                <a:lnTo>
                  <a:pt x="85877" y="9911"/>
                </a:lnTo>
                <a:lnTo>
                  <a:pt x="86527" y="9866"/>
                </a:lnTo>
                <a:lnTo>
                  <a:pt x="86677" y="9544"/>
                </a:lnTo>
                <a:lnTo>
                  <a:pt x="86094" y="8772"/>
                </a:lnTo>
                <a:lnTo>
                  <a:pt x="85333" y="7572"/>
                </a:lnTo>
                <a:lnTo>
                  <a:pt x="85605" y="7027"/>
                </a:lnTo>
                <a:lnTo>
                  <a:pt x="85444" y="5550"/>
                </a:lnTo>
                <a:lnTo>
                  <a:pt x="84844" y="4638"/>
                </a:lnTo>
                <a:lnTo>
                  <a:pt x="82222" y="2533"/>
                </a:lnTo>
                <a:lnTo>
                  <a:pt x="81783" y="1594"/>
                </a:lnTo>
                <a:lnTo>
                  <a:pt x="81122" y="1083"/>
                </a:lnTo>
                <a:lnTo>
                  <a:pt x="81511" y="827"/>
                </a:lnTo>
                <a:lnTo>
                  <a:pt x="82222" y="827"/>
                </a:lnTo>
                <a:lnTo>
                  <a:pt x="82988" y="338"/>
                </a:lnTo>
                <a:lnTo>
                  <a:pt x="82827" y="0"/>
                </a:lnTo>
                <a:lnTo>
                  <a:pt x="84522" y="0"/>
                </a:lnTo>
                <a:lnTo>
                  <a:pt x="85072" y="600"/>
                </a:lnTo>
                <a:lnTo>
                  <a:pt x="87522" y="1655"/>
                </a:lnTo>
                <a:lnTo>
                  <a:pt x="89605" y="1877"/>
                </a:lnTo>
                <a:lnTo>
                  <a:pt x="90650" y="2933"/>
                </a:lnTo>
                <a:lnTo>
                  <a:pt x="94100" y="4694"/>
                </a:lnTo>
                <a:lnTo>
                  <a:pt x="96022" y="5411"/>
                </a:lnTo>
                <a:lnTo>
                  <a:pt x="96616" y="5977"/>
                </a:lnTo>
                <a:lnTo>
                  <a:pt x="98094" y="6144"/>
                </a:lnTo>
                <a:lnTo>
                  <a:pt x="99416" y="6888"/>
                </a:lnTo>
                <a:lnTo>
                  <a:pt x="101655" y="7455"/>
                </a:lnTo>
                <a:lnTo>
                  <a:pt x="103522" y="7572"/>
                </a:lnTo>
                <a:lnTo>
                  <a:pt x="104994" y="8311"/>
                </a:lnTo>
                <a:lnTo>
                  <a:pt x="106138" y="8194"/>
                </a:lnTo>
                <a:lnTo>
                  <a:pt x="106688" y="8394"/>
                </a:lnTo>
                <a:lnTo>
                  <a:pt x="108611" y="8250"/>
                </a:lnTo>
                <a:lnTo>
                  <a:pt x="111044" y="7383"/>
                </a:lnTo>
                <a:lnTo>
                  <a:pt x="112300" y="6544"/>
                </a:lnTo>
                <a:lnTo>
                  <a:pt x="112583" y="5838"/>
                </a:lnTo>
                <a:lnTo>
                  <a:pt x="112950" y="5611"/>
                </a:lnTo>
                <a:lnTo>
                  <a:pt x="113361" y="5938"/>
                </a:lnTo>
                <a:lnTo>
                  <a:pt x="113361" y="6611"/>
                </a:lnTo>
                <a:lnTo>
                  <a:pt x="112566" y="7783"/>
                </a:lnTo>
                <a:lnTo>
                  <a:pt x="112544" y="8855"/>
                </a:lnTo>
                <a:lnTo>
                  <a:pt x="113050" y="9227"/>
                </a:lnTo>
                <a:lnTo>
                  <a:pt x="114894" y="9827"/>
                </a:lnTo>
                <a:lnTo>
                  <a:pt x="116150" y="10644"/>
                </a:lnTo>
                <a:lnTo>
                  <a:pt x="116266" y="11244"/>
                </a:lnTo>
                <a:lnTo>
                  <a:pt x="116100" y="11638"/>
                </a:lnTo>
                <a:lnTo>
                  <a:pt x="117255" y="11638"/>
                </a:lnTo>
                <a:lnTo>
                  <a:pt x="117977" y="11044"/>
                </a:lnTo>
                <a:lnTo>
                  <a:pt x="119061" y="10500"/>
                </a:lnTo>
                <a:lnTo>
                  <a:pt x="120000" y="10444"/>
                </a:lnTo>
                <a:lnTo>
                  <a:pt x="119494" y="11011"/>
                </a:lnTo>
                <a:lnTo>
                  <a:pt x="118788" y="11244"/>
                </a:lnTo>
                <a:lnTo>
                  <a:pt x="118683" y="12005"/>
                </a:lnTo>
                <a:lnTo>
                  <a:pt x="117755" y="12377"/>
                </a:lnTo>
                <a:lnTo>
                  <a:pt x="116433" y="12661"/>
                </a:lnTo>
                <a:lnTo>
                  <a:pt x="116150" y="13261"/>
                </a:lnTo>
                <a:lnTo>
                  <a:pt x="115605" y="13688"/>
                </a:lnTo>
                <a:lnTo>
                  <a:pt x="114572" y="13716"/>
                </a:lnTo>
                <a:lnTo>
                  <a:pt x="114022" y="13488"/>
                </a:lnTo>
                <a:lnTo>
                  <a:pt x="112994" y="13911"/>
                </a:lnTo>
                <a:lnTo>
                  <a:pt x="113100" y="14316"/>
                </a:lnTo>
                <a:lnTo>
                  <a:pt x="111166" y="14316"/>
                </a:lnTo>
                <a:lnTo>
                  <a:pt x="109711" y="14111"/>
                </a:lnTo>
                <a:lnTo>
                  <a:pt x="108450" y="14316"/>
                </a:lnTo>
                <a:lnTo>
                  <a:pt x="106411" y="15788"/>
                </a:lnTo>
                <a:lnTo>
                  <a:pt x="105655" y="17388"/>
                </a:lnTo>
                <a:lnTo>
                  <a:pt x="105316" y="18694"/>
                </a:lnTo>
                <a:lnTo>
                  <a:pt x="105750" y="19577"/>
                </a:lnTo>
                <a:lnTo>
                  <a:pt x="105483" y="20233"/>
                </a:lnTo>
                <a:lnTo>
                  <a:pt x="105594" y="20833"/>
                </a:lnTo>
                <a:lnTo>
                  <a:pt x="104283" y="20544"/>
                </a:lnTo>
                <a:lnTo>
                  <a:pt x="103522" y="20005"/>
                </a:lnTo>
                <a:lnTo>
                  <a:pt x="101161" y="19688"/>
                </a:lnTo>
                <a:lnTo>
                  <a:pt x="98866" y="19066"/>
                </a:lnTo>
                <a:lnTo>
                  <a:pt x="96822" y="18127"/>
                </a:lnTo>
                <a:lnTo>
                  <a:pt x="95516" y="17361"/>
                </a:lnTo>
                <a:lnTo>
                  <a:pt x="94144" y="17472"/>
                </a:lnTo>
                <a:lnTo>
                  <a:pt x="92955" y="17327"/>
                </a:lnTo>
                <a:lnTo>
                  <a:pt x="92350" y="17016"/>
                </a:lnTo>
                <a:lnTo>
                  <a:pt x="90916" y="16988"/>
                </a:lnTo>
                <a:lnTo>
                  <a:pt x="89222" y="17638"/>
                </a:lnTo>
                <a:lnTo>
                  <a:pt x="87422" y="18922"/>
                </a:lnTo>
                <a:lnTo>
                  <a:pt x="86666" y="18666"/>
                </a:lnTo>
                <a:lnTo>
                  <a:pt x="84738" y="18038"/>
                </a:lnTo>
                <a:lnTo>
                  <a:pt x="83705" y="18094"/>
                </a:lnTo>
                <a:lnTo>
                  <a:pt x="82716" y="18550"/>
                </a:lnTo>
                <a:lnTo>
                  <a:pt x="82716" y="19322"/>
                </a:lnTo>
                <a:lnTo>
                  <a:pt x="83205" y="19944"/>
                </a:lnTo>
                <a:lnTo>
                  <a:pt x="84783" y="20400"/>
                </a:lnTo>
                <a:lnTo>
                  <a:pt x="86433" y="20177"/>
                </a:lnTo>
                <a:lnTo>
                  <a:pt x="88344" y="21283"/>
                </a:lnTo>
                <a:lnTo>
                  <a:pt x="90000" y="21511"/>
                </a:lnTo>
                <a:lnTo>
                  <a:pt x="91750" y="21511"/>
                </a:lnTo>
                <a:lnTo>
                  <a:pt x="92350" y="21966"/>
                </a:lnTo>
                <a:lnTo>
                  <a:pt x="91188" y="22761"/>
                </a:lnTo>
                <a:lnTo>
                  <a:pt x="90811" y="23327"/>
                </a:lnTo>
                <a:lnTo>
                  <a:pt x="89777" y="22905"/>
                </a:lnTo>
                <a:lnTo>
                  <a:pt x="87750" y="22850"/>
                </a:lnTo>
                <a:lnTo>
                  <a:pt x="87000" y="23133"/>
                </a:lnTo>
                <a:lnTo>
                  <a:pt x="87150" y="23705"/>
                </a:lnTo>
                <a:lnTo>
                  <a:pt x="86611" y="24355"/>
                </a:lnTo>
                <a:lnTo>
                  <a:pt x="84816" y="25416"/>
                </a:lnTo>
                <a:cubicBezTo>
                  <a:pt x="84816" y="25416"/>
                  <a:pt x="84816" y="25416"/>
                  <a:pt x="84816" y="25416"/>
                </a:cubicBezTo>
                <a:close/>
                <a:moveTo>
                  <a:pt x="75655" y="21522"/>
                </a:moveTo>
                <a:lnTo>
                  <a:pt x="75022" y="21133"/>
                </a:lnTo>
                <a:lnTo>
                  <a:pt x="74861" y="20533"/>
                </a:lnTo>
                <a:lnTo>
                  <a:pt x="76061" y="19961"/>
                </a:lnTo>
                <a:lnTo>
                  <a:pt x="76877" y="19816"/>
                </a:lnTo>
                <a:lnTo>
                  <a:pt x="76588" y="20533"/>
                </a:lnTo>
                <a:lnTo>
                  <a:pt x="76538" y="21188"/>
                </a:lnTo>
                <a:lnTo>
                  <a:pt x="75655" y="21522"/>
                </a:lnTo>
                <a:cubicBezTo>
                  <a:pt x="75655" y="21522"/>
                  <a:pt x="75655" y="21522"/>
                  <a:pt x="75655" y="21522"/>
                </a:cubicBezTo>
                <a:close/>
                <a:moveTo>
                  <a:pt x="36272" y="100000"/>
                </a:moveTo>
                <a:lnTo>
                  <a:pt x="35638" y="99738"/>
                </a:lnTo>
                <a:lnTo>
                  <a:pt x="34405" y="99711"/>
                </a:lnTo>
                <a:lnTo>
                  <a:pt x="34000" y="99544"/>
                </a:lnTo>
                <a:lnTo>
                  <a:pt x="34505" y="98983"/>
                </a:lnTo>
                <a:lnTo>
                  <a:pt x="35833" y="98666"/>
                </a:lnTo>
                <a:lnTo>
                  <a:pt x="36272" y="98611"/>
                </a:lnTo>
                <a:lnTo>
                  <a:pt x="36516" y="98366"/>
                </a:lnTo>
                <a:lnTo>
                  <a:pt x="37372" y="98344"/>
                </a:lnTo>
                <a:lnTo>
                  <a:pt x="37838" y="98188"/>
                </a:lnTo>
                <a:lnTo>
                  <a:pt x="38922" y="98027"/>
                </a:lnTo>
                <a:lnTo>
                  <a:pt x="38077" y="98816"/>
                </a:lnTo>
                <a:lnTo>
                  <a:pt x="36705" y="99283"/>
                </a:lnTo>
                <a:lnTo>
                  <a:pt x="36622" y="99772"/>
                </a:lnTo>
                <a:lnTo>
                  <a:pt x="36272" y="100000"/>
                </a:lnTo>
                <a:cubicBezTo>
                  <a:pt x="36272" y="100000"/>
                  <a:pt x="36272" y="100000"/>
                  <a:pt x="36272" y="100000"/>
                </a:cubicBezTo>
                <a:close/>
                <a:moveTo>
                  <a:pt x="33133" y="101455"/>
                </a:moveTo>
                <a:lnTo>
                  <a:pt x="34138" y="101866"/>
                </a:lnTo>
                <a:lnTo>
                  <a:pt x="34377" y="102511"/>
                </a:lnTo>
                <a:lnTo>
                  <a:pt x="33933" y="102683"/>
                </a:lnTo>
                <a:lnTo>
                  <a:pt x="32833" y="102211"/>
                </a:lnTo>
                <a:lnTo>
                  <a:pt x="32755" y="101727"/>
                </a:lnTo>
                <a:lnTo>
                  <a:pt x="33133" y="101455"/>
                </a:lnTo>
                <a:cubicBezTo>
                  <a:pt x="33133" y="101455"/>
                  <a:pt x="33133" y="101455"/>
                  <a:pt x="33133" y="101455"/>
                </a:cubicBezTo>
                <a:close/>
                <a:moveTo>
                  <a:pt x="26216" y="109438"/>
                </a:moveTo>
                <a:lnTo>
                  <a:pt x="25622" y="108377"/>
                </a:lnTo>
                <a:lnTo>
                  <a:pt x="27044" y="107872"/>
                </a:lnTo>
                <a:lnTo>
                  <a:pt x="27255" y="107500"/>
                </a:lnTo>
                <a:lnTo>
                  <a:pt x="26927" y="107205"/>
                </a:lnTo>
                <a:lnTo>
                  <a:pt x="28255" y="106811"/>
                </a:lnTo>
                <a:lnTo>
                  <a:pt x="29016" y="106016"/>
                </a:lnTo>
                <a:lnTo>
                  <a:pt x="29666" y="106811"/>
                </a:lnTo>
                <a:lnTo>
                  <a:pt x="28955" y="107300"/>
                </a:lnTo>
                <a:lnTo>
                  <a:pt x="28911" y="107977"/>
                </a:lnTo>
                <a:lnTo>
                  <a:pt x="27044" y="108577"/>
                </a:lnTo>
                <a:lnTo>
                  <a:pt x="26988" y="109288"/>
                </a:lnTo>
                <a:lnTo>
                  <a:pt x="26216" y="109438"/>
                </a:lnTo>
                <a:cubicBezTo>
                  <a:pt x="26216" y="109438"/>
                  <a:pt x="26216" y="109438"/>
                  <a:pt x="26216" y="109438"/>
                </a:cubicBezTo>
                <a:close/>
                <a:moveTo>
                  <a:pt x="9688" y="116372"/>
                </a:moveTo>
                <a:lnTo>
                  <a:pt x="9527" y="117200"/>
                </a:lnTo>
                <a:lnTo>
                  <a:pt x="10122" y="117483"/>
                </a:lnTo>
                <a:lnTo>
                  <a:pt x="11166" y="117538"/>
                </a:lnTo>
                <a:lnTo>
                  <a:pt x="11438" y="116800"/>
                </a:lnTo>
                <a:lnTo>
                  <a:pt x="9688" y="116372"/>
                </a:lnTo>
                <a:cubicBezTo>
                  <a:pt x="9688" y="116372"/>
                  <a:pt x="9688" y="116372"/>
                  <a:pt x="9688" y="116372"/>
                </a:cubicBezTo>
                <a:close/>
                <a:moveTo>
                  <a:pt x="2561" y="119077"/>
                </a:moveTo>
                <a:lnTo>
                  <a:pt x="3383" y="118627"/>
                </a:lnTo>
                <a:lnTo>
                  <a:pt x="4100" y="118961"/>
                </a:lnTo>
                <a:lnTo>
                  <a:pt x="3694" y="119688"/>
                </a:lnTo>
                <a:lnTo>
                  <a:pt x="2894" y="119572"/>
                </a:lnTo>
                <a:lnTo>
                  <a:pt x="2561" y="119077"/>
                </a:lnTo>
                <a:cubicBezTo>
                  <a:pt x="2561" y="119077"/>
                  <a:pt x="2561" y="119077"/>
                  <a:pt x="2561" y="119077"/>
                </a:cubicBezTo>
                <a:close/>
                <a:moveTo>
                  <a:pt x="1577" y="119744"/>
                </a:moveTo>
                <a:lnTo>
                  <a:pt x="1194" y="119255"/>
                </a:lnTo>
                <a:lnTo>
                  <a:pt x="311" y="119277"/>
                </a:lnTo>
                <a:lnTo>
                  <a:pt x="0" y="120000"/>
                </a:lnTo>
                <a:lnTo>
                  <a:pt x="1055" y="120000"/>
                </a:lnTo>
                <a:lnTo>
                  <a:pt x="1577" y="119744"/>
                </a:lnTo>
                <a:cubicBezTo>
                  <a:pt x="1577" y="119744"/>
                  <a:pt x="1577" y="119744"/>
                  <a:pt x="1577" y="119744"/>
                </a:cubicBezTo>
                <a:close/>
                <a:moveTo>
                  <a:pt x="49255" y="57638"/>
                </a:moveTo>
                <a:lnTo>
                  <a:pt x="48805" y="57333"/>
                </a:lnTo>
                <a:lnTo>
                  <a:pt x="49416" y="56811"/>
                </a:lnTo>
                <a:lnTo>
                  <a:pt x="50311" y="56761"/>
                </a:lnTo>
                <a:lnTo>
                  <a:pt x="50550" y="57366"/>
                </a:lnTo>
                <a:lnTo>
                  <a:pt x="49944" y="57666"/>
                </a:lnTo>
                <a:lnTo>
                  <a:pt x="49255" y="57638"/>
                </a:lnTo>
                <a:cubicBezTo>
                  <a:pt x="49255" y="57638"/>
                  <a:pt x="49255" y="57638"/>
                  <a:pt x="49255" y="57638"/>
                </a:cubicBezTo>
                <a:close/>
                <a:moveTo>
                  <a:pt x="47950" y="57600"/>
                </a:moveTo>
                <a:lnTo>
                  <a:pt x="48616" y="57977"/>
                </a:lnTo>
                <a:lnTo>
                  <a:pt x="48066" y="58144"/>
                </a:lnTo>
                <a:lnTo>
                  <a:pt x="47683" y="58038"/>
                </a:lnTo>
                <a:lnTo>
                  <a:pt x="47950" y="57600"/>
                </a:lnTo>
                <a:cubicBezTo>
                  <a:pt x="47950" y="57600"/>
                  <a:pt x="47950" y="57600"/>
                  <a:pt x="47950" y="57600"/>
                </a:cubicBezTo>
                <a:close/>
                <a:moveTo>
                  <a:pt x="47950" y="576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5" name="Google Shape;2715;p205"/>
          <p:cNvSpPr/>
          <p:nvPr/>
        </p:nvSpPr>
        <p:spPr>
          <a:xfrm>
            <a:off x="20393645" y="6052460"/>
            <a:ext cx="294141" cy="423703"/>
          </a:xfrm>
          <a:custGeom>
            <a:rect b="b" l="l" r="r" t="t"/>
            <a:pathLst>
              <a:path extrusionOk="0" h="120000" w="120000">
                <a:moveTo>
                  <a:pt x="0" y="20611"/>
                </a:moveTo>
                <a:lnTo>
                  <a:pt x="711" y="21116"/>
                </a:lnTo>
                <a:lnTo>
                  <a:pt x="5116" y="19116"/>
                </a:lnTo>
                <a:lnTo>
                  <a:pt x="13077" y="19244"/>
                </a:lnTo>
                <a:lnTo>
                  <a:pt x="9300" y="20483"/>
                </a:lnTo>
                <a:lnTo>
                  <a:pt x="19616" y="25972"/>
                </a:lnTo>
                <a:lnTo>
                  <a:pt x="26388" y="32105"/>
                </a:lnTo>
                <a:lnTo>
                  <a:pt x="30027" y="32600"/>
                </a:lnTo>
                <a:lnTo>
                  <a:pt x="28183" y="34350"/>
                </a:lnTo>
                <a:lnTo>
                  <a:pt x="31961" y="37711"/>
                </a:lnTo>
                <a:lnTo>
                  <a:pt x="34155" y="40588"/>
                </a:lnTo>
                <a:lnTo>
                  <a:pt x="25388" y="38700"/>
                </a:lnTo>
                <a:lnTo>
                  <a:pt x="23600" y="37088"/>
                </a:lnTo>
                <a:lnTo>
                  <a:pt x="21877" y="39966"/>
                </a:lnTo>
                <a:lnTo>
                  <a:pt x="18050" y="39344"/>
                </a:lnTo>
                <a:lnTo>
                  <a:pt x="12677" y="44088"/>
                </a:lnTo>
                <a:lnTo>
                  <a:pt x="24200" y="47455"/>
                </a:lnTo>
                <a:lnTo>
                  <a:pt x="27216" y="46827"/>
                </a:lnTo>
                <a:lnTo>
                  <a:pt x="29811" y="50450"/>
                </a:lnTo>
                <a:lnTo>
                  <a:pt x="30027" y="57305"/>
                </a:lnTo>
                <a:lnTo>
                  <a:pt x="32950" y="58561"/>
                </a:lnTo>
                <a:lnTo>
                  <a:pt x="34972" y="57444"/>
                </a:lnTo>
                <a:lnTo>
                  <a:pt x="39527" y="63072"/>
                </a:lnTo>
                <a:lnTo>
                  <a:pt x="30977" y="66672"/>
                </a:lnTo>
                <a:lnTo>
                  <a:pt x="30761" y="68577"/>
                </a:lnTo>
                <a:lnTo>
                  <a:pt x="34355" y="70311"/>
                </a:lnTo>
                <a:lnTo>
                  <a:pt x="34555" y="73166"/>
                </a:lnTo>
                <a:lnTo>
                  <a:pt x="31377" y="74288"/>
                </a:lnTo>
                <a:lnTo>
                  <a:pt x="31377" y="77438"/>
                </a:lnTo>
                <a:lnTo>
                  <a:pt x="34155" y="80544"/>
                </a:lnTo>
                <a:lnTo>
                  <a:pt x="30761" y="80644"/>
                </a:lnTo>
                <a:lnTo>
                  <a:pt x="37188" y="88400"/>
                </a:lnTo>
                <a:lnTo>
                  <a:pt x="40950" y="88655"/>
                </a:lnTo>
                <a:lnTo>
                  <a:pt x="42100" y="92394"/>
                </a:lnTo>
                <a:lnTo>
                  <a:pt x="44111" y="93411"/>
                </a:lnTo>
                <a:lnTo>
                  <a:pt x="43888" y="96261"/>
                </a:lnTo>
                <a:lnTo>
                  <a:pt x="47705" y="94511"/>
                </a:lnTo>
                <a:lnTo>
                  <a:pt x="48111" y="90277"/>
                </a:lnTo>
                <a:lnTo>
                  <a:pt x="50444" y="92277"/>
                </a:lnTo>
                <a:lnTo>
                  <a:pt x="54283" y="88894"/>
                </a:lnTo>
                <a:lnTo>
                  <a:pt x="66005" y="82544"/>
                </a:lnTo>
                <a:lnTo>
                  <a:pt x="70761" y="81911"/>
                </a:lnTo>
                <a:lnTo>
                  <a:pt x="71561" y="83661"/>
                </a:lnTo>
                <a:lnTo>
                  <a:pt x="75161" y="80894"/>
                </a:lnTo>
                <a:lnTo>
                  <a:pt x="77922" y="81161"/>
                </a:lnTo>
                <a:lnTo>
                  <a:pt x="80544" y="84422"/>
                </a:lnTo>
                <a:lnTo>
                  <a:pt x="85477" y="83177"/>
                </a:lnTo>
                <a:lnTo>
                  <a:pt x="87466" y="84672"/>
                </a:lnTo>
                <a:lnTo>
                  <a:pt x="90044" y="83533"/>
                </a:lnTo>
                <a:lnTo>
                  <a:pt x="88038" y="81161"/>
                </a:lnTo>
                <a:lnTo>
                  <a:pt x="94461" y="78655"/>
                </a:lnTo>
                <a:lnTo>
                  <a:pt x="100433" y="78655"/>
                </a:lnTo>
                <a:lnTo>
                  <a:pt x="107577" y="72911"/>
                </a:lnTo>
                <a:lnTo>
                  <a:pt x="105972" y="71172"/>
                </a:lnTo>
                <a:lnTo>
                  <a:pt x="109572" y="69438"/>
                </a:lnTo>
                <a:lnTo>
                  <a:pt x="108200" y="56811"/>
                </a:lnTo>
                <a:lnTo>
                  <a:pt x="106388" y="56811"/>
                </a:lnTo>
                <a:lnTo>
                  <a:pt x="104583" y="58083"/>
                </a:lnTo>
                <a:lnTo>
                  <a:pt x="104400" y="54200"/>
                </a:lnTo>
                <a:lnTo>
                  <a:pt x="100822" y="42588"/>
                </a:lnTo>
                <a:lnTo>
                  <a:pt x="96822" y="39966"/>
                </a:lnTo>
                <a:lnTo>
                  <a:pt x="96438" y="32600"/>
                </a:lnTo>
                <a:lnTo>
                  <a:pt x="80916" y="20355"/>
                </a:lnTo>
                <a:lnTo>
                  <a:pt x="66811" y="11116"/>
                </a:lnTo>
                <a:lnTo>
                  <a:pt x="57188" y="0"/>
                </a:lnTo>
                <a:lnTo>
                  <a:pt x="46705" y="4233"/>
                </a:lnTo>
                <a:lnTo>
                  <a:pt x="28494" y="5194"/>
                </a:lnTo>
                <a:lnTo>
                  <a:pt x="18994" y="10444"/>
                </a:lnTo>
                <a:lnTo>
                  <a:pt x="9900" y="11850"/>
                </a:lnTo>
                <a:lnTo>
                  <a:pt x="1916" y="16861"/>
                </a:lnTo>
                <a:cubicBezTo>
                  <a:pt x="1916" y="16861"/>
                  <a:pt x="0" y="20611"/>
                  <a:pt x="0" y="20611"/>
                </a:cubicBezTo>
                <a:close/>
                <a:moveTo>
                  <a:pt x="42411" y="119405"/>
                </a:moveTo>
                <a:lnTo>
                  <a:pt x="40472" y="116894"/>
                </a:lnTo>
                <a:lnTo>
                  <a:pt x="43505" y="114538"/>
                </a:lnTo>
                <a:lnTo>
                  <a:pt x="54716" y="112383"/>
                </a:lnTo>
                <a:lnTo>
                  <a:pt x="59838" y="112966"/>
                </a:lnTo>
                <a:lnTo>
                  <a:pt x="60200" y="115122"/>
                </a:lnTo>
                <a:lnTo>
                  <a:pt x="56750" y="118922"/>
                </a:lnTo>
                <a:lnTo>
                  <a:pt x="47488" y="120000"/>
                </a:lnTo>
                <a:lnTo>
                  <a:pt x="42411" y="119405"/>
                </a:lnTo>
                <a:cubicBezTo>
                  <a:pt x="42411" y="119405"/>
                  <a:pt x="42411" y="119405"/>
                  <a:pt x="42411" y="119405"/>
                </a:cubicBezTo>
                <a:close/>
                <a:moveTo>
                  <a:pt x="117277" y="94927"/>
                </a:moveTo>
                <a:lnTo>
                  <a:pt x="115322" y="96072"/>
                </a:lnTo>
                <a:lnTo>
                  <a:pt x="114044" y="93772"/>
                </a:lnTo>
                <a:lnTo>
                  <a:pt x="114211" y="90972"/>
                </a:lnTo>
                <a:lnTo>
                  <a:pt x="115544" y="88933"/>
                </a:lnTo>
                <a:lnTo>
                  <a:pt x="118011" y="87944"/>
                </a:lnTo>
                <a:lnTo>
                  <a:pt x="119027" y="89261"/>
                </a:lnTo>
                <a:lnTo>
                  <a:pt x="120000" y="91572"/>
                </a:lnTo>
                <a:lnTo>
                  <a:pt x="117277" y="94927"/>
                </a:lnTo>
                <a:cubicBezTo>
                  <a:pt x="117277" y="94927"/>
                  <a:pt x="117277" y="94927"/>
                  <a:pt x="117277" y="94927"/>
                </a:cubicBezTo>
                <a:close/>
                <a:moveTo>
                  <a:pt x="112894" y="101633"/>
                </a:moveTo>
                <a:lnTo>
                  <a:pt x="112294" y="99811"/>
                </a:lnTo>
                <a:lnTo>
                  <a:pt x="114516" y="97705"/>
                </a:lnTo>
                <a:lnTo>
                  <a:pt x="118644" y="97883"/>
                </a:lnTo>
                <a:lnTo>
                  <a:pt x="117261" y="100088"/>
                </a:lnTo>
                <a:lnTo>
                  <a:pt x="114955" y="101455"/>
                </a:lnTo>
                <a:lnTo>
                  <a:pt x="112894" y="101633"/>
                </a:lnTo>
                <a:cubicBezTo>
                  <a:pt x="112894" y="101633"/>
                  <a:pt x="112894" y="101633"/>
                  <a:pt x="112894" y="101633"/>
                </a:cubicBezTo>
                <a:close/>
                <a:moveTo>
                  <a:pt x="95305" y="80261"/>
                </a:moveTo>
                <a:lnTo>
                  <a:pt x="91538" y="82116"/>
                </a:lnTo>
                <a:lnTo>
                  <a:pt x="91872" y="84038"/>
                </a:lnTo>
                <a:lnTo>
                  <a:pt x="93383" y="86272"/>
                </a:lnTo>
                <a:lnTo>
                  <a:pt x="95922" y="85711"/>
                </a:lnTo>
                <a:lnTo>
                  <a:pt x="97694" y="83950"/>
                </a:lnTo>
                <a:lnTo>
                  <a:pt x="97277" y="81088"/>
                </a:lnTo>
                <a:lnTo>
                  <a:pt x="95305" y="80261"/>
                </a:lnTo>
                <a:cubicBezTo>
                  <a:pt x="95305" y="80261"/>
                  <a:pt x="95305" y="80261"/>
                  <a:pt x="95305" y="80261"/>
                </a:cubicBezTo>
                <a:close/>
                <a:moveTo>
                  <a:pt x="35527" y="97655"/>
                </a:moveTo>
                <a:lnTo>
                  <a:pt x="33238" y="95350"/>
                </a:lnTo>
                <a:lnTo>
                  <a:pt x="34300" y="94194"/>
                </a:lnTo>
                <a:lnTo>
                  <a:pt x="35961" y="94194"/>
                </a:lnTo>
                <a:lnTo>
                  <a:pt x="37716" y="92255"/>
                </a:lnTo>
                <a:lnTo>
                  <a:pt x="39083" y="94000"/>
                </a:lnTo>
                <a:lnTo>
                  <a:pt x="39472" y="96816"/>
                </a:lnTo>
                <a:lnTo>
                  <a:pt x="37516" y="96816"/>
                </a:lnTo>
                <a:lnTo>
                  <a:pt x="35527" y="97655"/>
                </a:lnTo>
                <a:cubicBezTo>
                  <a:pt x="35527" y="97655"/>
                  <a:pt x="35527" y="97655"/>
                  <a:pt x="35527" y="97655"/>
                </a:cubicBezTo>
                <a:close/>
                <a:moveTo>
                  <a:pt x="72877" y="85661"/>
                </a:moveTo>
                <a:lnTo>
                  <a:pt x="75344" y="84572"/>
                </a:lnTo>
                <a:lnTo>
                  <a:pt x="77994" y="86183"/>
                </a:lnTo>
                <a:lnTo>
                  <a:pt x="74116" y="87205"/>
                </a:lnTo>
                <a:lnTo>
                  <a:pt x="72877" y="85661"/>
                </a:lnTo>
                <a:cubicBezTo>
                  <a:pt x="72877" y="85661"/>
                  <a:pt x="72877" y="85661"/>
                  <a:pt x="72877" y="85661"/>
                </a:cubicBezTo>
                <a:close/>
                <a:moveTo>
                  <a:pt x="72877" y="85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6" name="Google Shape;2716;p205"/>
          <p:cNvSpPr/>
          <p:nvPr/>
        </p:nvSpPr>
        <p:spPr>
          <a:xfrm>
            <a:off x="20267584" y="5660271"/>
            <a:ext cx="306397" cy="476227"/>
          </a:xfrm>
          <a:custGeom>
            <a:rect b="b" l="l" r="r" t="t"/>
            <a:pathLst>
              <a:path extrusionOk="0" h="120000" w="120000">
                <a:moveTo>
                  <a:pt x="0" y="75355"/>
                </a:moveTo>
                <a:lnTo>
                  <a:pt x="0" y="66922"/>
                </a:lnTo>
                <a:lnTo>
                  <a:pt x="6555" y="63744"/>
                </a:lnTo>
                <a:lnTo>
                  <a:pt x="9494" y="59938"/>
                </a:lnTo>
                <a:lnTo>
                  <a:pt x="9494" y="57394"/>
                </a:lnTo>
                <a:lnTo>
                  <a:pt x="16050" y="54844"/>
                </a:lnTo>
                <a:lnTo>
                  <a:pt x="20394" y="49988"/>
                </a:lnTo>
                <a:lnTo>
                  <a:pt x="25161" y="48711"/>
                </a:lnTo>
                <a:lnTo>
                  <a:pt x="29166" y="41511"/>
                </a:lnTo>
                <a:lnTo>
                  <a:pt x="31322" y="38966"/>
                </a:lnTo>
                <a:lnTo>
                  <a:pt x="30938" y="37466"/>
                </a:lnTo>
                <a:lnTo>
                  <a:pt x="31322" y="32600"/>
                </a:lnTo>
                <a:lnTo>
                  <a:pt x="36055" y="29233"/>
                </a:lnTo>
                <a:lnTo>
                  <a:pt x="40816" y="33455"/>
                </a:lnTo>
                <a:lnTo>
                  <a:pt x="44811" y="34738"/>
                </a:lnTo>
                <a:lnTo>
                  <a:pt x="48400" y="36633"/>
                </a:lnTo>
                <a:lnTo>
                  <a:pt x="52838" y="35577"/>
                </a:lnTo>
                <a:lnTo>
                  <a:pt x="58266" y="36850"/>
                </a:lnTo>
                <a:lnTo>
                  <a:pt x="68461" y="36205"/>
                </a:lnTo>
                <a:lnTo>
                  <a:pt x="75016" y="36850"/>
                </a:lnTo>
                <a:lnTo>
                  <a:pt x="78327" y="32827"/>
                </a:lnTo>
                <a:lnTo>
                  <a:pt x="77944" y="30705"/>
                </a:lnTo>
                <a:lnTo>
                  <a:pt x="72488" y="27527"/>
                </a:lnTo>
                <a:lnTo>
                  <a:pt x="67022" y="25211"/>
                </a:lnTo>
                <a:lnTo>
                  <a:pt x="71372" y="23722"/>
                </a:lnTo>
                <a:lnTo>
                  <a:pt x="77205" y="23294"/>
                </a:lnTo>
                <a:lnTo>
                  <a:pt x="87033" y="18638"/>
                </a:lnTo>
                <a:lnTo>
                  <a:pt x="87033" y="15472"/>
                </a:lnTo>
                <a:lnTo>
                  <a:pt x="91061" y="12283"/>
                </a:lnTo>
                <a:lnTo>
                  <a:pt x="96127" y="11844"/>
                </a:lnTo>
                <a:lnTo>
                  <a:pt x="97966" y="9094"/>
                </a:lnTo>
                <a:lnTo>
                  <a:pt x="96127" y="7000"/>
                </a:lnTo>
                <a:lnTo>
                  <a:pt x="96494" y="4022"/>
                </a:lnTo>
                <a:lnTo>
                  <a:pt x="96494" y="844"/>
                </a:lnTo>
                <a:lnTo>
                  <a:pt x="99783" y="0"/>
                </a:lnTo>
                <a:lnTo>
                  <a:pt x="104133" y="2105"/>
                </a:lnTo>
                <a:lnTo>
                  <a:pt x="104133" y="5083"/>
                </a:lnTo>
                <a:lnTo>
                  <a:pt x="106338" y="6572"/>
                </a:lnTo>
                <a:lnTo>
                  <a:pt x="114361" y="7605"/>
                </a:lnTo>
                <a:lnTo>
                  <a:pt x="120000" y="12261"/>
                </a:lnTo>
                <a:lnTo>
                  <a:pt x="119022" y="12216"/>
                </a:lnTo>
                <a:lnTo>
                  <a:pt x="110822" y="17544"/>
                </a:lnTo>
                <a:lnTo>
                  <a:pt x="107777" y="17205"/>
                </a:lnTo>
                <a:lnTo>
                  <a:pt x="107561" y="20766"/>
                </a:lnTo>
                <a:lnTo>
                  <a:pt x="104133" y="28094"/>
                </a:lnTo>
                <a:lnTo>
                  <a:pt x="104494" y="32305"/>
                </a:lnTo>
                <a:lnTo>
                  <a:pt x="109666" y="34638"/>
                </a:lnTo>
                <a:lnTo>
                  <a:pt x="109855" y="42288"/>
                </a:lnTo>
                <a:lnTo>
                  <a:pt x="113872" y="44072"/>
                </a:lnTo>
                <a:lnTo>
                  <a:pt x="111733" y="47522"/>
                </a:lnTo>
                <a:lnTo>
                  <a:pt x="105288" y="50722"/>
                </a:lnTo>
                <a:lnTo>
                  <a:pt x="106655" y="51822"/>
                </a:lnTo>
                <a:lnTo>
                  <a:pt x="94038" y="59511"/>
                </a:lnTo>
                <a:lnTo>
                  <a:pt x="95511" y="61716"/>
                </a:lnTo>
                <a:lnTo>
                  <a:pt x="91905" y="63611"/>
                </a:lnTo>
                <a:lnTo>
                  <a:pt x="90783" y="65144"/>
                </a:lnTo>
                <a:lnTo>
                  <a:pt x="85627" y="65055"/>
                </a:lnTo>
                <a:lnTo>
                  <a:pt x="80672" y="66922"/>
                </a:lnTo>
                <a:lnTo>
                  <a:pt x="78550" y="70150"/>
                </a:lnTo>
                <a:lnTo>
                  <a:pt x="71900" y="72605"/>
                </a:lnTo>
                <a:lnTo>
                  <a:pt x="71900" y="76255"/>
                </a:lnTo>
                <a:lnTo>
                  <a:pt x="73788" y="79588"/>
                </a:lnTo>
                <a:lnTo>
                  <a:pt x="71350" y="81144"/>
                </a:lnTo>
                <a:lnTo>
                  <a:pt x="72805" y="85033"/>
                </a:lnTo>
                <a:lnTo>
                  <a:pt x="81988" y="86033"/>
                </a:lnTo>
                <a:lnTo>
                  <a:pt x="84666" y="88472"/>
                </a:lnTo>
                <a:lnTo>
                  <a:pt x="103150" y="94688"/>
                </a:lnTo>
                <a:lnTo>
                  <a:pt x="106183" y="97888"/>
                </a:lnTo>
                <a:lnTo>
                  <a:pt x="96127" y="101655"/>
                </a:lnTo>
                <a:lnTo>
                  <a:pt x="78661" y="102511"/>
                </a:lnTo>
                <a:lnTo>
                  <a:pt x="69550" y="107177"/>
                </a:lnTo>
                <a:lnTo>
                  <a:pt x="60822" y="108427"/>
                </a:lnTo>
                <a:lnTo>
                  <a:pt x="53166" y="112877"/>
                </a:lnTo>
                <a:lnTo>
                  <a:pt x="51327" y="116211"/>
                </a:lnTo>
                <a:lnTo>
                  <a:pt x="45761" y="112650"/>
                </a:lnTo>
                <a:lnTo>
                  <a:pt x="42888" y="113766"/>
                </a:lnTo>
                <a:lnTo>
                  <a:pt x="44216" y="115322"/>
                </a:lnTo>
                <a:lnTo>
                  <a:pt x="39627" y="118772"/>
                </a:lnTo>
                <a:lnTo>
                  <a:pt x="36577" y="117544"/>
                </a:lnTo>
                <a:lnTo>
                  <a:pt x="31427" y="120000"/>
                </a:lnTo>
                <a:lnTo>
                  <a:pt x="29288" y="117994"/>
                </a:lnTo>
                <a:lnTo>
                  <a:pt x="33900" y="113766"/>
                </a:lnTo>
                <a:lnTo>
                  <a:pt x="28516" y="112650"/>
                </a:lnTo>
                <a:lnTo>
                  <a:pt x="24144" y="114094"/>
                </a:lnTo>
                <a:lnTo>
                  <a:pt x="21861" y="113766"/>
                </a:lnTo>
                <a:lnTo>
                  <a:pt x="23194" y="111111"/>
                </a:lnTo>
                <a:lnTo>
                  <a:pt x="23583" y="105000"/>
                </a:lnTo>
                <a:lnTo>
                  <a:pt x="27016" y="100900"/>
                </a:lnTo>
                <a:lnTo>
                  <a:pt x="33461" y="100572"/>
                </a:lnTo>
                <a:lnTo>
                  <a:pt x="38861" y="97666"/>
                </a:lnTo>
                <a:lnTo>
                  <a:pt x="33900" y="99133"/>
                </a:lnTo>
                <a:lnTo>
                  <a:pt x="24577" y="99016"/>
                </a:lnTo>
                <a:lnTo>
                  <a:pt x="22827" y="97800"/>
                </a:lnTo>
                <a:lnTo>
                  <a:pt x="22455" y="90788"/>
                </a:lnTo>
                <a:lnTo>
                  <a:pt x="28516" y="85033"/>
                </a:lnTo>
                <a:lnTo>
                  <a:pt x="25327" y="82250"/>
                </a:lnTo>
                <a:lnTo>
                  <a:pt x="28750" y="80916"/>
                </a:lnTo>
                <a:lnTo>
                  <a:pt x="30066" y="78372"/>
                </a:lnTo>
                <a:lnTo>
                  <a:pt x="26838" y="78600"/>
                </a:lnTo>
                <a:lnTo>
                  <a:pt x="24144" y="80583"/>
                </a:lnTo>
                <a:lnTo>
                  <a:pt x="15972" y="81244"/>
                </a:lnTo>
                <a:lnTo>
                  <a:pt x="13661" y="79366"/>
                </a:lnTo>
                <a:lnTo>
                  <a:pt x="8133" y="77594"/>
                </a:lnTo>
                <a:lnTo>
                  <a:pt x="7738" y="79827"/>
                </a:lnTo>
                <a:lnTo>
                  <a:pt x="4133" y="81244"/>
                </a:lnTo>
                <a:lnTo>
                  <a:pt x="1872" y="76027"/>
                </a:lnTo>
                <a:lnTo>
                  <a:pt x="661" y="76355"/>
                </a:lnTo>
                <a:cubicBezTo>
                  <a:pt x="661" y="76355"/>
                  <a:pt x="0" y="75355"/>
                  <a:pt x="0" y="75355"/>
                </a:cubicBezTo>
                <a:close/>
                <a:moveTo>
                  <a:pt x="0" y="753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7" name="Google Shape;2717;p205"/>
          <p:cNvSpPr/>
          <p:nvPr/>
        </p:nvSpPr>
        <p:spPr>
          <a:xfrm>
            <a:off x="17774389" y="5043976"/>
            <a:ext cx="1990704" cy="847406"/>
          </a:xfrm>
          <a:custGeom>
            <a:rect b="b" l="l" r="r" t="t"/>
            <a:pathLst>
              <a:path extrusionOk="0" h="120000" w="120000">
                <a:moveTo>
                  <a:pt x="0" y="42688"/>
                </a:moveTo>
                <a:lnTo>
                  <a:pt x="616" y="39661"/>
                </a:lnTo>
                <a:lnTo>
                  <a:pt x="1316" y="38883"/>
                </a:lnTo>
                <a:lnTo>
                  <a:pt x="3105" y="39072"/>
                </a:lnTo>
                <a:lnTo>
                  <a:pt x="3355" y="38244"/>
                </a:lnTo>
                <a:lnTo>
                  <a:pt x="4027" y="36688"/>
                </a:lnTo>
                <a:lnTo>
                  <a:pt x="5266" y="35738"/>
                </a:lnTo>
                <a:lnTo>
                  <a:pt x="5316" y="34061"/>
                </a:lnTo>
                <a:lnTo>
                  <a:pt x="5600" y="32411"/>
                </a:lnTo>
                <a:lnTo>
                  <a:pt x="6611" y="31394"/>
                </a:lnTo>
                <a:lnTo>
                  <a:pt x="6638" y="30277"/>
                </a:lnTo>
                <a:lnTo>
                  <a:pt x="7283" y="28966"/>
                </a:lnTo>
                <a:lnTo>
                  <a:pt x="7933" y="28605"/>
                </a:lnTo>
                <a:lnTo>
                  <a:pt x="8461" y="27000"/>
                </a:lnTo>
                <a:lnTo>
                  <a:pt x="8800" y="26344"/>
                </a:lnTo>
                <a:lnTo>
                  <a:pt x="8377" y="25700"/>
                </a:lnTo>
                <a:lnTo>
                  <a:pt x="8355" y="24494"/>
                </a:lnTo>
                <a:lnTo>
                  <a:pt x="8605" y="23794"/>
                </a:lnTo>
                <a:lnTo>
                  <a:pt x="9888" y="24566"/>
                </a:lnTo>
                <a:lnTo>
                  <a:pt x="10416" y="23977"/>
                </a:lnTo>
                <a:lnTo>
                  <a:pt x="10816" y="21833"/>
                </a:lnTo>
                <a:lnTo>
                  <a:pt x="11427" y="21300"/>
                </a:lnTo>
                <a:lnTo>
                  <a:pt x="12805" y="20933"/>
                </a:lnTo>
                <a:lnTo>
                  <a:pt x="13561" y="20527"/>
                </a:lnTo>
                <a:lnTo>
                  <a:pt x="14205" y="20461"/>
                </a:lnTo>
                <a:lnTo>
                  <a:pt x="15100" y="20588"/>
                </a:lnTo>
                <a:lnTo>
                  <a:pt x="15688" y="19805"/>
                </a:lnTo>
                <a:lnTo>
                  <a:pt x="15888" y="19877"/>
                </a:lnTo>
                <a:lnTo>
                  <a:pt x="16361" y="21233"/>
                </a:lnTo>
                <a:lnTo>
                  <a:pt x="16450" y="22188"/>
                </a:lnTo>
                <a:lnTo>
                  <a:pt x="16894" y="23194"/>
                </a:lnTo>
                <a:lnTo>
                  <a:pt x="17705" y="23077"/>
                </a:lnTo>
                <a:lnTo>
                  <a:pt x="18122" y="22788"/>
                </a:lnTo>
                <a:lnTo>
                  <a:pt x="18827" y="22900"/>
                </a:lnTo>
                <a:lnTo>
                  <a:pt x="19416" y="22061"/>
                </a:lnTo>
                <a:lnTo>
                  <a:pt x="20650" y="21900"/>
                </a:lnTo>
                <a:lnTo>
                  <a:pt x="20900" y="23194"/>
                </a:lnTo>
                <a:lnTo>
                  <a:pt x="21044" y="24566"/>
                </a:lnTo>
                <a:lnTo>
                  <a:pt x="21272" y="25638"/>
                </a:lnTo>
                <a:lnTo>
                  <a:pt x="23177" y="27955"/>
                </a:lnTo>
                <a:lnTo>
                  <a:pt x="23905" y="29194"/>
                </a:lnTo>
                <a:lnTo>
                  <a:pt x="25305" y="30566"/>
                </a:lnTo>
                <a:lnTo>
                  <a:pt x="25805" y="29972"/>
                </a:lnTo>
                <a:lnTo>
                  <a:pt x="26588" y="29372"/>
                </a:lnTo>
                <a:lnTo>
                  <a:pt x="27433" y="28077"/>
                </a:lnTo>
                <a:lnTo>
                  <a:pt x="28105" y="27900"/>
                </a:lnTo>
                <a:lnTo>
                  <a:pt x="28838" y="28300"/>
                </a:lnTo>
                <a:lnTo>
                  <a:pt x="29422" y="29194"/>
                </a:lnTo>
                <a:lnTo>
                  <a:pt x="30038" y="28783"/>
                </a:lnTo>
                <a:lnTo>
                  <a:pt x="31722" y="28838"/>
                </a:lnTo>
                <a:lnTo>
                  <a:pt x="32366" y="29500"/>
                </a:lnTo>
                <a:lnTo>
                  <a:pt x="33088" y="29322"/>
                </a:lnTo>
                <a:lnTo>
                  <a:pt x="33261" y="28900"/>
                </a:lnTo>
                <a:lnTo>
                  <a:pt x="33988" y="29194"/>
                </a:lnTo>
                <a:lnTo>
                  <a:pt x="35305" y="28838"/>
                </a:lnTo>
                <a:lnTo>
                  <a:pt x="36038" y="26344"/>
                </a:lnTo>
                <a:lnTo>
                  <a:pt x="35616" y="25327"/>
                </a:lnTo>
                <a:lnTo>
                  <a:pt x="34827" y="24200"/>
                </a:lnTo>
                <a:lnTo>
                  <a:pt x="34861" y="21711"/>
                </a:lnTo>
                <a:lnTo>
                  <a:pt x="35088" y="19033"/>
                </a:lnTo>
                <a:lnTo>
                  <a:pt x="34944" y="17972"/>
                </a:lnTo>
                <a:lnTo>
                  <a:pt x="34216" y="17433"/>
                </a:lnTo>
                <a:lnTo>
                  <a:pt x="33816" y="16361"/>
                </a:lnTo>
                <a:lnTo>
                  <a:pt x="32672" y="15711"/>
                </a:lnTo>
                <a:lnTo>
                  <a:pt x="32394" y="13700"/>
                </a:lnTo>
                <a:lnTo>
                  <a:pt x="32422" y="9650"/>
                </a:lnTo>
                <a:lnTo>
                  <a:pt x="33211" y="7750"/>
                </a:lnTo>
                <a:lnTo>
                  <a:pt x="33211" y="6494"/>
                </a:lnTo>
                <a:lnTo>
                  <a:pt x="33600" y="5138"/>
                </a:lnTo>
                <a:lnTo>
                  <a:pt x="34244" y="4655"/>
                </a:lnTo>
                <a:lnTo>
                  <a:pt x="34633" y="4961"/>
                </a:lnTo>
                <a:lnTo>
                  <a:pt x="34916" y="3594"/>
                </a:lnTo>
                <a:lnTo>
                  <a:pt x="34683" y="2211"/>
                </a:lnTo>
                <a:lnTo>
                  <a:pt x="34794" y="922"/>
                </a:lnTo>
                <a:lnTo>
                  <a:pt x="35283" y="0"/>
                </a:lnTo>
                <a:lnTo>
                  <a:pt x="36038" y="88"/>
                </a:lnTo>
                <a:lnTo>
                  <a:pt x="36566" y="838"/>
                </a:lnTo>
                <a:lnTo>
                  <a:pt x="37588" y="1400"/>
                </a:lnTo>
                <a:lnTo>
                  <a:pt x="38627" y="2438"/>
                </a:lnTo>
                <a:lnTo>
                  <a:pt x="38766" y="3016"/>
                </a:lnTo>
                <a:lnTo>
                  <a:pt x="39666" y="3672"/>
                </a:lnTo>
                <a:lnTo>
                  <a:pt x="40638" y="3850"/>
                </a:lnTo>
                <a:lnTo>
                  <a:pt x="42044" y="3761"/>
                </a:lnTo>
                <a:lnTo>
                  <a:pt x="42577" y="4511"/>
                </a:lnTo>
                <a:lnTo>
                  <a:pt x="42944" y="5255"/>
                </a:lnTo>
                <a:lnTo>
                  <a:pt x="43938" y="5455"/>
                </a:lnTo>
                <a:lnTo>
                  <a:pt x="44483" y="6027"/>
                </a:lnTo>
                <a:lnTo>
                  <a:pt x="45155" y="6261"/>
                </a:lnTo>
                <a:lnTo>
                  <a:pt x="46794" y="6144"/>
                </a:lnTo>
                <a:lnTo>
                  <a:pt x="47416" y="6677"/>
                </a:lnTo>
                <a:lnTo>
                  <a:pt x="47694" y="7994"/>
                </a:lnTo>
                <a:lnTo>
                  <a:pt x="47694" y="9061"/>
                </a:lnTo>
                <a:lnTo>
                  <a:pt x="48088" y="10188"/>
                </a:lnTo>
                <a:lnTo>
                  <a:pt x="48088" y="11372"/>
                </a:lnTo>
                <a:lnTo>
                  <a:pt x="48450" y="12266"/>
                </a:lnTo>
                <a:lnTo>
                  <a:pt x="48850" y="14100"/>
                </a:lnTo>
                <a:lnTo>
                  <a:pt x="48816" y="15600"/>
                </a:lnTo>
                <a:lnTo>
                  <a:pt x="49294" y="16427"/>
                </a:lnTo>
                <a:lnTo>
                  <a:pt x="49766" y="16483"/>
                </a:lnTo>
                <a:lnTo>
                  <a:pt x="50561" y="17972"/>
                </a:lnTo>
                <a:lnTo>
                  <a:pt x="50772" y="18855"/>
                </a:lnTo>
                <a:lnTo>
                  <a:pt x="51927" y="19566"/>
                </a:lnTo>
                <a:lnTo>
                  <a:pt x="53122" y="20872"/>
                </a:lnTo>
                <a:lnTo>
                  <a:pt x="53666" y="20933"/>
                </a:lnTo>
                <a:lnTo>
                  <a:pt x="53944" y="20377"/>
                </a:lnTo>
                <a:lnTo>
                  <a:pt x="55127" y="20483"/>
                </a:lnTo>
                <a:lnTo>
                  <a:pt x="55661" y="19705"/>
                </a:lnTo>
                <a:lnTo>
                  <a:pt x="56233" y="19772"/>
                </a:lnTo>
                <a:lnTo>
                  <a:pt x="56716" y="20127"/>
                </a:lnTo>
                <a:lnTo>
                  <a:pt x="57216" y="19800"/>
                </a:lnTo>
                <a:lnTo>
                  <a:pt x="57888" y="18244"/>
                </a:lnTo>
                <a:lnTo>
                  <a:pt x="59000" y="17505"/>
                </a:lnTo>
                <a:lnTo>
                  <a:pt x="60550" y="17266"/>
                </a:lnTo>
                <a:lnTo>
                  <a:pt x="61338" y="16255"/>
                </a:lnTo>
                <a:lnTo>
                  <a:pt x="62350" y="16161"/>
                </a:lnTo>
                <a:lnTo>
                  <a:pt x="63322" y="15566"/>
                </a:lnTo>
                <a:lnTo>
                  <a:pt x="64200" y="16594"/>
                </a:lnTo>
                <a:lnTo>
                  <a:pt x="65350" y="16833"/>
                </a:lnTo>
                <a:lnTo>
                  <a:pt x="66861" y="16783"/>
                </a:lnTo>
                <a:lnTo>
                  <a:pt x="67650" y="19161"/>
                </a:lnTo>
                <a:lnTo>
                  <a:pt x="69022" y="20283"/>
                </a:lnTo>
                <a:lnTo>
                  <a:pt x="70144" y="20227"/>
                </a:lnTo>
                <a:lnTo>
                  <a:pt x="70955" y="19805"/>
                </a:lnTo>
                <a:lnTo>
                  <a:pt x="71344" y="20588"/>
                </a:lnTo>
                <a:lnTo>
                  <a:pt x="71772" y="23194"/>
                </a:lnTo>
                <a:lnTo>
                  <a:pt x="72555" y="24322"/>
                </a:lnTo>
                <a:lnTo>
                  <a:pt x="73027" y="24922"/>
                </a:lnTo>
                <a:lnTo>
                  <a:pt x="73533" y="25161"/>
                </a:lnTo>
                <a:lnTo>
                  <a:pt x="74205" y="26705"/>
                </a:lnTo>
                <a:lnTo>
                  <a:pt x="74794" y="26761"/>
                </a:lnTo>
                <a:lnTo>
                  <a:pt x="76566" y="26405"/>
                </a:lnTo>
                <a:lnTo>
                  <a:pt x="78100" y="27355"/>
                </a:lnTo>
                <a:lnTo>
                  <a:pt x="80433" y="27294"/>
                </a:lnTo>
                <a:lnTo>
                  <a:pt x="81405" y="27000"/>
                </a:lnTo>
                <a:lnTo>
                  <a:pt x="81794" y="26344"/>
                </a:lnTo>
                <a:lnTo>
                  <a:pt x="82666" y="26344"/>
                </a:lnTo>
                <a:lnTo>
                  <a:pt x="83400" y="27183"/>
                </a:lnTo>
                <a:lnTo>
                  <a:pt x="83850" y="27066"/>
                </a:lnTo>
                <a:lnTo>
                  <a:pt x="84461" y="25044"/>
                </a:lnTo>
                <a:lnTo>
                  <a:pt x="85916" y="23261"/>
                </a:lnTo>
                <a:lnTo>
                  <a:pt x="86822" y="23322"/>
                </a:lnTo>
                <a:lnTo>
                  <a:pt x="87438" y="21766"/>
                </a:lnTo>
                <a:lnTo>
                  <a:pt x="88077" y="21600"/>
                </a:lnTo>
                <a:lnTo>
                  <a:pt x="89872" y="21650"/>
                </a:lnTo>
                <a:lnTo>
                  <a:pt x="90627" y="20172"/>
                </a:lnTo>
                <a:lnTo>
                  <a:pt x="90883" y="18572"/>
                </a:lnTo>
                <a:lnTo>
                  <a:pt x="90883" y="17850"/>
                </a:lnTo>
                <a:lnTo>
                  <a:pt x="91355" y="16188"/>
                </a:lnTo>
                <a:lnTo>
                  <a:pt x="92172" y="15416"/>
                </a:lnTo>
                <a:lnTo>
                  <a:pt x="92738" y="14166"/>
                </a:lnTo>
                <a:lnTo>
                  <a:pt x="93044" y="12438"/>
                </a:lnTo>
                <a:lnTo>
                  <a:pt x="93622" y="11255"/>
                </a:lnTo>
                <a:lnTo>
                  <a:pt x="94300" y="11255"/>
                </a:lnTo>
                <a:lnTo>
                  <a:pt x="94555" y="11733"/>
                </a:lnTo>
                <a:lnTo>
                  <a:pt x="95700" y="11077"/>
                </a:lnTo>
                <a:lnTo>
                  <a:pt x="96427" y="11255"/>
                </a:lnTo>
                <a:lnTo>
                  <a:pt x="97355" y="12505"/>
                </a:lnTo>
                <a:lnTo>
                  <a:pt x="97805" y="13927"/>
                </a:lnTo>
                <a:lnTo>
                  <a:pt x="98388" y="14400"/>
                </a:lnTo>
                <a:lnTo>
                  <a:pt x="99122" y="13572"/>
                </a:lnTo>
                <a:lnTo>
                  <a:pt x="99511" y="14233"/>
                </a:lnTo>
                <a:lnTo>
                  <a:pt x="100205" y="14166"/>
                </a:lnTo>
                <a:lnTo>
                  <a:pt x="101083" y="13094"/>
                </a:lnTo>
                <a:lnTo>
                  <a:pt x="101111" y="12266"/>
                </a:lnTo>
                <a:lnTo>
                  <a:pt x="102400" y="11794"/>
                </a:lnTo>
                <a:lnTo>
                  <a:pt x="103850" y="12738"/>
                </a:lnTo>
                <a:lnTo>
                  <a:pt x="104277" y="13700"/>
                </a:lnTo>
                <a:lnTo>
                  <a:pt x="103427" y="26505"/>
                </a:lnTo>
                <a:lnTo>
                  <a:pt x="103594" y="29233"/>
                </a:lnTo>
                <a:lnTo>
                  <a:pt x="103255" y="31616"/>
                </a:lnTo>
                <a:lnTo>
                  <a:pt x="103372" y="33283"/>
                </a:lnTo>
                <a:lnTo>
                  <a:pt x="102872" y="36861"/>
                </a:lnTo>
                <a:lnTo>
                  <a:pt x="103483" y="39472"/>
                </a:lnTo>
                <a:lnTo>
                  <a:pt x="105338" y="41383"/>
                </a:lnTo>
                <a:lnTo>
                  <a:pt x="106572" y="39350"/>
                </a:lnTo>
                <a:lnTo>
                  <a:pt x="108138" y="39350"/>
                </a:lnTo>
                <a:lnTo>
                  <a:pt x="109822" y="39950"/>
                </a:lnTo>
                <a:lnTo>
                  <a:pt x="110611" y="41622"/>
                </a:lnTo>
                <a:lnTo>
                  <a:pt x="111572" y="38516"/>
                </a:lnTo>
                <a:lnTo>
                  <a:pt x="111450" y="36733"/>
                </a:lnTo>
                <a:lnTo>
                  <a:pt x="111511" y="35188"/>
                </a:lnTo>
                <a:lnTo>
                  <a:pt x="112577" y="34477"/>
                </a:lnTo>
                <a:lnTo>
                  <a:pt x="112966" y="33755"/>
                </a:lnTo>
                <a:lnTo>
                  <a:pt x="114705" y="34716"/>
                </a:lnTo>
                <a:lnTo>
                  <a:pt x="115722" y="37333"/>
                </a:lnTo>
                <a:lnTo>
                  <a:pt x="117122" y="40072"/>
                </a:lnTo>
                <a:lnTo>
                  <a:pt x="118244" y="43044"/>
                </a:lnTo>
                <a:lnTo>
                  <a:pt x="119688" y="45244"/>
                </a:lnTo>
                <a:lnTo>
                  <a:pt x="119716" y="46666"/>
                </a:lnTo>
                <a:lnTo>
                  <a:pt x="120000" y="47805"/>
                </a:lnTo>
                <a:lnTo>
                  <a:pt x="119972" y="49222"/>
                </a:lnTo>
                <a:lnTo>
                  <a:pt x="119688" y="50177"/>
                </a:lnTo>
                <a:lnTo>
                  <a:pt x="119666" y="51311"/>
                </a:lnTo>
                <a:lnTo>
                  <a:pt x="119350" y="52316"/>
                </a:lnTo>
                <a:lnTo>
                  <a:pt x="118761" y="52016"/>
                </a:lnTo>
                <a:lnTo>
                  <a:pt x="118400" y="51244"/>
                </a:lnTo>
                <a:lnTo>
                  <a:pt x="117588" y="51488"/>
                </a:lnTo>
                <a:lnTo>
                  <a:pt x="117144" y="52133"/>
                </a:lnTo>
                <a:lnTo>
                  <a:pt x="116044" y="51127"/>
                </a:lnTo>
                <a:lnTo>
                  <a:pt x="115377" y="51427"/>
                </a:lnTo>
                <a:lnTo>
                  <a:pt x="114672" y="53505"/>
                </a:lnTo>
                <a:lnTo>
                  <a:pt x="113611" y="55288"/>
                </a:lnTo>
                <a:lnTo>
                  <a:pt x="112994" y="56122"/>
                </a:lnTo>
                <a:lnTo>
                  <a:pt x="112294" y="55055"/>
                </a:lnTo>
                <a:lnTo>
                  <a:pt x="111983" y="55233"/>
                </a:lnTo>
                <a:lnTo>
                  <a:pt x="111961" y="56766"/>
                </a:lnTo>
                <a:lnTo>
                  <a:pt x="111672" y="57672"/>
                </a:lnTo>
                <a:lnTo>
                  <a:pt x="111144" y="57844"/>
                </a:lnTo>
                <a:lnTo>
                  <a:pt x="110722" y="57672"/>
                </a:lnTo>
                <a:lnTo>
                  <a:pt x="110416" y="58677"/>
                </a:lnTo>
                <a:lnTo>
                  <a:pt x="109738" y="60866"/>
                </a:lnTo>
                <a:lnTo>
                  <a:pt x="109577" y="63372"/>
                </a:lnTo>
                <a:lnTo>
                  <a:pt x="109627" y="65088"/>
                </a:lnTo>
                <a:lnTo>
                  <a:pt x="109205" y="66172"/>
                </a:lnTo>
                <a:lnTo>
                  <a:pt x="108394" y="66583"/>
                </a:lnTo>
                <a:lnTo>
                  <a:pt x="106661" y="69072"/>
                </a:lnTo>
                <a:lnTo>
                  <a:pt x="105727" y="69072"/>
                </a:lnTo>
                <a:lnTo>
                  <a:pt x="104777" y="68661"/>
                </a:lnTo>
                <a:lnTo>
                  <a:pt x="104327" y="69372"/>
                </a:lnTo>
                <a:lnTo>
                  <a:pt x="103600" y="72644"/>
                </a:lnTo>
                <a:lnTo>
                  <a:pt x="102883" y="73772"/>
                </a:lnTo>
                <a:lnTo>
                  <a:pt x="102011" y="75138"/>
                </a:lnTo>
                <a:lnTo>
                  <a:pt x="101477" y="76327"/>
                </a:lnTo>
                <a:lnTo>
                  <a:pt x="101250" y="77633"/>
                </a:lnTo>
                <a:lnTo>
                  <a:pt x="100861" y="77811"/>
                </a:lnTo>
                <a:lnTo>
                  <a:pt x="100044" y="76972"/>
                </a:lnTo>
                <a:lnTo>
                  <a:pt x="99094" y="76555"/>
                </a:lnTo>
                <a:lnTo>
                  <a:pt x="97911" y="75677"/>
                </a:lnTo>
                <a:lnTo>
                  <a:pt x="96961" y="74250"/>
                </a:lnTo>
                <a:lnTo>
                  <a:pt x="96011" y="74183"/>
                </a:lnTo>
                <a:lnTo>
                  <a:pt x="94494" y="74844"/>
                </a:lnTo>
                <a:lnTo>
                  <a:pt x="93600" y="76272"/>
                </a:lnTo>
                <a:lnTo>
                  <a:pt x="93044" y="77988"/>
                </a:lnTo>
                <a:lnTo>
                  <a:pt x="92988" y="81622"/>
                </a:lnTo>
                <a:lnTo>
                  <a:pt x="93066" y="83394"/>
                </a:lnTo>
                <a:lnTo>
                  <a:pt x="93016" y="84522"/>
                </a:lnTo>
                <a:lnTo>
                  <a:pt x="94755" y="86955"/>
                </a:lnTo>
                <a:lnTo>
                  <a:pt x="96344" y="89050"/>
                </a:lnTo>
                <a:lnTo>
                  <a:pt x="96344" y="90055"/>
                </a:lnTo>
                <a:lnTo>
                  <a:pt x="95950" y="91588"/>
                </a:lnTo>
                <a:lnTo>
                  <a:pt x="95450" y="93205"/>
                </a:lnTo>
                <a:lnTo>
                  <a:pt x="93738" y="97238"/>
                </a:lnTo>
                <a:lnTo>
                  <a:pt x="92738" y="100750"/>
                </a:lnTo>
                <a:lnTo>
                  <a:pt x="92172" y="103488"/>
                </a:lnTo>
                <a:lnTo>
                  <a:pt x="91527" y="103488"/>
                </a:lnTo>
                <a:lnTo>
                  <a:pt x="90294" y="104322"/>
                </a:lnTo>
                <a:lnTo>
                  <a:pt x="89366" y="104433"/>
                </a:lnTo>
                <a:lnTo>
                  <a:pt x="88327" y="105916"/>
                </a:lnTo>
                <a:lnTo>
                  <a:pt x="87261" y="107588"/>
                </a:lnTo>
                <a:lnTo>
                  <a:pt x="86172" y="107700"/>
                </a:lnTo>
                <a:lnTo>
                  <a:pt x="84572" y="108055"/>
                </a:lnTo>
                <a:lnTo>
                  <a:pt x="83483" y="108827"/>
                </a:lnTo>
                <a:lnTo>
                  <a:pt x="82222" y="109600"/>
                </a:lnTo>
                <a:lnTo>
                  <a:pt x="79455" y="111688"/>
                </a:lnTo>
                <a:lnTo>
                  <a:pt x="77261" y="113227"/>
                </a:lnTo>
                <a:lnTo>
                  <a:pt x="76166" y="115844"/>
                </a:lnTo>
                <a:lnTo>
                  <a:pt x="74494" y="118694"/>
                </a:lnTo>
                <a:lnTo>
                  <a:pt x="73783" y="119944"/>
                </a:lnTo>
                <a:lnTo>
                  <a:pt x="72861" y="120000"/>
                </a:lnTo>
                <a:lnTo>
                  <a:pt x="71716" y="119288"/>
                </a:lnTo>
                <a:lnTo>
                  <a:pt x="71716" y="118400"/>
                </a:lnTo>
                <a:lnTo>
                  <a:pt x="71572" y="117150"/>
                </a:lnTo>
                <a:lnTo>
                  <a:pt x="69927" y="118161"/>
                </a:lnTo>
                <a:lnTo>
                  <a:pt x="68572" y="118583"/>
                </a:lnTo>
                <a:lnTo>
                  <a:pt x="67172" y="117022"/>
                </a:lnTo>
                <a:lnTo>
                  <a:pt x="66055" y="116794"/>
                </a:lnTo>
                <a:lnTo>
                  <a:pt x="63588" y="114833"/>
                </a:lnTo>
                <a:lnTo>
                  <a:pt x="61150" y="112455"/>
                </a:lnTo>
                <a:lnTo>
                  <a:pt x="59855" y="109788"/>
                </a:lnTo>
                <a:lnTo>
                  <a:pt x="58827" y="109727"/>
                </a:lnTo>
                <a:lnTo>
                  <a:pt x="56016" y="109066"/>
                </a:lnTo>
                <a:lnTo>
                  <a:pt x="53666" y="109194"/>
                </a:lnTo>
                <a:lnTo>
                  <a:pt x="53061" y="108905"/>
                </a:lnTo>
                <a:lnTo>
                  <a:pt x="52627" y="109466"/>
                </a:lnTo>
                <a:lnTo>
                  <a:pt x="52405" y="110394"/>
                </a:lnTo>
                <a:lnTo>
                  <a:pt x="51111" y="111405"/>
                </a:lnTo>
                <a:lnTo>
                  <a:pt x="49272" y="111783"/>
                </a:lnTo>
                <a:lnTo>
                  <a:pt x="46038" y="111211"/>
                </a:lnTo>
                <a:lnTo>
                  <a:pt x="43688" y="111500"/>
                </a:lnTo>
                <a:lnTo>
                  <a:pt x="41900" y="111261"/>
                </a:lnTo>
                <a:lnTo>
                  <a:pt x="40350" y="111633"/>
                </a:lnTo>
                <a:lnTo>
                  <a:pt x="39566" y="111805"/>
                </a:lnTo>
                <a:lnTo>
                  <a:pt x="38900" y="111316"/>
                </a:lnTo>
                <a:lnTo>
                  <a:pt x="38022" y="107766"/>
                </a:lnTo>
                <a:lnTo>
                  <a:pt x="37688" y="105977"/>
                </a:lnTo>
                <a:lnTo>
                  <a:pt x="36872" y="103422"/>
                </a:lnTo>
                <a:lnTo>
                  <a:pt x="36205" y="101700"/>
                </a:lnTo>
                <a:lnTo>
                  <a:pt x="35755" y="99316"/>
                </a:lnTo>
                <a:lnTo>
                  <a:pt x="35688" y="98277"/>
                </a:lnTo>
                <a:lnTo>
                  <a:pt x="35138" y="97005"/>
                </a:lnTo>
                <a:lnTo>
                  <a:pt x="34538" y="96555"/>
                </a:lnTo>
                <a:lnTo>
                  <a:pt x="34166" y="96427"/>
                </a:lnTo>
                <a:lnTo>
                  <a:pt x="33994" y="95516"/>
                </a:lnTo>
                <a:lnTo>
                  <a:pt x="33894" y="94050"/>
                </a:lnTo>
                <a:lnTo>
                  <a:pt x="33627" y="93805"/>
                </a:lnTo>
                <a:lnTo>
                  <a:pt x="33283" y="94022"/>
                </a:lnTo>
                <a:lnTo>
                  <a:pt x="32183" y="93988"/>
                </a:lnTo>
                <a:lnTo>
                  <a:pt x="31255" y="92855"/>
                </a:lnTo>
                <a:lnTo>
                  <a:pt x="29833" y="90677"/>
                </a:lnTo>
                <a:lnTo>
                  <a:pt x="29333" y="90438"/>
                </a:lnTo>
                <a:lnTo>
                  <a:pt x="28977" y="90472"/>
                </a:lnTo>
                <a:lnTo>
                  <a:pt x="28300" y="90205"/>
                </a:lnTo>
                <a:lnTo>
                  <a:pt x="27977" y="89238"/>
                </a:lnTo>
                <a:lnTo>
                  <a:pt x="26761" y="87611"/>
                </a:lnTo>
                <a:lnTo>
                  <a:pt x="24127" y="86327"/>
                </a:lnTo>
                <a:lnTo>
                  <a:pt x="23866" y="86472"/>
                </a:lnTo>
                <a:lnTo>
                  <a:pt x="23527" y="87066"/>
                </a:lnTo>
                <a:lnTo>
                  <a:pt x="22472" y="87316"/>
                </a:lnTo>
                <a:lnTo>
                  <a:pt x="20783" y="87372"/>
                </a:lnTo>
                <a:lnTo>
                  <a:pt x="16966" y="85638"/>
                </a:lnTo>
                <a:lnTo>
                  <a:pt x="16127" y="84600"/>
                </a:lnTo>
                <a:lnTo>
                  <a:pt x="15255" y="81800"/>
                </a:lnTo>
                <a:lnTo>
                  <a:pt x="15111" y="80483"/>
                </a:lnTo>
                <a:lnTo>
                  <a:pt x="15111" y="79261"/>
                </a:lnTo>
                <a:lnTo>
                  <a:pt x="15366" y="78394"/>
                </a:lnTo>
                <a:lnTo>
                  <a:pt x="15911" y="77466"/>
                </a:lnTo>
                <a:lnTo>
                  <a:pt x="16150" y="75977"/>
                </a:lnTo>
                <a:lnTo>
                  <a:pt x="15716" y="74872"/>
                </a:lnTo>
                <a:lnTo>
                  <a:pt x="15522" y="72938"/>
                </a:lnTo>
                <a:lnTo>
                  <a:pt x="15700" y="71894"/>
                </a:lnTo>
                <a:lnTo>
                  <a:pt x="15644" y="70044"/>
                </a:lnTo>
                <a:lnTo>
                  <a:pt x="15322" y="69033"/>
                </a:lnTo>
                <a:lnTo>
                  <a:pt x="14844" y="67333"/>
                </a:lnTo>
                <a:lnTo>
                  <a:pt x="14272" y="66738"/>
                </a:lnTo>
                <a:lnTo>
                  <a:pt x="13655" y="65661"/>
                </a:lnTo>
                <a:lnTo>
                  <a:pt x="13394" y="64233"/>
                </a:lnTo>
                <a:lnTo>
                  <a:pt x="12988" y="63005"/>
                </a:lnTo>
                <a:lnTo>
                  <a:pt x="12766" y="61522"/>
                </a:lnTo>
                <a:lnTo>
                  <a:pt x="12666" y="60233"/>
                </a:lnTo>
                <a:lnTo>
                  <a:pt x="12233" y="58888"/>
                </a:lnTo>
                <a:lnTo>
                  <a:pt x="11616" y="57850"/>
                </a:lnTo>
                <a:lnTo>
                  <a:pt x="11033" y="57450"/>
                </a:lnTo>
                <a:lnTo>
                  <a:pt x="10744" y="56477"/>
                </a:lnTo>
                <a:lnTo>
                  <a:pt x="10100" y="55938"/>
                </a:lnTo>
                <a:lnTo>
                  <a:pt x="9511" y="56066"/>
                </a:lnTo>
                <a:lnTo>
                  <a:pt x="9133" y="56838"/>
                </a:lnTo>
                <a:lnTo>
                  <a:pt x="8711" y="57222"/>
                </a:lnTo>
                <a:lnTo>
                  <a:pt x="8305" y="56894"/>
                </a:lnTo>
                <a:lnTo>
                  <a:pt x="7688" y="55433"/>
                </a:lnTo>
                <a:lnTo>
                  <a:pt x="7488" y="54688"/>
                </a:lnTo>
                <a:lnTo>
                  <a:pt x="6761" y="54716"/>
                </a:lnTo>
                <a:lnTo>
                  <a:pt x="5983" y="55494"/>
                </a:lnTo>
                <a:lnTo>
                  <a:pt x="5688" y="56200"/>
                </a:lnTo>
                <a:lnTo>
                  <a:pt x="5550" y="57161"/>
                </a:lnTo>
                <a:lnTo>
                  <a:pt x="5188" y="57194"/>
                </a:lnTo>
                <a:lnTo>
                  <a:pt x="4411" y="56150"/>
                </a:lnTo>
                <a:lnTo>
                  <a:pt x="4222" y="54927"/>
                </a:lnTo>
                <a:lnTo>
                  <a:pt x="4211" y="54355"/>
                </a:lnTo>
                <a:lnTo>
                  <a:pt x="3655" y="52933"/>
                </a:lnTo>
                <a:lnTo>
                  <a:pt x="2883" y="51877"/>
                </a:lnTo>
                <a:lnTo>
                  <a:pt x="2300" y="50488"/>
                </a:lnTo>
                <a:lnTo>
                  <a:pt x="1844" y="50094"/>
                </a:lnTo>
                <a:lnTo>
                  <a:pt x="1444" y="49294"/>
                </a:lnTo>
                <a:lnTo>
                  <a:pt x="1255" y="48244"/>
                </a:lnTo>
                <a:lnTo>
                  <a:pt x="1222" y="47172"/>
                </a:lnTo>
                <a:lnTo>
                  <a:pt x="1011" y="46305"/>
                </a:lnTo>
                <a:lnTo>
                  <a:pt x="883" y="46438"/>
                </a:lnTo>
                <a:lnTo>
                  <a:pt x="833" y="46916"/>
                </a:lnTo>
                <a:lnTo>
                  <a:pt x="583" y="47061"/>
                </a:lnTo>
                <a:lnTo>
                  <a:pt x="283" y="45983"/>
                </a:lnTo>
                <a:lnTo>
                  <a:pt x="61" y="45516"/>
                </a:lnTo>
                <a:lnTo>
                  <a:pt x="88" y="43655"/>
                </a:lnTo>
                <a:cubicBezTo>
                  <a:pt x="88" y="43655"/>
                  <a:pt x="0" y="42688"/>
                  <a:pt x="0" y="42688"/>
                </a:cubicBezTo>
                <a:close/>
                <a:moveTo>
                  <a:pt x="0" y="42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8" name="Google Shape;2718;p205"/>
          <p:cNvSpPr/>
          <p:nvPr/>
        </p:nvSpPr>
        <p:spPr>
          <a:xfrm>
            <a:off x="15295200" y="4889903"/>
            <a:ext cx="2452926" cy="1164309"/>
          </a:xfrm>
          <a:custGeom>
            <a:rect b="b" l="l" r="r" t="t"/>
            <a:pathLst>
              <a:path extrusionOk="0" h="120000" w="120000">
                <a:moveTo>
                  <a:pt x="9194" y="80511"/>
                </a:moveTo>
                <a:lnTo>
                  <a:pt x="8400" y="79527"/>
                </a:lnTo>
                <a:lnTo>
                  <a:pt x="7577" y="80044"/>
                </a:lnTo>
                <a:lnTo>
                  <a:pt x="6422" y="78572"/>
                </a:lnTo>
                <a:lnTo>
                  <a:pt x="6488" y="77577"/>
                </a:lnTo>
                <a:lnTo>
                  <a:pt x="7688" y="77577"/>
                </a:lnTo>
                <a:lnTo>
                  <a:pt x="6422" y="73505"/>
                </a:lnTo>
                <a:lnTo>
                  <a:pt x="4966" y="70905"/>
                </a:lnTo>
                <a:lnTo>
                  <a:pt x="2911" y="69822"/>
                </a:lnTo>
                <a:lnTo>
                  <a:pt x="2666" y="70738"/>
                </a:lnTo>
                <a:lnTo>
                  <a:pt x="1638" y="69088"/>
                </a:lnTo>
                <a:lnTo>
                  <a:pt x="1844" y="68177"/>
                </a:lnTo>
                <a:lnTo>
                  <a:pt x="1300" y="66488"/>
                </a:lnTo>
                <a:lnTo>
                  <a:pt x="0" y="65538"/>
                </a:lnTo>
                <a:lnTo>
                  <a:pt x="477" y="63455"/>
                </a:lnTo>
                <a:lnTo>
                  <a:pt x="755" y="59733"/>
                </a:lnTo>
                <a:lnTo>
                  <a:pt x="277" y="58822"/>
                </a:lnTo>
                <a:lnTo>
                  <a:pt x="116" y="55872"/>
                </a:lnTo>
                <a:lnTo>
                  <a:pt x="733" y="55316"/>
                </a:lnTo>
                <a:lnTo>
                  <a:pt x="1572" y="53322"/>
                </a:lnTo>
                <a:lnTo>
                  <a:pt x="1572" y="51800"/>
                </a:lnTo>
                <a:lnTo>
                  <a:pt x="2027" y="50677"/>
                </a:lnTo>
                <a:lnTo>
                  <a:pt x="3711" y="53583"/>
                </a:lnTo>
                <a:lnTo>
                  <a:pt x="3922" y="54661"/>
                </a:lnTo>
                <a:lnTo>
                  <a:pt x="4872" y="55788"/>
                </a:lnTo>
                <a:lnTo>
                  <a:pt x="5850" y="55616"/>
                </a:lnTo>
                <a:lnTo>
                  <a:pt x="5733" y="53800"/>
                </a:lnTo>
                <a:lnTo>
                  <a:pt x="6122" y="53188"/>
                </a:lnTo>
                <a:lnTo>
                  <a:pt x="5388" y="48383"/>
                </a:lnTo>
                <a:lnTo>
                  <a:pt x="6372" y="48166"/>
                </a:lnTo>
                <a:lnTo>
                  <a:pt x="7388" y="48166"/>
                </a:lnTo>
                <a:lnTo>
                  <a:pt x="7388" y="46738"/>
                </a:lnTo>
                <a:lnTo>
                  <a:pt x="6938" y="45650"/>
                </a:lnTo>
                <a:lnTo>
                  <a:pt x="7144" y="44266"/>
                </a:lnTo>
                <a:lnTo>
                  <a:pt x="8077" y="43138"/>
                </a:lnTo>
                <a:lnTo>
                  <a:pt x="8511" y="43100"/>
                </a:lnTo>
                <a:lnTo>
                  <a:pt x="8811" y="41500"/>
                </a:lnTo>
                <a:lnTo>
                  <a:pt x="9277" y="40805"/>
                </a:lnTo>
                <a:lnTo>
                  <a:pt x="9938" y="41150"/>
                </a:lnTo>
                <a:lnTo>
                  <a:pt x="10033" y="40072"/>
                </a:lnTo>
                <a:lnTo>
                  <a:pt x="9872" y="38983"/>
                </a:lnTo>
                <a:lnTo>
                  <a:pt x="10033" y="38205"/>
                </a:lnTo>
                <a:lnTo>
                  <a:pt x="10961" y="39244"/>
                </a:lnTo>
                <a:lnTo>
                  <a:pt x="11722" y="39855"/>
                </a:lnTo>
                <a:lnTo>
                  <a:pt x="11622" y="40633"/>
                </a:lnTo>
                <a:lnTo>
                  <a:pt x="11200" y="41627"/>
                </a:lnTo>
                <a:lnTo>
                  <a:pt x="11511" y="42238"/>
                </a:lnTo>
                <a:lnTo>
                  <a:pt x="12100" y="41588"/>
                </a:lnTo>
                <a:lnTo>
                  <a:pt x="12266" y="40672"/>
                </a:lnTo>
                <a:lnTo>
                  <a:pt x="12694" y="40150"/>
                </a:lnTo>
                <a:lnTo>
                  <a:pt x="12716" y="41200"/>
                </a:lnTo>
                <a:lnTo>
                  <a:pt x="13122" y="40372"/>
                </a:lnTo>
                <a:lnTo>
                  <a:pt x="13216" y="39638"/>
                </a:lnTo>
                <a:lnTo>
                  <a:pt x="13833" y="39505"/>
                </a:lnTo>
                <a:lnTo>
                  <a:pt x="14488" y="38638"/>
                </a:lnTo>
                <a:lnTo>
                  <a:pt x="15055" y="38588"/>
                </a:lnTo>
                <a:lnTo>
                  <a:pt x="15400" y="40194"/>
                </a:lnTo>
                <a:lnTo>
                  <a:pt x="16105" y="41100"/>
                </a:lnTo>
                <a:lnTo>
                  <a:pt x="17238" y="40416"/>
                </a:lnTo>
                <a:lnTo>
                  <a:pt x="17766" y="40455"/>
                </a:lnTo>
                <a:lnTo>
                  <a:pt x="18083" y="41372"/>
                </a:lnTo>
                <a:lnTo>
                  <a:pt x="18450" y="41411"/>
                </a:lnTo>
                <a:lnTo>
                  <a:pt x="19077" y="42966"/>
                </a:lnTo>
                <a:lnTo>
                  <a:pt x="19772" y="42966"/>
                </a:lnTo>
                <a:lnTo>
                  <a:pt x="20266" y="44227"/>
                </a:lnTo>
                <a:lnTo>
                  <a:pt x="21155" y="45483"/>
                </a:lnTo>
                <a:lnTo>
                  <a:pt x="21655" y="45572"/>
                </a:lnTo>
                <a:lnTo>
                  <a:pt x="21905" y="46394"/>
                </a:lnTo>
                <a:lnTo>
                  <a:pt x="21950" y="47777"/>
                </a:lnTo>
                <a:lnTo>
                  <a:pt x="22311" y="47994"/>
                </a:lnTo>
                <a:lnTo>
                  <a:pt x="22722" y="46827"/>
                </a:lnTo>
                <a:lnTo>
                  <a:pt x="22650" y="45300"/>
                </a:lnTo>
                <a:lnTo>
                  <a:pt x="23272" y="44616"/>
                </a:lnTo>
                <a:lnTo>
                  <a:pt x="23700" y="45783"/>
                </a:lnTo>
                <a:lnTo>
                  <a:pt x="24911" y="46133"/>
                </a:lnTo>
                <a:lnTo>
                  <a:pt x="25272" y="47255"/>
                </a:lnTo>
                <a:lnTo>
                  <a:pt x="25772" y="47644"/>
                </a:lnTo>
                <a:lnTo>
                  <a:pt x="26544" y="46516"/>
                </a:lnTo>
                <a:lnTo>
                  <a:pt x="26611" y="44266"/>
                </a:lnTo>
                <a:lnTo>
                  <a:pt x="27272" y="44133"/>
                </a:lnTo>
                <a:lnTo>
                  <a:pt x="27316" y="43016"/>
                </a:lnTo>
                <a:lnTo>
                  <a:pt x="27822" y="42711"/>
                </a:lnTo>
                <a:lnTo>
                  <a:pt x="28183" y="43622"/>
                </a:lnTo>
                <a:lnTo>
                  <a:pt x="28450" y="42627"/>
                </a:lnTo>
                <a:lnTo>
                  <a:pt x="29177" y="42405"/>
                </a:lnTo>
                <a:lnTo>
                  <a:pt x="30094" y="44005"/>
                </a:lnTo>
                <a:lnTo>
                  <a:pt x="30277" y="44661"/>
                </a:lnTo>
                <a:lnTo>
                  <a:pt x="31161" y="44477"/>
                </a:lnTo>
                <a:lnTo>
                  <a:pt x="31050" y="43016"/>
                </a:lnTo>
                <a:lnTo>
                  <a:pt x="31544" y="42711"/>
                </a:lnTo>
                <a:lnTo>
                  <a:pt x="32255" y="42844"/>
                </a:lnTo>
                <a:lnTo>
                  <a:pt x="32594" y="42016"/>
                </a:lnTo>
                <a:lnTo>
                  <a:pt x="33344" y="42794"/>
                </a:lnTo>
                <a:lnTo>
                  <a:pt x="33800" y="43227"/>
                </a:lnTo>
                <a:lnTo>
                  <a:pt x="33594" y="44050"/>
                </a:lnTo>
                <a:lnTo>
                  <a:pt x="33122" y="44527"/>
                </a:lnTo>
                <a:lnTo>
                  <a:pt x="33727" y="45911"/>
                </a:lnTo>
                <a:lnTo>
                  <a:pt x="34300" y="46261"/>
                </a:lnTo>
                <a:lnTo>
                  <a:pt x="34572" y="45911"/>
                </a:lnTo>
                <a:lnTo>
                  <a:pt x="35011" y="46394"/>
                </a:lnTo>
                <a:lnTo>
                  <a:pt x="35966" y="46300"/>
                </a:lnTo>
                <a:lnTo>
                  <a:pt x="37072" y="47466"/>
                </a:lnTo>
                <a:lnTo>
                  <a:pt x="37788" y="47216"/>
                </a:lnTo>
                <a:lnTo>
                  <a:pt x="38100" y="45961"/>
                </a:lnTo>
                <a:lnTo>
                  <a:pt x="38144" y="44788"/>
                </a:lnTo>
                <a:lnTo>
                  <a:pt x="38466" y="44227"/>
                </a:lnTo>
                <a:lnTo>
                  <a:pt x="39438" y="45344"/>
                </a:lnTo>
                <a:lnTo>
                  <a:pt x="40327" y="45522"/>
                </a:lnTo>
                <a:lnTo>
                  <a:pt x="41394" y="44833"/>
                </a:lnTo>
                <a:lnTo>
                  <a:pt x="41694" y="43838"/>
                </a:lnTo>
                <a:lnTo>
                  <a:pt x="41527" y="39116"/>
                </a:lnTo>
                <a:lnTo>
                  <a:pt x="41238" y="38683"/>
                </a:lnTo>
                <a:lnTo>
                  <a:pt x="40300" y="38638"/>
                </a:lnTo>
                <a:lnTo>
                  <a:pt x="39716" y="37727"/>
                </a:lnTo>
                <a:lnTo>
                  <a:pt x="39600" y="37077"/>
                </a:lnTo>
                <a:lnTo>
                  <a:pt x="38888" y="36772"/>
                </a:lnTo>
                <a:lnTo>
                  <a:pt x="38466" y="35994"/>
                </a:lnTo>
                <a:lnTo>
                  <a:pt x="37705" y="35994"/>
                </a:lnTo>
                <a:lnTo>
                  <a:pt x="37672" y="35222"/>
                </a:lnTo>
                <a:lnTo>
                  <a:pt x="37461" y="34477"/>
                </a:lnTo>
                <a:lnTo>
                  <a:pt x="37555" y="33877"/>
                </a:lnTo>
                <a:lnTo>
                  <a:pt x="38122" y="33738"/>
                </a:lnTo>
                <a:lnTo>
                  <a:pt x="38233" y="32488"/>
                </a:lnTo>
                <a:lnTo>
                  <a:pt x="38711" y="31400"/>
                </a:lnTo>
                <a:lnTo>
                  <a:pt x="38555" y="30011"/>
                </a:lnTo>
                <a:lnTo>
                  <a:pt x="38083" y="29888"/>
                </a:lnTo>
                <a:lnTo>
                  <a:pt x="38027" y="28588"/>
                </a:lnTo>
                <a:lnTo>
                  <a:pt x="38738" y="26638"/>
                </a:lnTo>
                <a:lnTo>
                  <a:pt x="39466" y="25383"/>
                </a:lnTo>
                <a:lnTo>
                  <a:pt x="40783" y="25127"/>
                </a:lnTo>
                <a:lnTo>
                  <a:pt x="41305" y="25466"/>
                </a:lnTo>
                <a:lnTo>
                  <a:pt x="41666" y="24988"/>
                </a:lnTo>
                <a:lnTo>
                  <a:pt x="41694" y="23777"/>
                </a:lnTo>
                <a:lnTo>
                  <a:pt x="41077" y="23422"/>
                </a:lnTo>
                <a:lnTo>
                  <a:pt x="40577" y="22483"/>
                </a:lnTo>
                <a:lnTo>
                  <a:pt x="40077" y="22527"/>
                </a:lnTo>
                <a:lnTo>
                  <a:pt x="39688" y="23083"/>
                </a:lnTo>
                <a:lnTo>
                  <a:pt x="39055" y="22572"/>
                </a:lnTo>
                <a:lnTo>
                  <a:pt x="38261" y="22527"/>
                </a:lnTo>
                <a:lnTo>
                  <a:pt x="38188" y="21750"/>
                </a:lnTo>
                <a:lnTo>
                  <a:pt x="38466" y="21266"/>
                </a:lnTo>
                <a:lnTo>
                  <a:pt x="39300" y="21222"/>
                </a:lnTo>
                <a:lnTo>
                  <a:pt x="39055" y="19927"/>
                </a:lnTo>
                <a:lnTo>
                  <a:pt x="38261" y="20138"/>
                </a:lnTo>
                <a:lnTo>
                  <a:pt x="37688" y="19838"/>
                </a:lnTo>
                <a:lnTo>
                  <a:pt x="37983" y="19233"/>
                </a:lnTo>
                <a:lnTo>
                  <a:pt x="37644" y="17800"/>
                </a:lnTo>
                <a:lnTo>
                  <a:pt x="37872" y="17416"/>
                </a:lnTo>
                <a:lnTo>
                  <a:pt x="38555" y="17327"/>
                </a:lnTo>
                <a:lnTo>
                  <a:pt x="38872" y="16588"/>
                </a:lnTo>
                <a:lnTo>
                  <a:pt x="39327" y="16627"/>
                </a:lnTo>
                <a:lnTo>
                  <a:pt x="39533" y="17283"/>
                </a:lnTo>
                <a:lnTo>
                  <a:pt x="40261" y="17111"/>
                </a:lnTo>
                <a:lnTo>
                  <a:pt x="40827" y="17888"/>
                </a:lnTo>
                <a:lnTo>
                  <a:pt x="41077" y="17283"/>
                </a:lnTo>
                <a:lnTo>
                  <a:pt x="41077" y="16550"/>
                </a:lnTo>
                <a:lnTo>
                  <a:pt x="41627" y="15894"/>
                </a:lnTo>
                <a:lnTo>
                  <a:pt x="42188" y="15944"/>
                </a:lnTo>
                <a:lnTo>
                  <a:pt x="42561" y="17022"/>
                </a:lnTo>
                <a:lnTo>
                  <a:pt x="42855" y="16238"/>
                </a:lnTo>
                <a:lnTo>
                  <a:pt x="42916" y="15377"/>
                </a:lnTo>
                <a:lnTo>
                  <a:pt x="44011" y="14727"/>
                </a:lnTo>
                <a:lnTo>
                  <a:pt x="44738" y="14594"/>
                </a:lnTo>
                <a:lnTo>
                  <a:pt x="45533" y="13855"/>
                </a:lnTo>
                <a:lnTo>
                  <a:pt x="46372" y="13733"/>
                </a:lnTo>
                <a:lnTo>
                  <a:pt x="46538" y="13211"/>
                </a:lnTo>
                <a:lnTo>
                  <a:pt x="47377" y="12216"/>
                </a:lnTo>
                <a:lnTo>
                  <a:pt x="48150" y="12177"/>
                </a:lnTo>
                <a:lnTo>
                  <a:pt x="48655" y="11522"/>
                </a:lnTo>
                <a:lnTo>
                  <a:pt x="49105" y="11438"/>
                </a:lnTo>
                <a:lnTo>
                  <a:pt x="49538" y="11788"/>
                </a:lnTo>
                <a:lnTo>
                  <a:pt x="49788" y="11344"/>
                </a:lnTo>
                <a:lnTo>
                  <a:pt x="49766" y="10088"/>
                </a:lnTo>
                <a:lnTo>
                  <a:pt x="50127" y="9483"/>
                </a:lnTo>
                <a:lnTo>
                  <a:pt x="50816" y="9483"/>
                </a:lnTo>
                <a:lnTo>
                  <a:pt x="50900" y="8700"/>
                </a:lnTo>
                <a:lnTo>
                  <a:pt x="51316" y="8055"/>
                </a:lnTo>
                <a:lnTo>
                  <a:pt x="51661" y="8661"/>
                </a:lnTo>
                <a:lnTo>
                  <a:pt x="52105" y="8838"/>
                </a:lnTo>
                <a:lnTo>
                  <a:pt x="52700" y="8194"/>
                </a:lnTo>
                <a:lnTo>
                  <a:pt x="53405" y="7750"/>
                </a:lnTo>
                <a:lnTo>
                  <a:pt x="54750" y="6022"/>
                </a:lnTo>
                <a:lnTo>
                  <a:pt x="55044" y="6022"/>
                </a:lnTo>
                <a:lnTo>
                  <a:pt x="55338" y="5633"/>
                </a:lnTo>
                <a:lnTo>
                  <a:pt x="56094" y="5372"/>
                </a:lnTo>
                <a:lnTo>
                  <a:pt x="56522" y="4283"/>
                </a:lnTo>
                <a:lnTo>
                  <a:pt x="56927" y="4505"/>
                </a:lnTo>
                <a:lnTo>
                  <a:pt x="57772" y="4155"/>
                </a:lnTo>
                <a:lnTo>
                  <a:pt x="57750" y="3288"/>
                </a:lnTo>
                <a:lnTo>
                  <a:pt x="57455" y="2383"/>
                </a:lnTo>
                <a:lnTo>
                  <a:pt x="57800" y="2038"/>
                </a:lnTo>
                <a:lnTo>
                  <a:pt x="58638" y="1950"/>
                </a:lnTo>
                <a:lnTo>
                  <a:pt x="58822" y="772"/>
                </a:lnTo>
                <a:lnTo>
                  <a:pt x="59388" y="172"/>
                </a:lnTo>
                <a:lnTo>
                  <a:pt x="59772" y="300"/>
                </a:lnTo>
                <a:lnTo>
                  <a:pt x="60250" y="0"/>
                </a:lnTo>
                <a:lnTo>
                  <a:pt x="61022" y="611"/>
                </a:lnTo>
                <a:lnTo>
                  <a:pt x="61888" y="433"/>
                </a:lnTo>
                <a:lnTo>
                  <a:pt x="62650" y="1405"/>
                </a:lnTo>
                <a:lnTo>
                  <a:pt x="63400" y="1377"/>
                </a:lnTo>
                <a:lnTo>
                  <a:pt x="64094" y="816"/>
                </a:lnTo>
                <a:lnTo>
                  <a:pt x="64744" y="933"/>
                </a:lnTo>
                <a:lnTo>
                  <a:pt x="65005" y="2405"/>
                </a:lnTo>
                <a:lnTo>
                  <a:pt x="65261" y="2777"/>
                </a:lnTo>
                <a:lnTo>
                  <a:pt x="65483" y="4011"/>
                </a:lnTo>
                <a:lnTo>
                  <a:pt x="65916" y="5061"/>
                </a:lnTo>
                <a:lnTo>
                  <a:pt x="66338" y="5483"/>
                </a:lnTo>
                <a:lnTo>
                  <a:pt x="66411" y="6166"/>
                </a:lnTo>
                <a:lnTo>
                  <a:pt x="66250" y="7205"/>
                </a:lnTo>
                <a:lnTo>
                  <a:pt x="66372" y="8338"/>
                </a:lnTo>
                <a:lnTo>
                  <a:pt x="66338" y="8800"/>
                </a:lnTo>
                <a:lnTo>
                  <a:pt x="65844" y="9050"/>
                </a:lnTo>
                <a:lnTo>
                  <a:pt x="66133" y="10188"/>
                </a:lnTo>
                <a:lnTo>
                  <a:pt x="66511" y="10705"/>
                </a:lnTo>
                <a:lnTo>
                  <a:pt x="67205" y="9900"/>
                </a:lnTo>
                <a:lnTo>
                  <a:pt x="67694" y="10666"/>
                </a:lnTo>
                <a:lnTo>
                  <a:pt x="68050" y="10422"/>
                </a:lnTo>
                <a:lnTo>
                  <a:pt x="68161" y="9272"/>
                </a:lnTo>
                <a:lnTo>
                  <a:pt x="68561" y="8950"/>
                </a:lnTo>
                <a:lnTo>
                  <a:pt x="68766" y="10155"/>
                </a:lnTo>
                <a:lnTo>
                  <a:pt x="69155" y="10155"/>
                </a:lnTo>
                <a:lnTo>
                  <a:pt x="69233" y="9222"/>
                </a:lnTo>
                <a:lnTo>
                  <a:pt x="68994" y="8016"/>
                </a:lnTo>
                <a:lnTo>
                  <a:pt x="69200" y="7750"/>
                </a:lnTo>
                <a:lnTo>
                  <a:pt x="70283" y="9255"/>
                </a:lnTo>
                <a:lnTo>
                  <a:pt x="70405" y="11188"/>
                </a:lnTo>
                <a:lnTo>
                  <a:pt x="70811" y="12688"/>
                </a:lnTo>
                <a:lnTo>
                  <a:pt x="71188" y="12611"/>
                </a:lnTo>
                <a:lnTo>
                  <a:pt x="71644" y="11683"/>
                </a:lnTo>
                <a:lnTo>
                  <a:pt x="71294" y="11383"/>
                </a:lnTo>
                <a:lnTo>
                  <a:pt x="71122" y="10705"/>
                </a:lnTo>
                <a:lnTo>
                  <a:pt x="71822" y="10422"/>
                </a:lnTo>
                <a:lnTo>
                  <a:pt x="73005" y="11511"/>
                </a:lnTo>
                <a:lnTo>
                  <a:pt x="73416" y="11511"/>
                </a:lnTo>
                <a:lnTo>
                  <a:pt x="73877" y="10772"/>
                </a:lnTo>
                <a:lnTo>
                  <a:pt x="74233" y="11144"/>
                </a:lnTo>
                <a:lnTo>
                  <a:pt x="73972" y="12316"/>
                </a:lnTo>
                <a:lnTo>
                  <a:pt x="73583" y="12966"/>
                </a:lnTo>
                <a:lnTo>
                  <a:pt x="73577" y="14538"/>
                </a:lnTo>
                <a:lnTo>
                  <a:pt x="74000" y="15600"/>
                </a:lnTo>
                <a:lnTo>
                  <a:pt x="74427" y="15533"/>
                </a:lnTo>
                <a:lnTo>
                  <a:pt x="74794" y="14688"/>
                </a:lnTo>
                <a:lnTo>
                  <a:pt x="75511" y="14311"/>
                </a:lnTo>
                <a:lnTo>
                  <a:pt x="76777" y="14905"/>
                </a:lnTo>
                <a:lnTo>
                  <a:pt x="77077" y="15300"/>
                </a:lnTo>
                <a:lnTo>
                  <a:pt x="77477" y="14772"/>
                </a:lnTo>
                <a:lnTo>
                  <a:pt x="77344" y="13405"/>
                </a:lnTo>
                <a:lnTo>
                  <a:pt x="77938" y="12994"/>
                </a:lnTo>
                <a:lnTo>
                  <a:pt x="78861" y="12750"/>
                </a:lnTo>
                <a:lnTo>
                  <a:pt x="79455" y="11988"/>
                </a:lnTo>
                <a:lnTo>
                  <a:pt x="79716" y="10944"/>
                </a:lnTo>
                <a:lnTo>
                  <a:pt x="80194" y="10211"/>
                </a:lnTo>
                <a:lnTo>
                  <a:pt x="80250" y="9316"/>
                </a:lnTo>
                <a:lnTo>
                  <a:pt x="80950" y="8016"/>
                </a:lnTo>
                <a:lnTo>
                  <a:pt x="81450" y="7666"/>
                </a:lnTo>
                <a:lnTo>
                  <a:pt x="81938" y="6711"/>
                </a:lnTo>
                <a:lnTo>
                  <a:pt x="82616" y="6361"/>
                </a:lnTo>
                <a:lnTo>
                  <a:pt x="83427" y="5883"/>
                </a:lnTo>
                <a:lnTo>
                  <a:pt x="83783" y="6294"/>
                </a:lnTo>
                <a:lnTo>
                  <a:pt x="83761" y="7355"/>
                </a:lnTo>
                <a:lnTo>
                  <a:pt x="83238" y="8472"/>
                </a:lnTo>
                <a:lnTo>
                  <a:pt x="82738" y="8711"/>
                </a:lnTo>
                <a:lnTo>
                  <a:pt x="82988" y="9594"/>
                </a:lnTo>
                <a:lnTo>
                  <a:pt x="88661" y="17711"/>
                </a:lnTo>
                <a:lnTo>
                  <a:pt x="96411" y="36200"/>
                </a:lnTo>
                <a:lnTo>
                  <a:pt x="97183" y="35944"/>
                </a:lnTo>
                <a:lnTo>
                  <a:pt x="97700" y="35305"/>
                </a:lnTo>
                <a:lnTo>
                  <a:pt x="97833" y="34594"/>
                </a:lnTo>
                <a:lnTo>
                  <a:pt x="97672" y="34338"/>
                </a:lnTo>
                <a:lnTo>
                  <a:pt x="97650" y="33005"/>
                </a:lnTo>
                <a:lnTo>
                  <a:pt x="98138" y="32550"/>
                </a:lnTo>
                <a:lnTo>
                  <a:pt x="99055" y="33383"/>
                </a:lnTo>
                <a:lnTo>
                  <a:pt x="98955" y="34200"/>
                </a:lnTo>
                <a:lnTo>
                  <a:pt x="99016" y="35027"/>
                </a:lnTo>
                <a:lnTo>
                  <a:pt x="99733" y="35394"/>
                </a:lnTo>
                <a:lnTo>
                  <a:pt x="100188" y="36288"/>
                </a:lnTo>
                <a:lnTo>
                  <a:pt x="100750" y="36305"/>
                </a:lnTo>
                <a:lnTo>
                  <a:pt x="101183" y="35766"/>
                </a:lnTo>
                <a:lnTo>
                  <a:pt x="101711" y="35594"/>
                </a:lnTo>
                <a:lnTo>
                  <a:pt x="102516" y="36444"/>
                </a:lnTo>
                <a:lnTo>
                  <a:pt x="103200" y="35861"/>
                </a:lnTo>
                <a:lnTo>
                  <a:pt x="103722" y="36072"/>
                </a:lnTo>
                <a:lnTo>
                  <a:pt x="104338" y="35616"/>
                </a:lnTo>
                <a:lnTo>
                  <a:pt x="104494" y="35066"/>
                </a:lnTo>
                <a:lnTo>
                  <a:pt x="104294" y="34438"/>
                </a:lnTo>
                <a:lnTo>
                  <a:pt x="104405" y="33811"/>
                </a:lnTo>
                <a:lnTo>
                  <a:pt x="105455" y="33533"/>
                </a:lnTo>
                <a:lnTo>
                  <a:pt x="106572" y="33533"/>
                </a:lnTo>
                <a:lnTo>
                  <a:pt x="107533" y="34005"/>
                </a:lnTo>
                <a:lnTo>
                  <a:pt x="108466" y="35305"/>
                </a:lnTo>
                <a:lnTo>
                  <a:pt x="108977" y="37044"/>
                </a:lnTo>
                <a:lnTo>
                  <a:pt x="109305" y="38438"/>
                </a:lnTo>
                <a:lnTo>
                  <a:pt x="109611" y="38483"/>
                </a:lnTo>
                <a:lnTo>
                  <a:pt x="110277" y="38838"/>
                </a:lnTo>
                <a:lnTo>
                  <a:pt x="111016" y="39722"/>
                </a:lnTo>
                <a:lnTo>
                  <a:pt x="111244" y="39722"/>
                </a:lnTo>
                <a:lnTo>
                  <a:pt x="111711" y="40138"/>
                </a:lnTo>
                <a:lnTo>
                  <a:pt x="111744" y="40833"/>
                </a:lnTo>
                <a:lnTo>
                  <a:pt x="111627" y="41422"/>
                </a:lnTo>
                <a:lnTo>
                  <a:pt x="111644" y="42377"/>
                </a:lnTo>
                <a:lnTo>
                  <a:pt x="111811" y="43183"/>
                </a:lnTo>
                <a:lnTo>
                  <a:pt x="112122" y="43744"/>
                </a:lnTo>
                <a:lnTo>
                  <a:pt x="112261" y="44050"/>
                </a:lnTo>
                <a:lnTo>
                  <a:pt x="112538" y="44027"/>
                </a:lnTo>
                <a:lnTo>
                  <a:pt x="113172" y="44527"/>
                </a:lnTo>
                <a:lnTo>
                  <a:pt x="113644" y="44966"/>
                </a:lnTo>
                <a:lnTo>
                  <a:pt x="113822" y="44422"/>
                </a:lnTo>
                <a:lnTo>
                  <a:pt x="114322" y="43900"/>
                </a:lnTo>
                <a:lnTo>
                  <a:pt x="115816" y="43705"/>
                </a:lnTo>
                <a:lnTo>
                  <a:pt x="116500" y="43311"/>
                </a:lnTo>
                <a:lnTo>
                  <a:pt x="116816" y="42277"/>
                </a:lnTo>
                <a:lnTo>
                  <a:pt x="117433" y="41627"/>
                </a:lnTo>
                <a:lnTo>
                  <a:pt x="117766" y="41927"/>
                </a:lnTo>
                <a:lnTo>
                  <a:pt x="117500" y="43400"/>
                </a:lnTo>
                <a:lnTo>
                  <a:pt x="117683" y="44400"/>
                </a:lnTo>
                <a:lnTo>
                  <a:pt x="118138" y="44616"/>
                </a:lnTo>
                <a:lnTo>
                  <a:pt x="118844" y="45783"/>
                </a:lnTo>
                <a:lnTo>
                  <a:pt x="119772" y="46394"/>
                </a:lnTo>
                <a:lnTo>
                  <a:pt x="120000" y="46905"/>
                </a:lnTo>
                <a:lnTo>
                  <a:pt x="119433" y="48077"/>
                </a:lnTo>
                <a:lnTo>
                  <a:pt x="118938" y="48600"/>
                </a:lnTo>
                <a:lnTo>
                  <a:pt x="118088" y="50288"/>
                </a:lnTo>
                <a:lnTo>
                  <a:pt x="118072" y="51238"/>
                </a:lnTo>
                <a:lnTo>
                  <a:pt x="118244" y="51888"/>
                </a:lnTo>
                <a:lnTo>
                  <a:pt x="117866" y="53188"/>
                </a:lnTo>
                <a:lnTo>
                  <a:pt x="116933" y="53838"/>
                </a:lnTo>
                <a:lnTo>
                  <a:pt x="116355" y="54622"/>
                </a:lnTo>
                <a:lnTo>
                  <a:pt x="116244" y="56000"/>
                </a:lnTo>
                <a:lnTo>
                  <a:pt x="116294" y="58566"/>
                </a:lnTo>
                <a:lnTo>
                  <a:pt x="116911" y="60950"/>
                </a:lnTo>
                <a:lnTo>
                  <a:pt x="117500" y="62455"/>
                </a:lnTo>
                <a:lnTo>
                  <a:pt x="117411" y="63277"/>
                </a:lnTo>
                <a:lnTo>
                  <a:pt x="116616" y="64972"/>
                </a:lnTo>
                <a:lnTo>
                  <a:pt x="115927" y="65450"/>
                </a:lnTo>
                <a:lnTo>
                  <a:pt x="115383" y="66666"/>
                </a:lnTo>
                <a:lnTo>
                  <a:pt x="114933" y="66972"/>
                </a:lnTo>
                <a:lnTo>
                  <a:pt x="114633" y="66744"/>
                </a:lnTo>
                <a:lnTo>
                  <a:pt x="114477" y="66055"/>
                </a:lnTo>
                <a:lnTo>
                  <a:pt x="113927" y="66055"/>
                </a:lnTo>
                <a:lnTo>
                  <a:pt x="112694" y="66572"/>
                </a:lnTo>
                <a:lnTo>
                  <a:pt x="111861" y="66444"/>
                </a:lnTo>
                <a:lnTo>
                  <a:pt x="110627" y="65616"/>
                </a:lnTo>
                <a:lnTo>
                  <a:pt x="109905" y="65450"/>
                </a:lnTo>
                <a:lnTo>
                  <a:pt x="109538" y="65538"/>
                </a:lnTo>
                <a:lnTo>
                  <a:pt x="109261" y="68261"/>
                </a:lnTo>
                <a:lnTo>
                  <a:pt x="108988" y="69994"/>
                </a:lnTo>
                <a:lnTo>
                  <a:pt x="108944" y="71338"/>
                </a:lnTo>
                <a:lnTo>
                  <a:pt x="108655" y="74805"/>
                </a:lnTo>
                <a:lnTo>
                  <a:pt x="108655" y="77494"/>
                </a:lnTo>
                <a:lnTo>
                  <a:pt x="108488" y="78400"/>
                </a:lnTo>
                <a:lnTo>
                  <a:pt x="108861" y="78916"/>
                </a:lnTo>
                <a:lnTo>
                  <a:pt x="109577" y="79527"/>
                </a:lnTo>
                <a:lnTo>
                  <a:pt x="109294" y="80733"/>
                </a:lnTo>
                <a:lnTo>
                  <a:pt x="109222" y="81694"/>
                </a:lnTo>
                <a:lnTo>
                  <a:pt x="108816" y="81694"/>
                </a:lnTo>
                <a:lnTo>
                  <a:pt x="108450" y="82122"/>
                </a:lnTo>
                <a:lnTo>
                  <a:pt x="107950" y="82122"/>
                </a:lnTo>
                <a:lnTo>
                  <a:pt x="107588" y="81522"/>
                </a:lnTo>
                <a:lnTo>
                  <a:pt x="107177" y="81866"/>
                </a:lnTo>
                <a:lnTo>
                  <a:pt x="106422" y="82216"/>
                </a:lnTo>
                <a:lnTo>
                  <a:pt x="105038" y="82755"/>
                </a:lnTo>
                <a:lnTo>
                  <a:pt x="104050" y="83477"/>
                </a:lnTo>
                <a:lnTo>
                  <a:pt x="103611" y="83455"/>
                </a:lnTo>
                <a:lnTo>
                  <a:pt x="103222" y="83083"/>
                </a:lnTo>
                <a:lnTo>
                  <a:pt x="102700" y="83494"/>
                </a:lnTo>
                <a:lnTo>
                  <a:pt x="102133" y="84516"/>
                </a:lnTo>
                <a:lnTo>
                  <a:pt x="102116" y="85344"/>
                </a:lnTo>
                <a:lnTo>
                  <a:pt x="102650" y="86144"/>
                </a:lnTo>
                <a:lnTo>
                  <a:pt x="103533" y="86038"/>
                </a:lnTo>
                <a:lnTo>
                  <a:pt x="104261" y="86211"/>
                </a:lnTo>
                <a:lnTo>
                  <a:pt x="104272" y="86772"/>
                </a:lnTo>
                <a:lnTo>
                  <a:pt x="103827" y="87627"/>
                </a:lnTo>
                <a:lnTo>
                  <a:pt x="104127" y="89405"/>
                </a:lnTo>
                <a:lnTo>
                  <a:pt x="104172" y="90316"/>
                </a:lnTo>
                <a:lnTo>
                  <a:pt x="104444" y="91094"/>
                </a:lnTo>
                <a:lnTo>
                  <a:pt x="104561" y="92355"/>
                </a:lnTo>
                <a:lnTo>
                  <a:pt x="105155" y="94166"/>
                </a:lnTo>
                <a:lnTo>
                  <a:pt x="105261" y="95166"/>
                </a:lnTo>
                <a:lnTo>
                  <a:pt x="105944" y="96116"/>
                </a:lnTo>
                <a:lnTo>
                  <a:pt x="106200" y="98583"/>
                </a:lnTo>
                <a:lnTo>
                  <a:pt x="105811" y="99238"/>
                </a:lnTo>
                <a:lnTo>
                  <a:pt x="105605" y="100322"/>
                </a:lnTo>
                <a:lnTo>
                  <a:pt x="106144" y="101488"/>
                </a:lnTo>
                <a:lnTo>
                  <a:pt x="105850" y="101777"/>
                </a:lnTo>
                <a:lnTo>
                  <a:pt x="105766" y="102466"/>
                </a:lnTo>
                <a:lnTo>
                  <a:pt x="105172" y="103261"/>
                </a:lnTo>
                <a:lnTo>
                  <a:pt x="105194" y="104822"/>
                </a:lnTo>
                <a:lnTo>
                  <a:pt x="104605" y="105466"/>
                </a:lnTo>
                <a:lnTo>
                  <a:pt x="103194" y="104777"/>
                </a:lnTo>
                <a:lnTo>
                  <a:pt x="101855" y="101833"/>
                </a:lnTo>
                <a:lnTo>
                  <a:pt x="101283" y="102094"/>
                </a:lnTo>
                <a:lnTo>
                  <a:pt x="99966" y="101100"/>
                </a:lnTo>
                <a:lnTo>
                  <a:pt x="98033" y="100877"/>
                </a:lnTo>
                <a:lnTo>
                  <a:pt x="97083" y="101533"/>
                </a:lnTo>
                <a:lnTo>
                  <a:pt x="95461" y="100711"/>
                </a:lnTo>
                <a:lnTo>
                  <a:pt x="93961" y="101394"/>
                </a:lnTo>
                <a:lnTo>
                  <a:pt x="93188" y="101616"/>
                </a:lnTo>
                <a:lnTo>
                  <a:pt x="92461" y="101183"/>
                </a:lnTo>
                <a:lnTo>
                  <a:pt x="91888" y="102138"/>
                </a:lnTo>
                <a:lnTo>
                  <a:pt x="91300" y="102605"/>
                </a:lnTo>
                <a:lnTo>
                  <a:pt x="89572" y="102183"/>
                </a:lnTo>
                <a:lnTo>
                  <a:pt x="88294" y="101533"/>
                </a:lnTo>
                <a:lnTo>
                  <a:pt x="87633" y="100794"/>
                </a:lnTo>
                <a:lnTo>
                  <a:pt x="86638" y="100844"/>
                </a:lnTo>
                <a:lnTo>
                  <a:pt x="86294" y="101138"/>
                </a:lnTo>
                <a:lnTo>
                  <a:pt x="85544" y="101055"/>
                </a:lnTo>
                <a:lnTo>
                  <a:pt x="84950" y="100844"/>
                </a:lnTo>
                <a:lnTo>
                  <a:pt x="84588" y="101222"/>
                </a:lnTo>
                <a:lnTo>
                  <a:pt x="84661" y="102533"/>
                </a:lnTo>
                <a:lnTo>
                  <a:pt x="84838" y="103872"/>
                </a:lnTo>
                <a:lnTo>
                  <a:pt x="84861" y="105466"/>
                </a:lnTo>
                <a:lnTo>
                  <a:pt x="83883" y="105772"/>
                </a:lnTo>
                <a:lnTo>
                  <a:pt x="81927" y="105855"/>
                </a:lnTo>
                <a:lnTo>
                  <a:pt x="79600" y="105433"/>
                </a:lnTo>
                <a:lnTo>
                  <a:pt x="79050" y="104822"/>
                </a:lnTo>
                <a:lnTo>
                  <a:pt x="78005" y="104555"/>
                </a:lnTo>
                <a:lnTo>
                  <a:pt x="77411" y="105772"/>
                </a:lnTo>
                <a:lnTo>
                  <a:pt x="77638" y="106466"/>
                </a:lnTo>
                <a:lnTo>
                  <a:pt x="76944" y="107316"/>
                </a:lnTo>
                <a:lnTo>
                  <a:pt x="76850" y="107861"/>
                </a:lnTo>
                <a:lnTo>
                  <a:pt x="76650" y="107811"/>
                </a:lnTo>
                <a:lnTo>
                  <a:pt x="76016" y="109372"/>
                </a:lnTo>
                <a:lnTo>
                  <a:pt x="75466" y="109805"/>
                </a:lnTo>
                <a:lnTo>
                  <a:pt x="74238" y="112622"/>
                </a:lnTo>
                <a:lnTo>
                  <a:pt x="73805" y="114272"/>
                </a:lnTo>
                <a:lnTo>
                  <a:pt x="73444" y="115088"/>
                </a:lnTo>
                <a:lnTo>
                  <a:pt x="72811" y="117333"/>
                </a:lnTo>
                <a:lnTo>
                  <a:pt x="71533" y="119600"/>
                </a:lnTo>
                <a:lnTo>
                  <a:pt x="71211" y="119138"/>
                </a:lnTo>
                <a:lnTo>
                  <a:pt x="69783" y="117783"/>
                </a:lnTo>
                <a:lnTo>
                  <a:pt x="68716" y="117505"/>
                </a:lnTo>
                <a:lnTo>
                  <a:pt x="67788" y="117877"/>
                </a:lnTo>
                <a:lnTo>
                  <a:pt x="66361" y="119316"/>
                </a:lnTo>
                <a:lnTo>
                  <a:pt x="65716" y="119205"/>
                </a:lnTo>
                <a:lnTo>
                  <a:pt x="64388" y="112277"/>
                </a:lnTo>
                <a:lnTo>
                  <a:pt x="62161" y="111711"/>
                </a:lnTo>
                <a:lnTo>
                  <a:pt x="62050" y="103216"/>
                </a:lnTo>
                <a:lnTo>
                  <a:pt x="60955" y="103872"/>
                </a:lnTo>
                <a:lnTo>
                  <a:pt x="60166" y="100227"/>
                </a:lnTo>
                <a:lnTo>
                  <a:pt x="58544" y="97933"/>
                </a:lnTo>
                <a:lnTo>
                  <a:pt x="53361" y="97961"/>
                </a:lnTo>
                <a:lnTo>
                  <a:pt x="48666" y="98916"/>
                </a:lnTo>
                <a:lnTo>
                  <a:pt x="46027" y="95883"/>
                </a:lnTo>
                <a:lnTo>
                  <a:pt x="44066" y="94488"/>
                </a:lnTo>
                <a:lnTo>
                  <a:pt x="39055" y="87755"/>
                </a:lnTo>
                <a:lnTo>
                  <a:pt x="30716" y="90761"/>
                </a:lnTo>
                <a:lnTo>
                  <a:pt x="33277" y="119388"/>
                </a:lnTo>
                <a:lnTo>
                  <a:pt x="32816" y="119477"/>
                </a:lnTo>
                <a:lnTo>
                  <a:pt x="31538" y="120000"/>
                </a:lnTo>
                <a:lnTo>
                  <a:pt x="29494" y="115488"/>
                </a:lnTo>
                <a:lnTo>
                  <a:pt x="27255" y="113055"/>
                </a:lnTo>
                <a:lnTo>
                  <a:pt x="25205" y="112450"/>
                </a:lnTo>
                <a:lnTo>
                  <a:pt x="23661" y="113500"/>
                </a:lnTo>
                <a:lnTo>
                  <a:pt x="21716" y="116833"/>
                </a:lnTo>
                <a:lnTo>
                  <a:pt x="21644" y="115261"/>
                </a:lnTo>
                <a:lnTo>
                  <a:pt x="21477" y="113850"/>
                </a:lnTo>
                <a:lnTo>
                  <a:pt x="21838" y="112200"/>
                </a:lnTo>
                <a:lnTo>
                  <a:pt x="21955" y="110511"/>
                </a:lnTo>
                <a:lnTo>
                  <a:pt x="21916" y="109905"/>
                </a:lnTo>
                <a:lnTo>
                  <a:pt x="22016" y="109483"/>
                </a:lnTo>
                <a:lnTo>
                  <a:pt x="21794" y="109205"/>
                </a:lnTo>
                <a:lnTo>
                  <a:pt x="21111" y="109272"/>
                </a:lnTo>
                <a:lnTo>
                  <a:pt x="20605" y="108855"/>
                </a:lnTo>
                <a:lnTo>
                  <a:pt x="20038" y="108600"/>
                </a:lnTo>
                <a:lnTo>
                  <a:pt x="19572" y="108983"/>
                </a:lnTo>
                <a:lnTo>
                  <a:pt x="19300" y="108794"/>
                </a:lnTo>
                <a:lnTo>
                  <a:pt x="19044" y="107761"/>
                </a:lnTo>
                <a:lnTo>
                  <a:pt x="18783" y="107316"/>
                </a:lnTo>
                <a:lnTo>
                  <a:pt x="18516" y="106338"/>
                </a:lnTo>
                <a:lnTo>
                  <a:pt x="18227" y="106033"/>
                </a:lnTo>
                <a:lnTo>
                  <a:pt x="18011" y="106244"/>
                </a:lnTo>
                <a:lnTo>
                  <a:pt x="17427" y="106522"/>
                </a:lnTo>
                <a:lnTo>
                  <a:pt x="17155" y="106488"/>
                </a:lnTo>
                <a:lnTo>
                  <a:pt x="17216" y="105005"/>
                </a:lnTo>
                <a:lnTo>
                  <a:pt x="17155" y="103833"/>
                </a:lnTo>
                <a:lnTo>
                  <a:pt x="16277" y="101883"/>
                </a:lnTo>
                <a:lnTo>
                  <a:pt x="16105" y="101138"/>
                </a:lnTo>
                <a:lnTo>
                  <a:pt x="15855" y="100966"/>
                </a:lnTo>
                <a:lnTo>
                  <a:pt x="15633" y="99677"/>
                </a:lnTo>
                <a:lnTo>
                  <a:pt x="15272" y="99272"/>
                </a:lnTo>
                <a:lnTo>
                  <a:pt x="15044" y="98338"/>
                </a:lnTo>
                <a:lnTo>
                  <a:pt x="14500" y="97944"/>
                </a:lnTo>
                <a:lnTo>
                  <a:pt x="14005" y="97905"/>
                </a:lnTo>
                <a:lnTo>
                  <a:pt x="13605" y="97000"/>
                </a:lnTo>
                <a:lnTo>
                  <a:pt x="13655" y="96450"/>
                </a:lnTo>
                <a:lnTo>
                  <a:pt x="13916" y="95827"/>
                </a:lnTo>
                <a:lnTo>
                  <a:pt x="14250" y="96033"/>
                </a:lnTo>
                <a:lnTo>
                  <a:pt x="15172" y="95894"/>
                </a:lnTo>
                <a:lnTo>
                  <a:pt x="15427" y="96161"/>
                </a:lnTo>
                <a:lnTo>
                  <a:pt x="15794" y="96116"/>
                </a:lnTo>
                <a:lnTo>
                  <a:pt x="16055" y="96394"/>
                </a:lnTo>
                <a:lnTo>
                  <a:pt x="16405" y="95866"/>
                </a:lnTo>
                <a:lnTo>
                  <a:pt x="16677" y="95605"/>
                </a:lnTo>
                <a:lnTo>
                  <a:pt x="17205" y="96000"/>
                </a:lnTo>
                <a:lnTo>
                  <a:pt x="17377" y="95716"/>
                </a:lnTo>
                <a:lnTo>
                  <a:pt x="17227" y="95111"/>
                </a:lnTo>
                <a:lnTo>
                  <a:pt x="16600" y="95188"/>
                </a:lnTo>
                <a:lnTo>
                  <a:pt x="16416" y="94950"/>
                </a:lnTo>
                <a:lnTo>
                  <a:pt x="16411" y="94083"/>
                </a:lnTo>
                <a:lnTo>
                  <a:pt x="15800" y="92711"/>
                </a:lnTo>
                <a:lnTo>
                  <a:pt x="15744" y="92100"/>
                </a:lnTo>
                <a:lnTo>
                  <a:pt x="16038" y="91738"/>
                </a:lnTo>
                <a:lnTo>
                  <a:pt x="16050" y="90772"/>
                </a:lnTo>
                <a:lnTo>
                  <a:pt x="15961" y="90233"/>
                </a:lnTo>
                <a:lnTo>
                  <a:pt x="16338" y="89472"/>
                </a:lnTo>
                <a:lnTo>
                  <a:pt x="17016" y="89083"/>
                </a:lnTo>
                <a:lnTo>
                  <a:pt x="17577" y="88700"/>
                </a:lnTo>
                <a:lnTo>
                  <a:pt x="18055" y="89166"/>
                </a:lnTo>
                <a:lnTo>
                  <a:pt x="18672" y="88838"/>
                </a:lnTo>
                <a:lnTo>
                  <a:pt x="19200" y="88688"/>
                </a:lnTo>
                <a:lnTo>
                  <a:pt x="19466" y="89166"/>
                </a:lnTo>
                <a:lnTo>
                  <a:pt x="19738" y="88838"/>
                </a:lnTo>
                <a:lnTo>
                  <a:pt x="20172" y="88838"/>
                </a:lnTo>
                <a:lnTo>
                  <a:pt x="20688" y="89905"/>
                </a:lnTo>
                <a:lnTo>
                  <a:pt x="21188" y="89905"/>
                </a:lnTo>
                <a:lnTo>
                  <a:pt x="21850" y="89272"/>
                </a:lnTo>
                <a:lnTo>
                  <a:pt x="21955" y="88727"/>
                </a:lnTo>
                <a:lnTo>
                  <a:pt x="21500" y="88433"/>
                </a:lnTo>
                <a:lnTo>
                  <a:pt x="20894" y="88166"/>
                </a:lnTo>
                <a:lnTo>
                  <a:pt x="20483" y="86577"/>
                </a:lnTo>
                <a:lnTo>
                  <a:pt x="20583" y="85233"/>
                </a:lnTo>
                <a:lnTo>
                  <a:pt x="20994" y="84883"/>
                </a:lnTo>
                <a:lnTo>
                  <a:pt x="21238" y="84327"/>
                </a:lnTo>
                <a:lnTo>
                  <a:pt x="21044" y="83955"/>
                </a:lnTo>
                <a:lnTo>
                  <a:pt x="20833" y="83427"/>
                </a:lnTo>
                <a:lnTo>
                  <a:pt x="20733" y="82861"/>
                </a:lnTo>
                <a:lnTo>
                  <a:pt x="21088" y="81622"/>
                </a:lnTo>
                <a:lnTo>
                  <a:pt x="21150" y="80733"/>
                </a:lnTo>
                <a:lnTo>
                  <a:pt x="20655" y="79800"/>
                </a:lnTo>
                <a:lnTo>
                  <a:pt x="20511" y="79122"/>
                </a:lnTo>
                <a:lnTo>
                  <a:pt x="20766" y="78361"/>
                </a:lnTo>
                <a:lnTo>
                  <a:pt x="20738" y="78016"/>
                </a:lnTo>
                <a:lnTo>
                  <a:pt x="20322" y="77844"/>
                </a:lnTo>
                <a:lnTo>
                  <a:pt x="20083" y="77038"/>
                </a:lnTo>
                <a:lnTo>
                  <a:pt x="19994" y="76516"/>
                </a:lnTo>
                <a:lnTo>
                  <a:pt x="18911" y="76411"/>
                </a:lnTo>
                <a:lnTo>
                  <a:pt x="18516" y="76255"/>
                </a:lnTo>
                <a:lnTo>
                  <a:pt x="18088" y="76472"/>
                </a:lnTo>
                <a:lnTo>
                  <a:pt x="18022" y="76883"/>
                </a:lnTo>
                <a:lnTo>
                  <a:pt x="17683" y="77238"/>
                </a:lnTo>
                <a:lnTo>
                  <a:pt x="17655" y="77816"/>
                </a:lnTo>
                <a:lnTo>
                  <a:pt x="17350" y="78150"/>
                </a:lnTo>
                <a:lnTo>
                  <a:pt x="16900" y="77816"/>
                </a:lnTo>
                <a:lnTo>
                  <a:pt x="16861" y="77322"/>
                </a:lnTo>
                <a:lnTo>
                  <a:pt x="16483" y="77372"/>
                </a:lnTo>
                <a:lnTo>
                  <a:pt x="16277" y="77761"/>
                </a:lnTo>
                <a:lnTo>
                  <a:pt x="15988" y="77061"/>
                </a:lnTo>
                <a:lnTo>
                  <a:pt x="16016" y="76144"/>
                </a:lnTo>
                <a:lnTo>
                  <a:pt x="15872" y="75844"/>
                </a:lnTo>
                <a:lnTo>
                  <a:pt x="15633" y="76238"/>
                </a:lnTo>
                <a:lnTo>
                  <a:pt x="15233" y="76238"/>
                </a:lnTo>
                <a:lnTo>
                  <a:pt x="14938" y="75844"/>
                </a:lnTo>
                <a:lnTo>
                  <a:pt x="14111" y="75861"/>
                </a:lnTo>
                <a:lnTo>
                  <a:pt x="13666" y="76711"/>
                </a:lnTo>
                <a:lnTo>
                  <a:pt x="13522" y="77588"/>
                </a:lnTo>
                <a:lnTo>
                  <a:pt x="13355" y="77783"/>
                </a:lnTo>
                <a:lnTo>
                  <a:pt x="13133" y="77411"/>
                </a:lnTo>
                <a:lnTo>
                  <a:pt x="12838" y="77411"/>
                </a:lnTo>
                <a:lnTo>
                  <a:pt x="12472" y="78361"/>
                </a:lnTo>
                <a:lnTo>
                  <a:pt x="12127" y="78305"/>
                </a:lnTo>
                <a:lnTo>
                  <a:pt x="11866" y="79066"/>
                </a:lnTo>
                <a:lnTo>
                  <a:pt x="11333" y="79905"/>
                </a:lnTo>
                <a:lnTo>
                  <a:pt x="11038" y="79822"/>
                </a:lnTo>
                <a:lnTo>
                  <a:pt x="10938" y="80522"/>
                </a:lnTo>
                <a:lnTo>
                  <a:pt x="10705" y="80972"/>
                </a:lnTo>
                <a:lnTo>
                  <a:pt x="10477" y="80522"/>
                </a:lnTo>
                <a:lnTo>
                  <a:pt x="10211" y="80472"/>
                </a:lnTo>
                <a:lnTo>
                  <a:pt x="10000" y="81105"/>
                </a:lnTo>
                <a:lnTo>
                  <a:pt x="9566" y="81083"/>
                </a:lnTo>
                <a:lnTo>
                  <a:pt x="9405" y="80472"/>
                </a:lnTo>
                <a:cubicBezTo>
                  <a:pt x="9405" y="80472"/>
                  <a:pt x="9194" y="80511"/>
                  <a:pt x="9194" y="80511"/>
                </a:cubicBezTo>
                <a:close/>
                <a:moveTo>
                  <a:pt x="9194" y="805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19" name="Google Shape;2719;p205"/>
          <p:cNvSpPr/>
          <p:nvPr/>
        </p:nvSpPr>
        <p:spPr>
          <a:xfrm>
            <a:off x="15925502" y="5744312"/>
            <a:ext cx="1039999" cy="584781"/>
          </a:xfrm>
          <a:custGeom>
            <a:rect b="b" l="l" r="r" t="t"/>
            <a:pathLst>
              <a:path extrusionOk="0" h="120000" w="120000">
                <a:moveTo>
                  <a:pt x="94794" y="119700"/>
                </a:moveTo>
                <a:lnTo>
                  <a:pt x="95344" y="112150"/>
                </a:lnTo>
                <a:lnTo>
                  <a:pt x="96900" y="106294"/>
                </a:lnTo>
                <a:lnTo>
                  <a:pt x="97588" y="104916"/>
                </a:lnTo>
                <a:lnTo>
                  <a:pt x="97377" y="101650"/>
                </a:lnTo>
                <a:lnTo>
                  <a:pt x="95866" y="100622"/>
                </a:lnTo>
                <a:lnTo>
                  <a:pt x="95072" y="97244"/>
                </a:lnTo>
                <a:lnTo>
                  <a:pt x="95761" y="94827"/>
                </a:lnTo>
                <a:lnTo>
                  <a:pt x="95388" y="92177"/>
                </a:lnTo>
                <a:lnTo>
                  <a:pt x="93305" y="92266"/>
                </a:lnTo>
                <a:lnTo>
                  <a:pt x="92016" y="93377"/>
                </a:lnTo>
                <a:lnTo>
                  <a:pt x="90088" y="88888"/>
                </a:lnTo>
                <a:lnTo>
                  <a:pt x="90027" y="85200"/>
                </a:lnTo>
                <a:lnTo>
                  <a:pt x="91533" y="83305"/>
                </a:lnTo>
                <a:lnTo>
                  <a:pt x="94866" y="84077"/>
                </a:lnTo>
                <a:lnTo>
                  <a:pt x="96194" y="83472"/>
                </a:lnTo>
                <a:lnTo>
                  <a:pt x="96405" y="80711"/>
                </a:lnTo>
                <a:lnTo>
                  <a:pt x="99300" y="79077"/>
                </a:lnTo>
                <a:lnTo>
                  <a:pt x="98827" y="77194"/>
                </a:lnTo>
                <a:lnTo>
                  <a:pt x="98177" y="76222"/>
                </a:lnTo>
                <a:lnTo>
                  <a:pt x="101394" y="75027"/>
                </a:lnTo>
                <a:lnTo>
                  <a:pt x="103922" y="73311"/>
                </a:lnTo>
                <a:lnTo>
                  <a:pt x="103961" y="70894"/>
                </a:lnTo>
                <a:lnTo>
                  <a:pt x="101650" y="69088"/>
                </a:lnTo>
                <a:lnTo>
                  <a:pt x="101766" y="66244"/>
                </a:lnTo>
                <a:lnTo>
                  <a:pt x="103638" y="65111"/>
                </a:lnTo>
                <a:lnTo>
                  <a:pt x="105633" y="62788"/>
                </a:lnTo>
                <a:lnTo>
                  <a:pt x="107138" y="62972"/>
                </a:lnTo>
                <a:lnTo>
                  <a:pt x="109483" y="59088"/>
                </a:lnTo>
                <a:lnTo>
                  <a:pt x="111105" y="61772"/>
                </a:lnTo>
                <a:lnTo>
                  <a:pt x="111683" y="63488"/>
                </a:lnTo>
                <a:lnTo>
                  <a:pt x="115338" y="62533"/>
                </a:lnTo>
                <a:lnTo>
                  <a:pt x="117911" y="62788"/>
                </a:lnTo>
                <a:lnTo>
                  <a:pt x="120000" y="59011"/>
                </a:lnTo>
                <a:lnTo>
                  <a:pt x="119616" y="56594"/>
                </a:lnTo>
                <a:lnTo>
                  <a:pt x="115961" y="52022"/>
                </a:lnTo>
                <a:lnTo>
                  <a:pt x="115005" y="51672"/>
                </a:lnTo>
                <a:lnTo>
                  <a:pt x="114794" y="55050"/>
                </a:lnTo>
                <a:lnTo>
                  <a:pt x="113511" y="57283"/>
                </a:lnTo>
                <a:lnTo>
                  <a:pt x="112166" y="56505"/>
                </a:lnTo>
                <a:lnTo>
                  <a:pt x="110822" y="54438"/>
                </a:lnTo>
                <a:lnTo>
                  <a:pt x="107511" y="52888"/>
                </a:lnTo>
                <a:lnTo>
                  <a:pt x="106105" y="51516"/>
                </a:lnTo>
                <a:lnTo>
                  <a:pt x="107238" y="48500"/>
                </a:lnTo>
                <a:lnTo>
                  <a:pt x="109594" y="42644"/>
                </a:lnTo>
                <a:lnTo>
                  <a:pt x="109483" y="40133"/>
                </a:lnTo>
                <a:lnTo>
                  <a:pt x="108255" y="39888"/>
                </a:lnTo>
                <a:lnTo>
                  <a:pt x="106761" y="42988"/>
                </a:lnTo>
                <a:lnTo>
                  <a:pt x="105466" y="43855"/>
                </a:lnTo>
                <a:lnTo>
                  <a:pt x="102566" y="49450"/>
                </a:lnTo>
                <a:lnTo>
                  <a:pt x="101550" y="52733"/>
                </a:lnTo>
                <a:lnTo>
                  <a:pt x="100694" y="54355"/>
                </a:lnTo>
                <a:lnTo>
                  <a:pt x="99200" y="58822"/>
                </a:lnTo>
                <a:lnTo>
                  <a:pt x="96194" y="63333"/>
                </a:lnTo>
                <a:lnTo>
                  <a:pt x="95433" y="62416"/>
                </a:lnTo>
                <a:lnTo>
                  <a:pt x="92072" y="59716"/>
                </a:lnTo>
                <a:lnTo>
                  <a:pt x="89555" y="59166"/>
                </a:lnTo>
                <a:lnTo>
                  <a:pt x="87366" y="59900"/>
                </a:lnTo>
                <a:lnTo>
                  <a:pt x="84005" y="62761"/>
                </a:lnTo>
                <a:lnTo>
                  <a:pt x="82477" y="62544"/>
                </a:lnTo>
                <a:lnTo>
                  <a:pt x="79355" y="48766"/>
                </a:lnTo>
                <a:lnTo>
                  <a:pt x="74111" y="47633"/>
                </a:lnTo>
                <a:lnTo>
                  <a:pt x="73844" y="30744"/>
                </a:lnTo>
                <a:lnTo>
                  <a:pt x="71266" y="32050"/>
                </a:lnTo>
                <a:lnTo>
                  <a:pt x="69400" y="24805"/>
                </a:lnTo>
                <a:lnTo>
                  <a:pt x="65588" y="20244"/>
                </a:lnTo>
                <a:lnTo>
                  <a:pt x="53372" y="20300"/>
                </a:lnTo>
                <a:lnTo>
                  <a:pt x="42300" y="22200"/>
                </a:lnTo>
                <a:lnTo>
                  <a:pt x="36077" y="16155"/>
                </a:lnTo>
                <a:lnTo>
                  <a:pt x="31455" y="13394"/>
                </a:lnTo>
                <a:lnTo>
                  <a:pt x="19644" y="0"/>
                </a:lnTo>
                <a:lnTo>
                  <a:pt x="0" y="5977"/>
                </a:lnTo>
                <a:lnTo>
                  <a:pt x="6027" y="62911"/>
                </a:lnTo>
                <a:lnTo>
                  <a:pt x="9444" y="62416"/>
                </a:lnTo>
                <a:lnTo>
                  <a:pt x="12555" y="63261"/>
                </a:lnTo>
                <a:lnTo>
                  <a:pt x="13311" y="60505"/>
                </a:lnTo>
                <a:lnTo>
                  <a:pt x="12027" y="58433"/>
                </a:lnTo>
                <a:lnTo>
                  <a:pt x="11488" y="54116"/>
                </a:lnTo>
                <a:lnTo>
                  <a:pt x="13100" y="48950"/>
                </a:lnTo>
                <a:lnTo>
                  <a:pt x="15355" y="48600"/>
                </a:lnTo>
                <a:lnTo>
                  <a:pt x="16550" y="45650"/>
                </a:lnTo>
                <a:lnTo>
                  <a:pt x="18255" y="44111"/>
                </a:lnTo>
                <a:lnTo>
                  <a:pt x="20072" y="45650"/>
                </a:lnTo>
                <a:lnTo>
                  <a:pt x="20938" y="44800"/>
                </a:lnTo>
                <a:lnTo>
                  <a:pt x="19655" y="41872"/>
                </a:lnTo>
                <a:lnTo>
                  <a:pt x="23083" y="42383"/>
                </a:lnTo>
                <a:lnTo>
                  <a:pt x="28133" y="46350"/>
                </a:lnTo>
                <a:lnTo>
                  <a:pt x="32427" y="50500"/>
                </a:lnTo>
                <a:lnTo>
                  <a:pt x="32966" y="53255"/>
                </a:lnTo>
                <a:lnTo>
                  <a:pt x="38550" y="58100"/>
                </a:lnTo>
                <a:lnTo>
                  <a:pt x="42944" y="61716"/>
                </a:lnTo>
                <a:lnTo>
                  <a:pt x="44133" y="60505"/>
                </a:lnTo>
                <a:lnTo>
                  <a:pt x="45627" y="60844"/>
                </a:lnTo>
                <a:lnTo>
                  <a:pt x="48733" y="64472"/>
                </a:lnTo>
                <a:lnTo>
                  <a:pt x="50038" y="71538"/>
                </a:lnTo>
                <a:lnTo>
                  <a:pt x="51533" y="73266"/>
                </a:lnTo>
                <a:lnTo>
                  <a:pt x="52077" y="76366"/>
                </a:lnTo>
                <a:lnTo>
                  <a:pt x="53794" y="81383"/>
                </a:lnTo>
                <a:lnTo>
                  <a:pt x="56372" y="83272"/>
                </a:lnTo>
                <a:lnTo>
                  <a:pt x="61300" y="88266"/>
                </a:lnTo>
                <a:lnTo>
                  <a:pt x="66244" y="94138"/>
                </a:lnTo>
                <a:lnTo>
                  <a:pt x="71838" y="98105"/>
                </a:lnTo>
                <a:lnTo>
                  <a:pt x="76866" y="103633"/>
                </a:lnTo>
                <a:lnTo>
                  <a:pt x="80838" y="104661"/>
                </a:lnTo>
                <a:lnTo>
                  <a:pt x="81705" y="106233"/>
                </a:lnTo>
                <a:lnTo>
                  <a:pt x="82883" y="105872"/>
                </a:lnTo>
                <a:lnTo>
                  <a:pt x="85683" y="108994"/>
                </a:lnTo>
                <a:lnTo>
                  <a:pt x="85577" y="112094"/>
                </a:lnTo>
                <a:lnTo>
                  <a:pt x="85988" y="117455"/>
                </a:lnTo>
                <a:lnTo>
                  <a:pt x="88100" y="116550"/>
                </a:lnTo>
                <a:lnTo>
                  <a:pt x="89716" y="117750"/>
                </a:lnTo>
                <a:lnTo>
                  <a:pt x="90627" y="119916"/>
                </a:lnTo>
                <a:lnTo>
                  <a:pt x="91633" y="120000"/>
                </a:lnTo>
                <a:lnTo>
                  <a:pt x="92872" y="118194"/>
                </a:lnTo>
                <a:lnTo>
                  <a:pt x="94161" y="118366"/>
                </a:lnTo>
                <a:cubicBezTo>
                  <a:pt x="94161" y="118366"/>
                  <a:pt x="94794" y="119700"/>
                  <a:pt x="94794" y="119700"/>
                </a:cubicBezTo>
                <a:close/>
                <a:moveTo>
                  <a:pt x="94794" y="119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0" name="Google Shape;2720;p205"/>
          <p:cNvSpPr/>
          <p:nvPr/>
        </p:nvSpPr>
        <p:spPr>
          <a:xfrm>
            <a:off x="15743416" y="5940407"/>
            <a:ext cx="929697" cy="527003"/>
          </a:xfrm>
          <a:custGeom>
            <a:rect b="b" l="l" r="r" t="t"/>
            <a:pathLst>
              <a:path extrusionOk="0" h="120000" w="120000">
                <a:moveTo>
                  <a:pt x="120000" y="83900"/>
                </a:moveTo>
                <a:lnTo>
                  <a:pt x="119538" y="77950"/>
                </a:lnTo>
                <a:lnTo>
                  <a:pt x="119655" y="74505"/>
                </a:lnTo>
                <a:lnTo>
                  <a:pt x="116527" y="71044"/>
                </a:lnTo>
                <a:lnTo>
                  <a:pt x="115205" y="71438"/>
                </a:lnTo>
                <a:lnTo>
                  <a:pt x="114238" y="69694"/>
                </a:lnTo>
                <a:lnTo>
                  <a:pt x="109788" y="68555"/>
                </a:lnTo>
                <a:lnTo>
                  <a:pt x="104161" y="62422"/>
                </a:lnTo>
                <a:lnTo>
                  <a:pt x="97900" y="58016"/>
                </a:lnTo>
                <a:lnTo>
                  <a:pt x="92366" y="51500"/>
                </a:lnTo>
                <a:lnTo>
                  <a:pt x="86850" y="45955"/>
                </a:lnTo>
                <a:lnTo>
                  <a:pt x="83961" y="43855"/>
                </a:lnTo>
                <a:lnTo>
                  <a:pt x="82044" y="38294"/>
                </a:lnTo>
                <a:lnTo>
                  <a:pt x="81433" y="34850"/>
                </a:lnTo>
                <a:lnTo>
                  <a:pt x="79761" y="32933"/>
                </a:lnTo>
                <a:lnTo>
                  <a:pt x="78300" y="25083"/>
                </a:lnTo>
                <a:lnTo>
                  <a:pt x="74822" y="21061"/>
                </a:lnTo>
                <a:lnTo>
                  <a:pt x="73150" y="20683"/>
                </a:lnTo>
                <a:lnTo>
                  <a:pt x="71816" y="22027"/>
                </a:lnTo>
                <a:lnTo>
                  <a:pt x="66900" y="18016"/>
                </a:lnTo>
                <a:lnTo>
                  <a:pt x="60650" y="12633"/>
                </a:lnTo>
                <a:lnTo>
                  <a:pt x="60044" y="9577"/>
                </a:lnTo>
                <a:lnTo>
                  <a:pt x="55238" y="4972"/>
                </a:lnTo>
                <a:lnTo>
                  <a:pt x="49588" y="572"/>
                </a:lnTo>
                <a:lnTo>
                  <a:pt x="45750" y="0"/>
                </a:lnTo>
                <a:lnTo>
                  <a:pt x="47188" y="3250"/>
                </a:lnTo>
                <a:lnTo>
                  <a:pt x="46216" y="4200"/>
                </a:lnTo>
                <a:lnTo>
                  <a:pt x="44183" y="2488"/>
                </a:lnTo>
                <a:lnTo>
                  <a:pt x="42272" y="4200"/>
                </a:lnTo>
                <a:lnTo>
                  <a:pt x="40933" y="7466"/>
                </a:lnTo>
                <a:lnTo>
                  <a:pt x="38416" y="7855"/>
                </a:lnTo>
                <a:lnTo>
                  <a:pt x="36611" y="13594"/>
                </a:lnTo>
                <a:lnTo>
                  <a:pt x="37211" y="18383"/>
                </a:lnTo>
                <a:lnTo>
                  <a:pt x="38650" y="20683"/>
                </a:lnTo>
                <a:lnTo>
                  <a:pt x="37805" y="23744"/>
                </a:lnTo>
                <a:lnTo>
                  <a:pt x="34316" y="22805"/>
                </a:lnTo>
                <a:lnTo>
                  <a:pt x="29294" y="23550"/>
                </a:lnTo>
                <a:lnTo>
                  <a:pt x="25911" y="24700"/>
                </a:lnTo>
                <a:lnTo>
                  <a:pt x="20516" y="14744"/>
                </a:lnTo>
                <a:lnTo>
                  <a:pt x="14616" y="9372"/>
                </a:lnTo>
                <a:lnTo>
                  <a:pt x="9200" y="8027"/>
                </a:lnTo>
                <a:lnTo>
                  <a:pt x="5127" y="10355"/>
                </a:lnTo>
                <a:lnTo>
                  <a:pt x="0" y="17711"/>
                </a:lnTo>
                <a:lnTo>
                  <a:pt x="66" y="18750"/>
                </a:lnTo>
                <a:lnTo>
                  <a:pt x="1316" y="20827"/>
                </a:lnTo>
                <a:lnTo>
                  <a:pt x="1894" y="22744"/>
                </a:lnTo>
                <a:lnTo>
                  <a:pt x="3233" y="24433"/>
                </a:lnTo>
                <a:lnTo>
                  <a:pt x="3716" y="26777"/>
                </a:lnTo>
                <a:lnTo>
                  <a:pt x="5522" y="31238"/>
                </a:lnTo>
                <a:lnTo>
                  <a:pt x="5166" y="35155"/>
                </a:lnTo>
                <a:lnTo>
                  <a:pt x="4155" y="37927"/>
                </a:lnTo>
                <a:lnTo>
                  <a:pt x="4488" y="44611"/>
                </a:lnTo>
                <a:lnTo>
                  <a:pt x="5461" y="46650"/>
                </a:lnTo>
                <a:lnTo>
                  <a:pt x="5872" y="48633"/>
                </a:lnTo>
                <a:lnTo>
                  <a:pt x="8755" y="52944"/>
                </a:lnTo>
                <a:lnTo>
                  <a:pt x="8583" y="51211"/>
                </a:lnTo>
                <a:lnTo>
                  <a:pt x="7688" y="49600"/>
                </a:lnTo>
                <a:lnTo>
                  <a:pt x="8172" y="48744"/>
                </a:lnTo>
                <a:lnTo>
                  <a:pt x="10627" y="49400"/>
                </a:lnTo>
                <a:lnTo>
                  <a:pt x="11761" y="48155"/>
                </a:lnTo>
                <a:lnTo>
                  <a:pt x="12427" y="49111"/>
                </a:lnTo>
                <a:lnTo>
                  <a:pt x="12011" y="51783"/>
                </a:lnTo>
                <a:lnTo>
                  <a:pt x="12483" y="54572"/>
                </a:lnTo>
                <a:lnTo>
                  <a:pt x="13505" y="53900"/>
                </a:lnTo>
                <a:lnTo>
                  <a:pt x="14588" y="56194"/>
                </a:lnTo>
                <a:lnTo>
                  <a:pt x="14105" y="57244"/>
                </a:lnTo>
                <a:lnTo>
                  <a:pt x="12722" y="56572"/>
                </a:lnTo>
                <a:lnTo>
                  <a:pt x="11761" y="56950"/>
                </a:lnTo>
                <a:lnTo>
                  <a:pt x="11033" y="55922"/>
                </a:lnTo>
                <a:lnTo>
                  <a:pt x="9477" y="57916"/>
                </a:lnTo>
                <a:lnTo>
                  <a:pt x="9611" y="60322"/>
                </a:lnTo>
                <a:lnTo>
                  <a:pt x="10500" y="62511"/>
                </a:lnTo>
                <a:lnTo>
                  <a:pt x="10311" y="59444"/>
                </a:lnTo>
                <a:lnTo>
                  <a:pt x="11294" y="59055"/>
                </a:lnTo>
                <a:lnTo>
                  <a:pt x="12011" y="59911"/>
                </a:lnTo>
                <a:lnTo>
                  <a:pt x="13277" y="60211"/>
                </a:lnTo>
                <a:lnTo>
                  <a:pt x="14161" y="62683"/>
                </a:lnTo>
                <a:lnTo>
                  <a:pt x="16383" y="64511"/>
                </a:lnTo>
                <a:lnTo>
                  <a:pt x="16927" y="67200"/>
                </a:lnTo>
                <a:lnTo>
                  <a:pt x="16861" y="71011"/>
                </a:lnTo>
                <a:lnTo>
                  <a:pt x="17100" y="73122"/>
                </a:lnTo>
                <a:lnTo>
                  <a:pt x="16977" y="79883"/>
                </a:lnTo>
                <a:lnTo>
                  <a:pt x="17761" y="84594"/>
                </a:lnTo>
                <a:lnTo>
                  <a:pt x="19288" y="91177"/>
                </a:lnTo>
                <a:lnTo>
                  <a:pt x="21022" y="89572"/>
                </a:lnTo>
                <a:lnTo>
                  <a:pt x="25094" y="89200"/>
                </a:lnTo>
                <a:lnTo>
                  <a:pt x="25822" y="85661"/>
                </a:lnTo>
                <a:lnTo>
                  <a:pt x="26911" y="83461"/>
                </a:lnTo>
                <a:lnTo>
                  <a:pt x="28277" y="83288"/>
                </a:lnTo>
                <a:lnTo>
                  <a:pt x="31750" y="78583"/>
                </a:lnTo>
                <a:lnTo>
                  <a:pt x="35305" y="77538"/>
                </a:lnTo>
                <a:lnTo>
                  <a:pt x="38416" y="78583"/>
                </a:lnTo>
                <a:lnTo>
                  <a:pt x="39022" y="75433"/>
                </a:lnTo>
                <a:lnTo>
                  <a:pt x="40694" y="74766"/>
                </a:lnTo>
                <a:lnTo>
                  <a:pt x="42322" y="75811"/>
                </a:lnTo>
                <a:lnTo>
                  <a:pt x="44183" y="75727"/>
                </a:lnTo>
                <a:lnTo>
                  <a:pt x="47177" y="79550"/>
                </a:lnTo>
                <a:lnTo>
                  <a:pt x="49766" y="80688"/>
                </a:lnTo>
                <a:lnTo>
                  <a:pt x="54633" y="85572"/>
                </a:lnTo>
                <a:lnTo>
                  <a:pt x="55938" y="85477"/>
                </a:lnTo>
                <a:lnTo>
                  <a:pt x="57272" y="84044"/>
                </a:lnTo>
                <a:lnTo>
                  <a:pt x="60627" y="86244"/>
                </a:lnTo>
                <a:lnTo>
                  <a:pt x="62366" y="86722"/>
                </a:lnTo>
                <a:lnTo>
                  <a:pt x="62833" y="90633"/>
                </a:lnTo>
                <a:lnTo>
                  <a:pt x="63611" y="91594"/>
                </a:lnTo>
                <a:lnTo>
                  <a:pt x="65361" y="90927"/>
                </a:lnTo>
                <a:lnTo>
                  <a:pt x="68483" y="92061"/>
                </a:lnTo>
                <a:lnTo>
                  <a:pt x="71844" y="99527"/>
                </a:lnTo>
                <a:lnTo>
                  <a:pt x="75511" y="100000"/>
                </a:lnTo>
                <a:lnTo>
                  <a:pt x="77616" y="101444"/>
                </a:lnTo>
                <a:lnTo>
                  <a:pt x="78927" y="105166"/>
                </a:lnTo>
                <a:lnTo>
                  <a:pt x="78333" y="107161"/>
                </a:lnTo>
                <a:lnTo>
                  <a:pt x="79050" y="110433"/>
                </a:lnTo>
                <a:lnTo>
                  <a:pt x="78994" y="112450"/>
                </a:lnTo>
                <a:lnTo>
                  <a:pt x="79672" y="114511"/>
                </a:lnTo>
                <a:lnTo>
                  <a:pt x="80477" y="114061"/>
                </a:lnTo>
                <a:lnTo>
                  <a:pt x="82333" y="114833"/>
                </a:lnTo>
                <a:lnTo>
                  <a:pt x="83666" y="116466"/>
                </a:lnTo>
                <a:lnTo>
                  <a:pt x="85044" y="116466"/>
                </a:lnTo>
                <a:lnTo>
                  <a:pt x="86133" y="114833"/>
                </a:lnTo>
                <a:lnTo>
                  <a:pt x="87566" y="114833"/>
                </a:lnTo>
                <a:lnTo>
                  <a:pt x="89422" y="117027"/>
                </a:lnTo>
                <a:lnTo>
                  <a:pt x="89905" y="118927"/>
                </a:lnTo>
                <a:lnTo>
                  <a:pt x="90616" y="120000"/>
                </a:lnTo>
                <a:lnTo>
                  <a:pt x="91461" y="118544"/>
                </a:lnTo>
                <a:lnTo>
                  <a:pt x="93866" y="117983"/>
                </a:lnTo>
                <a:lnTo>
                  <a:pt x="95066" y="115794"/>
                </a:lnTo>
                <a:lnTo>
                  <a:pt x="95311" y="114061"/>
                </a:lnTo>
                <a:lnTo>
                  <a:pt x="96394" y="112544"/>
                </a:lnTo>
                <a:lnTo>
                  <a:pt x="95966" y="110716"/>
                </a:lnTo>
                <a:lnTo>
                  <a:pt x="98533" y="108494"/>
                </a:lnTo>
                <a:lnTo>
                  <a:pt x="101777" y="107455"/>
                </a:lnTo>
                <a:lnTo>
                  <a:pt x="102083" y="106111"/>
                </a:lnTo>
                <a:lnTo>
                  <a:pt x="103344" y="104483"/>
                </a:lnTo>
                <a:lnTo>
                  <a:pt x="104655" y="104033"/>
                </a:lnTo>
                <a:lnTo>
                  <a:pt x="105211" y="100477"/>
                </a:lnTo>
                <a:lnTo>
                  <a:pt x="105261" y="97144"/>
                </a:lnTo>
                <a:lnTo>
                  <a:pt x="107177" y="93883"/>
                </a:lnTo>
                <a:lnTo>
                  <a:pt x="107177" y="91111"/>
                </a:lnTo>
                <a:lnTo>
                  <a:pt x="106411" y="90177"/>
                </a:lnTo>
                <a:lnTo>
                  <a:pt x="106538" y="88483"/>
                </a:lnTo>
                <a:lnTo>
                  <a:pt x="107383" y="87916"/>
                </a:lnTo>
                <a:lnTo>
                  <a:pt x="108283" y="86855"/>
                </a:lnTo>
                <a:lnTo>
                  <a:pt x="110438" y="85950"/>
                </a:lnTo>
                <a:lnTo>
                  <a:pt x="111138" y="86000"/>
                </a:lnTo>
                <a:lnTo>
                  <a:pt x="113633" y="83055"/>
                </a:lnTo>
                <a:lnTo>
                  <a:pt x="115600" y="82127"/>
                </a:lnTo>
                <a:lnTo>
                  <a:pt x="117261" y="83755"/>
                </a:lnTo>
                <a:lnTo>
                  <a:pt x="119066" y="83083"/>
                </a:lnTo>
                <a:lnTo>
                  <a:pt x="119666" y="84044"/>
                </a:lnTo>
                <a:cubicBezTo>
                  <a:pt x="119666" y="84044"/>
                  <a:pt x="120000" y="83900"/>
                  <a:pt x="120000" y="83900"/>
                </a:cubicBezTo>
                <a:close/>
                <a:moveTo>
                  <a:pt x="120000" y="839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1" name="Google Shape;2721;p205"/>
          <p:cNvSpPr/>
          <p:nvPr/>
        </p:nvSpPr>
        <p:spPr>
          <a:xfrm>
            <a:off x="20127519" y="7467139"/>
            <a:ext cx="640807" cy="875420"/>
          </a:xfrm>
          <a:custGeom>
            <a:rect b="b" l="l" r="r" t="t"/>
            <a:pathLst>
              <a:path extrusionOk="0" h="120000" w="120000">
                <a:moveTo>
                  <a:pt x="2194" y="98755"/>
                </a:moveTo>
                <a:lnTo>
                  <a:pt x="83" y="99283"/>
                </a:lnTo>
                <a:lnTo>
                  <a:pt x="0" y="100366"/>
                </a:lnTo>
                <a:lnTo>
                  <a:pt x="1372" y="101850"/>
                </a:lnTo>
                <a:lnTo>
                  <a:pt x="2527" y="101850"/>
                </a:lnTo>
                <a:lnTo>
                  <a:pt x="2638" y="99833"/>
                </a:lnTo>
                <a:lnTo>
                  <a:pt x="3022" y="99166"/>
                </a:lnTo>
                <a:cubicBezTo>
                  <a:pt x="3022" y="99166"/>
                  <a:pt x="2194" y="98755"/>
                  <a:pt x="2194" y="98755"/>
                </a:cubicBezTo>
                <a:close/>
                <a:moveTo>
                  <a:pt x="5572" y="96888"/>
                </a:moveTo>
                <a:lnTo>
                  <a:pt x="4838" y="97444"/>
                </a:lnTo>
                <a:lnTo>
                  <a:pt x="6122" y="97900"/>
                </a:lnTo>
                <a:lnTo>
                  <a:pt x="5572" y="96888"/>
                </a:lnTo>
                <a:cubicBezTo>
                  <a:pt x="5572" y="96888"/>
                  <a:pt x="5572" y="96888"/>
                  <a:pt x="5572" y="96888"/>
                </a:cubicBezTo>
                <a:close/>
                <a:moveTo>
                  <a:pt x="4400" y="96644"/>
                </a:moveTo>
                <a:lnTo>
                  <a:pt x="3177" y="97416"/>
                </a:lnTo>
                <a:lnTo>
                  <a:pt x="4238" y="97283"/>
                </a:lnTo>
                <a:lnTo>
                  <a:pt x="4400" y="96644"/>
                </a:lnTo>
                <a:cubicBezTo>
                  <a:pt x="4400" y="96644"/>
                  <a:pt x="4400" y="96644"/>
                  <a:pt x="4400" y="96644"/>
                </a:cubicBezTo>
                <a:close/>
                <a:moveTo>
                  <a:pt x="4011" y="95794"/>
                </a:moveTo>
                <a:lnTo>
                  <a:pt x="6305" y="94561"/>
                </a:lnTo>
                <a:lnTo>
                  <a:pt x="7905" y="94377"/>
                </a:lnTo>
                <a:lnTo>
                  <a:pt x="9488" y="93283"/>
                </a:lnTo>
                <a:lnTo>
                  <a:pt x="12066" y="92633"/>
                </a:lnTo>
                <a:lnTo>
                  <a:pt x="14761" y="89933"/>
                </a:lnTo>
                <a:lnTo>
                  <a:pt x="17538" y="89294"/>
                </a:lnTo>
                <a:lnTo>
                  <a:pt x="19444" y="88205"/>
                </a:lnTo>
                <a:lnTo>
                  <a:pt x="19627" y="87394"/>
                </a:lnTo>
                <a:lnTo>
                  <a:pt x="21277" y="86066"/>
                </a:lnTo>
                <a:lnTo>
                  <a:pt x="21277" y="83650"/>
                </a:lnTo>
                <a:lnTo>
                  <a:pt x="22666" y="82555"/>
                </a:lnTo>
                <a:lnTo>
                  <a:pt x="26305" y="82372"/>
                </a:lnTo>
                <a:lnTo>
                  <a:pt x="27177" y="80766"/>
                </a:lnTo>
                <a:lnTo>
                  <a:pt x="28900" y="79627"/>
                </a:lnTo>
                <a:lnTo>
                  <a:pt x="30822" y="79400"/>
                </a:lnTo>
                <a:lnTo>
                  <a:pt x="31861" y="78077"/>
                </a:lnTo>
                <a:lnTo>
                  <a:pt x="30555" y="76116"/>
                </a:lnTo>
                <a:lnTo>
                  <a:pt x="28833" y="74666"/>
                </a:lnTo>
                <a:lnTo>
                  <a:pt x="29011" y="73177"/>
                </a:lnTo>
                <a:lnTo>
                  <a:pt x="28733" y="70877"/>
                </a:lnTo>
                <a:lnTo>
                  <a:pt x="27694" y="71166"/>
                </a:lnTo>
                <a:lnTo>
                  <a:pt x="27177" y="73638"/>
                </a:lnTo>
                <a:lnTo>
                  <a:pt x="27527" y="75938"/>
                </a:lnTo>
                <a:lnTo>
                  <a:pt x="25688" y="75188"/>
                </a:lnTo>
                <a:lnTo>
                  <a:pt x="27177" y="76738"/>
                </a:lnTo>
                <a:lnTo>
                  <a:pt x="27094" y="77900"/>
                </a:lnTo>
                <a:lnTo>
                  <a:pt x="25083" y="79455"/>
                </a:lnTo>
                <a:lnTo>
                  <a:pt x="23527" y="79344"/>
                </a:lnTo>
                <a:lnTo>
                  <a:pt x="21366" y="81000"/>
                </a:lnTo>
                <a:lnTo>
                  <a:pt x="21183" y="82216"/>
                </a:lnTo>
                <a:lnTo>
                  <a:pt x="18750" y="83133"/>
                </a:lnTo>
                <a:lnTo>
                  <a:pt x="16333" y="86533"/>
                </a:lnTo>
                <a:lnTo>
                  <a:pt x="12844" y="88783"/>
                </a:lnTo>
                <a:lnTo>
                  <a:pt x="10944" y="88944"/>
                </a:lnTo>
                <a:lnTo>
                  <a:pt x="9188" y="91133"/>
                </a:lnTo>
                <a:lnTo>
                  <a:pt x="7822" y="91438"/>
                </a:lnTo>
                <a:lnTo>
                  <a:pt x="4333" y="94416"/>
                </a:lnTo>
                <a:lnTo>
                  <a:pt x="3716" y="95227"/>
                </a:lnTo>
                <a:lnTo>
                  <a:pt x="4011" y="95794"/>
                </a:lnTo>
                <a:cubicBezTo>
                  <a:pt x="4011" y="95794"/>
                  <a:pt x="4011" y="95794"/>
                  <a:pt x="4011" y="95794"/>
                </a:cubicBezTo>
                <a:close/>
                <a:moveTo>
                  <a:pt x="33416" y="78005"/>
                </a:moveTo>
                <a:lnTo>
                  <a:pt x="34300" y="77538"/>
                </a:lnTo>
                <a:lnTo>
                  <a:pt x="34688" y="76877"/>
                </a:lnTo>
                <a:lnTo>
                  <a:pt x="35377" y="77600"/>
                </a:lnTo>
                <a:lnTo>
                  <a:pt x="36361" y="78127"/>
                </a:lnTo>
                <a:lnTo>
                  <a:pt x="36294" y="79033"/>
                </a:lnTo>
                <a:lnTo>
                  <a:pt x="34494" y="79088"/>
                </a:lnTo>
                <a:lnTo>
                  <a:pt x="32788" y="78983"/>
                </a:lnTo>
                <a:lnTo>
                  <a:pt x="33416" y="78005"/>
                </a:lnTo>
                <a:cubicBezTo>
                  <a:pt x="33416" y="78005"/>
                  <a:pt x="33416" y="78005"/>
                  <a:pt x="33416" y="78005"/>
                </a:cubicBezTo>
                <a:close/>
                <a:moveTo>
                  <a:pt x="31861" y="65927"/>
                </a:moveTo>
                <a:lnTo>
                  <a:pt x="34322" y="66394"/>
                </a:lnTo>
                <a:lnTo>
                  <a:pt x="35105" y="67577"/>
                </a:lnTo>
                <a:lnTo>
                  <a:pt x="34188" y="67977"/>
                </a:lnTo>
                <a:lnTo>
                  <a:pt x="33416" y="68705"/>
                </a:lnTo>
                <a:lnTo>
                  <a:pt x="32322" y="68705"/>
                </a:lnTo>
                <a:lnTo>
                  <a:pt x="31627" y="66883"/>
                </a:lnTo>
                <a:lnTo>
                  <a:pt x="31861" y="65927"/>
                </a:lnTo>
                <a:cubicBezTo>
                  <a:pt x="31861" y="65927"/>
                  <a:pt x="31861" y="65927"/>
                  <a:pt x="31861" y="65927"/>
                </a:cubicBezTo>
                <a:close/>
                <a:moveTo>
                  <a:pt x="33350" y="65205"/>
                </a:moveTo>
                <a:lnTo>
                  <a:pt x="32277" y="64361"/>
                </a:lnTo>
                <a:lnTo>
                  <a:pt x="31444" y="63188"/>
                </a:lnTo>
                <a:lnTo>
                  <a:pt x="32227" y="62533"/>
                </a:lnTo>
                <a:lnTo>
                  <a:pt x="34127" y="62738"/>
                </a:lnTo>
                <a:lnTo>
                  <a:pt x="35594" y="63800"/>
                </a:lnTo>
                <a:lnTo>
                  <a:pt x="38027" y="64144"/>
                </a:lnTo>
                <a:lnTo>
                  <a:pt x="38522" y="64983"/>
                </a:lnTo>
                <a:lnTo>
                  <a:pt x="37500" y="65783"/>
                </a:lnTo>
                <a:lnTo>
                  <a:pt x="35927" y="65322"/>
                </a:lnTo>
                <a:lnTo>
                  <a:pt x="33350" y="65205"/>
                </a:lnTo>
                <a:cubicBezTo>
                  <a:pt x="33350" y="65205"/>
                  <a:pt x="33350" y="65205"/>
                  <a:pt x="33350" y="65205"/>
                </a:cubicBezTo>
                <a:close/>
                <a:moveTo>
                  <a:pt x="60861" y="111266"/>
                </a:moveTo>
                <a:lnTo>
                  <a:pt x="60944" y="112050"/>
                </a:lnTo>
                <a:lnTo>
                  <a:pt x="62377" y="113488"/>
                </a:lnTo>
                <a:lnTo>
                  <a:pt x="63766" y="113777"/>
                </a:lnTo>
                <a:lnTo>
                  <a:pt x="66811" y="111966"/>
                </a:lnTo>
                <a:lnTo>
                  <a:pt x="67038" y="111383"/>
                </a:lnTo>
                <a:lnTo>
                  <a:pt x="65688" y="111066"/>
                </a:lnTo>
                <a:lnTo>
                  <a:pt x="64200" y="110433"/>
                </a:lnTo>
                <a:lnTo>
                  <a:pt x="62988" y="111150"/>
                </a:lnTo>
                <a:lnTo>
                  <a:pt x="60861" y="111266"/>
                </a:lnTo>
                <a:cubicBezTo>
                  <a:pt x="60861" y="111266"/>
                  <a:pt x="60861" y="111266"/>
                  <a:pt x="60861" y="111266"/>
                </a:cubicBezTo>
                <a:close/>
                <a:moveTo>
                  <a:pt x="64611" y="109277"/>
                </a:moveTo>
                <a:lnTo>
                  <a:pt x="62066" y="107477"/>
                </a:lnTo>
                <a:lnTo>
                  <a:pt x="63722" y="105244"/>
                </a:lnTo>
                <a:lnTo>
                  <a:pt x="64427" y="102944"/>
                </a:lnTo>
                <a:lnTo>
                  <a:pt x="63638" y="101800"/>
                </a:lnTo>
                <a:lnTo>
                  <a:pt x="65816" y="100055"/>
                </a:lnTo>
                <a:lnTo>
                  <a:pt x="68166" y="99661"/>
                </a:lnTo>
                <a:lnTo>
                  <a:pt x="69888" y="98505"/>
                </a:lnTo>
                <a:lnTo>
                  <a:pt x="72155" y="98966"/>
                </a:lnTo>
                <a:lnTo>
                  <a:pt x="75555" y="98505"/>
                </a:lnTo>
                <a:lnTo>
                  <a:pt x="74500" y="97188"/>
                </a:lnTo>
                <a:lnTo>
                  <a:pt x="75638" y="95744"/>
                </a:lnTo>
                <a:lnTo>
                  <a:pt x="78388" y="94944"/>
                </a:lnTo>
                <a:lnTo>
                  <a:pt x="79788" y="93555"/>
                </a:lnTo>
                <a:lnTo>
                  <a:pt x="81727" y="93433"/>
                </a:lnTo>
                <a:lnTo>
                  <a:pt x="84916" y="95227"/>
                </a:lnTo>
                <a:lnTo>
                  <a:pt x="85100" y="97872"/>
                </a:lnTo>
                <a:lnTo>
                  <a:pt x="82600" y="100400"/>
                </a:lnTo>
                <a:lnTo>
                  <a:pt x="84733" y="98977"/>
                </a:lnTo>
                <a:lnTo>
                  <a:pt x="87033" y="98611"/>
                </a:lnTo>
                <a:lnTo>
                  <a:pt x="89777" y="97666"/>
                </a:lnTo>
                <a:lnTo>
                  <a:pt x="91083" y="94944"/>
                </a:lnTo>
                <a:lnTo>
                  <a:pt x="93616" y="94250"/>
                </a:lnTo>
                <a:lnTo>
                  <a:pt x="94833" y="96033"/>
                </a:lnTo>
                <a:lnTo>
                  <a:pt x="96305" y="95566"/>
                </a:lnTo>
                <a:lnTo>
                  <a:pt x="96538" y="94300"/>
                </a:lnTo>
                <a:lnTo>
                  <a:pt x="95605" y="93850"/>
                </a:lnTo>
                <a:lnTo>
                  <a:pt x="96805" y="90727"/>
                </a:lnTo>
                <a:lnTo>
                  <a:pt x="99427" y="91438"/>
                </a:lnTo>
                <a:lnTo>
                  <a:pt x="100905" y="92177"/>
                </a:lnTo>
                <a:lnTo>
                  <a:pt x="101505" y="91438"/>
                </a:lnTo>
                <a:lnTo>
                  <a:pt x="101505" y="89350"/>
                </a:lnTo>
                <a:lnTo>
                  <a:pt x="102355" y="89233"/>
                </a:lnTo>
                <a:lnTo>
                  <a:pt x="104183" y="90555"/>
                </a:lnTo>
                <a:lnTo>
                  <a:pt x="104266" y="89350"/>
                </a:lnTo>
                <a:lnTo>
                  <a:pt x="103250" y="86238"/>
                </a:lnTo>
                <a:lnTo>
                  <a:pt x="103333" y="84455"/>
                </a:lnTo>
                <a:lnTo>
                  <a:pt x="105238" y="84738"/>
                </a:lnTo>
                <a:lnTo>
                  <a:pt x="106027" y="84633"/>
                </a:lnTo>
                <a:lnTo>
                  <a:pt x="106533" y="85955"/>
                </a:lnTo>
                <a:lnTo>
                  <a:pt x="109838" y="87733"/>
                </a:lnTo>
                <a:lnTo>
                  <a:pt x="112183" y="89294"/>
                </a:lnTo>
                <a:lnTo>
                  <a:pt x="113755" y="88377"/>
                </a:lnTo>
                <a:lnTo>
                  <a:pt x="113655" y="89588"/>
                </a:lnTo>
                <a:lnTo>
                  <a:pt x="115388" y="91305"/>
                </a:lnTo>
                <a:lnTo>
                  <a:pt x="115388" y="93333"/>
                </a:lnTo>
                <a:lnTo>
                  <a:pt x="113755" y="93155"/>
                </a:lnTo>
                <a:lnTo>
                  <a:pt x="113405" y="94022"/>
                </a:lnTo>
                <a:lnTo>
                  <a:pt x="114794" y="95172"/>
                </a:lnTo>
                <a:lnTo>
                  <a:pt x="115750" y="95227"/>
                </a:lnTo>
                <a:lnTo>
                  <a:pt x="115566" y="96205"/>
                </a:lnTo>
                <a:lnTo>
                  <a:pt x="115666" y="98111"/>
                </a:lnTo>
                <a:lnTo>
                  <a:pt x="116516" y="97188"/>
                </a:lnTo>
                <a:lnTo>
                  <a:pt x="116872" y="99016"/>
                </a:lnTo>
                <a:lnTo>
                  <a:pt x="116872" y="100811"/>
                </a:lnTo>
                <a:lnTo>
                  <a:pt x="118177" y="102133"/>
                </a:lnTo>
                <a:lnTo>
                  <a:pt x="119555" y="103633"/>
                </a:lnTo>
                <a:lnTo>
                  <a:pt x="120000" y="106222"/>
                </a:lnTo>
                <a:lnTo>
                  <a:pt x="118777" y="108344"/>
                </a:lnTo>
                <a:lnTo>
                  <a:pt x="117788" y="108305"/>
                </a:lnTo>
                <a:lnTo>
                  <a:pt x="117838" y="109288"/>
                </a:lnTo>
                <a:lnTo>
                  <a:pt x="117038" y="108238"/>
                </a:lnTo>
                <a:lnTo>
                  <a:pt x="115666" y="108388"/>
                </a:lnTo>
                <a:lnTo>
                  <a:pt x="115227" y="109344"/>
                </a:lnTo>
                <a:lnTo>
                  <a:pt x="116100" y="111677"/>
                </a:lnTo>
                <a:lnTo>
                  <a:pt x="115838" y="113438"/>
                </a:lnTo>
                <a:lnTo>
                  <a:pt x="115755" y="114555"/>
                </a:lnTo>
                <a:lnTo>
                  <a:pt x="114927" y="113466"/>
                </a:lnTo>
                <a:lnTo>
                  <a:pt x="113833" y="111038"/>
                </a:lnTo>
                <a:lnTo>
                  <a:pt x="113911" y="109605"/>
                </a:lnTo>
                <a:lnTo>
                  <a:pt x="112800" y="108388"/>
                </a:lnTo>
                <a:lnTo>
                  <a:pt x="112200" y="106805"/>
                </a:lnTo>
                <a:lnTo>
                  <a:pt x="110527" y="105216"/>
                </a:lnTo>
                <a:lnTo>
                  <a:pt x="108911" y="105850"/>
                </a:lnTo>
                <a:lnTo>
                  <a:pt x="105944" y="109250"/>
                </a:lnTo>
                <a:lnTo>
                  <a:pt x="105455" y="110544"/>
                </a:lnTo>
                <a:lnTo>
                  <a:pt x="107566" y="111588"/>
                </a:lnTo>
                <a:lnTo>
                  <a:pt x="108872" y="113694"/>
                </a:lnTo>
                <a:lnTo>
                  <a:pt x="109961" y="114705"/>
                </a:lnTo>
                <a:lnTo>
                  <a:pt x="109838" y="116344"/>
                </a:lnTo>
                <a:lnTo>
                  <a:pt x="106511" y="119177"/>
                </a:lnTo>
                <a:lnTo>
                  <a:pt x="104822" y="120000"/>
                </a:lnTo>
                <a:lnTo>
                  <a:pt x="104066" y="119372"/>
                </a:lnTo>
                <a:lnTo>
                  <a:pt x="103277" y="117877"/>
                </a:lnTo>
                <a:lnTo>
                  <a:pt x="104183" y="116944"/>
                </a:lnTo>
                <a:lnTo>
                  <a:pt x="103366" y="116294"/>
                </a:lnTo>
                <a:lnTo>
                  <a:pt x="102161" y="116894"/>
                </a:lnTo>
                <a:lnTo>
                  <a:pt x="101861" y="117766"/>
                </a:lnTo>
                <a:lnTo>
                  <a:pt x="99894" y="118516"/>
                </a:lnTo>
                <a:lnTo>
                  <a:pt x="97400" y="117816"/>
                </a:lnTo>
                <a:lnTo>
                  <a:pt x="95333" y="116550"/>
                </a:lnTo>
                <a:lnTo>
                  <a:pt x="92605" y="116550"/>
                </a:lnTo>
                <a:lnTo>
                  <a:pt x="90338" y="114822"/>
                </a:lnTo>
                <a:lnTo>
                  <a:pt x="89961" y="113488"/>
                </a:lnTo>
                <a:lnTo>
                  <a:pt x="88272" y="112000"/>
                </a:lnTo>
                <a:lnTo>
                  <a:pt x="88783" y="110983"/>
                </a:lnTo>
                <a:lnTo>
                  <a:pt x="88522" y="109738"/>
                </a:lnTo>
                <a:lnTo>
                  <a:pt x="87383" y="108850"/>
                </a:lnTo>
                <a:lnTo>
                  <a:pt x="88477" y="107922"/>
                </a:lnTo>
                <a:lnTo>
                  <a:pt x="88344" y="107088"/>
                </a:lnTo>
                <a:lnTo>
                  <a:pt x="89311" y="106772"/>
                </a:lnTo>
                <a:lnTo>
                  <a:pt x="91411" y="107294"/>
                </a:lnTo>
                <a:lnTo>
                  <a:pt x="89483" y="106061"/>
                </a:lnTo>
                <a:lnTo>
                  <a:pt x="88988" y="104705"/>
                </a:lnTo>
                <a:lnTo>
                  <a:pt x="86733" y="103455"/>
                </a:lnTo>
                <a:lnTo>
                  <a:pt x="84688" y="103161"/>
                </a:lnTo>
                <a:lnTo>
                  <a:pt x="82433" y="101838"/>
                </a:lnTo>
                <a:lnTo>
                  <a:pt x="81277" y="101811"/>
                </a:lnTo>
                <a:lnTo>
                  <a:pt x="80322" y="102505"/>
                </a:lnTo>
                <a:lnTo>
                  <a:pt x="80850" y="103222"/>
                </a:lnTo>
                <a:lnTo>
                  <a:pt x="80077" y="103922"/>
                </a:lnTo>
                <a:lnTo>
                  <a:pt x="81327" y="105150"/>
                </a:lnTo>
                <a:lnTo>
                  <a:pt x="80372" y="105077"/>
                </a:lnTo>
                <a:lnTo>
                  <a:pt x="78455" y="104116"/>
                </a:lnTo>
                <a:lnTo>
                  <a:pt x="77211" y="104244"/>
                </a:lnTo>
                <a:lnTo>
                  <a:pt x="77811" y="103250"/>
                </a:lnTo>
                <a:lnTo>
                  <a:pt x="76572" y="102966"/>
                </a:lnTo>
                <a:lnTo>
                  <a:pt x="75661" y="103455"/>
                </a:lnTo>
                <a:lnTo>
                  <a:pt x="75488" y="104888"/>
                </a:lnTo>
                <a:lnTo>
                  <a:pt x="74333" y="104400"/>
                </a:lnTo>
                <a:lnTo>
                  <a:pt x="73211" y="104811"/>
                </a:lnTo>
                <a:lnTo>
                  <a:pt x="72466" y="104350"/>
                </a:lnTo>
                <a:lnTo>
                  <a:pt x="73011" y="102711"/>
                </a:lnTo>
                <a:lnTo>
                  <a:pt x="71400" y="101694"/>
                </a:lnTo>
                <a:lnTo>
                  <a:pt x="70083" y="102094"/>
                </a:lnTo>
                <a:lnTo>
                  <a:pt x="68794" y="104061"/>
                </a:lnTo>
                <a:lnTo>
                  <a:pt x="67394" y="104866"/>
                </a:lnTo>
                <a:lnTo>
                  <a:pt x="65622" y="108211"/>
                </a:lnTo>
                <a:lnTo>
                  <a:pt x="64611" y="109277"/>
                </a:lnTo>
                <a:cubicBezTo>
                  <a:pt x="64611" y="109277"/>
                  <a:pt x="64611" y="109277"/>
                  <a:pt x="64611" y="109277"/>
                </a:cubicBezTo>
                <a:close/>
                <a:moveTo>
                  <a:pt x="111561" y="81305"/>
                </a:moveTo>
                <a:lnTo>
                  <a:pt x="111094" y="83038"/>
                </a:lnTo>
                <a:lnTo>
                  <a:pt x="110711" y="83661"/>
                </a:lnTo>
                <a:lnTo>
                  <a:pt x="111877" y="84705"/>
                </a:lnTo>
                <a:lnTo>
                  <a:pt x="113583" y="84316"/>
                </a:lnTo>
                <a:lnTo>
                  <a:pt x="112694" y="82777"/>
                </a:lnTo>
                <a:lnTo>
                  <a:pt x="111561" y="81305"/>
                </a:lnTo>
                <a:cubicBezTo>
                  <a:pt x="111561" y="81305"/>
                  <a:pt x="111561" y="81305"/>
                  <a:pt x="111561" y="81305"/>
                </a:cubicBezTo>
                <a:close/>
                <a:moveTo>
                  <a:pt x="109872" y="84855"/>
                </a:moveTo>
                <a:lnTo>
                  <a:pt x="109572" y="85733"/>
                </a:lnTo>
                <a:lnTo>
                  <a:pt x="110605" y="86500"/>
                </a:lnTo>
                <a:lnTo>
                  <a:pt x="111050" y="85516"/>
                </a:lnTo>
                <a:lnTo>
                  <a:pt x="109872" y="84855"/>
                </a:lnTo>
                <a:cubicBezTo>
                  <a:pt x="109872" y="84855"/>
                  <a:pt x="109872" y="84855"/>
                  <a:pt x="109872" y="84855"/>
                </a:cubicBezTo>
                <a:close/>
                <a:moveTo>
                  <a:pt x="107200" y="84338"/>
                </a:moveTo>
                <a:lnTo>
                  <a:pt x="107766" y="82516"/>
                </a:lnTo>
                <a:lnTo>
                  <a:pt x="106177" y="81194"/>
                </a:lnTo>
                <a:lnTo>
                  <a:pt x="106111" y="79688"/>
                </a:lnTo>
                <a:lnTo>
                  <a:pt x="106994" y="79305"/>
                </a:lnTo>
                <a:lnTo>
                  <a:pt x="106394" y="78427"/>
                </a:lnTo>
                <a:lnTo>
                  <a:pt x="105205" y="78766"/>
                </a:lnTo>
                <a:lnTo>
                  <a:pt x="104788" y="80527"/>
                </a:lnTo>
                <a:lnTo>
                  <a:pt x="106111" y="82483"/>
                </a:lnTo>
                <a:lnTo>
                  <a:pt x="105772" y="83466"/>
                </a:lnTo>
                <a:lnTo>
                  <a:pt x="106294" y="84211"/>
                </a:lnTo>
                <a:lnTo>
                  <a:pt x="107200" y="84338"/>
                </a:lnTo>
                <a:cubicBezTo>
                  <a:pt x="107200" y="84338"/>
                  <a:pt x="107200" y="84338"/>
                  <a:pt x="107200" y="84338"/>
                </a:cubicBezTo>
                <a:close/>
                <a:moveTo>
                  <a:pt x="107644" y="76566"/>
                </a:moveTo>
                <a:lnTo>
                  <a:pt x="106177" y="75966"/>
                </a:lnTo>
                <a:lnTo>
                  <a:pt x="106244" y="76866"/>
                </a:lnTo>
                <a:lnTo>
                  <a:pt x="107100" y="77238"/>
                </a:lnTo>
                <a:lnTo>
                  <a:pt x="107644" y="76566"/>
                </a:lnTo>
                <a:cubicBezTo>
                  <a:pt x="107644" y="76566"/>
                  <a:pt x="107644" y="76566"/>
                  <a:pt x="107644" y="76566"/>
                </a:cubicBezTo>
                <a:close/>
                <a:moveTo>
                  <a:pt x="107305" y="75083"/>
                </a:moveTo>
                <a:lnTo>
                  <a:pt x="108383" y="74872"/>
                </a:lnTo>
                <a:lnTo>
                  <a:pt x="107700" y="74355"/>
                </a:lnTo>
                <a:lnTo>
                  <a:pt x="106777" y="74450"/>
                </a:lnTo>
                <a:lnTo>
                  <a:pt x="107305" y="75083"/>
                </a:lnTo>
                <a:cubicBezTo>
                  <a:pt x="107305" y="75083"/>
                  <a:pt x="107305" y="75083"/>
                  <a:pt x="107305" y="75083"/>
                </a:cubicBezTo>
                <a:close/>
                <a:moveTo>
                  <a:pt x="95433" y="71122"/>
                </a:moveTo>
                <a:lnTo>
                  <a:pt x="93005" y="71661"/>
                </a:lnTo>
                <a:lnTo>
                  <a:pt x="90833" y="71033"/>
                </a:lnTo>
                <a:lnTo>
                  <a:pt x="89227" y="71066"/>
                </a:lnTo>
                <a:lnTo>
                  <a:pt x="90122" y="72600"/>
                </a:lnTo>
                <a:lnTo>
                  <a:pt x="90177" y="74205"/>
                </a:lnTo>
                <a:lnTo>
                  <a:pt x="91661" y="75188"/>
                </a:lnTo>
                <a:lnTo>
                  <a:pt x="92822" y="74383"/>
                </a:lnTo>
                <a:lnTo>
                  <a:pt x="94211" y="75255"/>
                </a:lnTo>
                <a:lnTo>
                  <a:pt x="94061" y="77316"/>
                </a:lnTo>
                <a:lnTo>
                  <a:pt x="95183" y="78766"/>
                </a:lnTo>
                <a:lnTo>
                  <a:pt x="95566" y="81111"/>
                </a:lnTo>
                <a:lnTo>
                  <a:pt x="97544" y="82000"/>
                </a:lnTo>
                <a:lnTo>
                  <a:pt x="97761" y="79777"/>
                </a:lnTo>
                <a:lnTo>
                  <a:pt x="99055" y="80966"/>
                </a:lnTo>
                <a:lnTo>
                  <a:pt x="101144" y="80583"/>
                </a:lnTo>
                <a:lnTo>
                  <a:pt x="101355" y="79350"/>
                </a:lnTo>
                <a:lnTo>
                  <a:pt x="99250" y="76950"/>
                </a:lnTo>
                <a:lnTo>
                  <a:pt x="97611" y="76194"/>
                </a:lnTo>
                <a:lnTo>
                  <a:pt x="97233" y="73772"/>
                </a:lnTo>
                <a:lnTo>
                  <a:pt x="95866" y="71783"/>
                </a:lnTo>
                <a:lnTo>
                  <a:pt x="95433" y="71122"/>
                </a:lnTo>
                <a:cubicBezTo>
                  <a:pt x="95433" y="71122"/>
                  <a:pt x="95433" y="71122"/>
                  <a:pt x="95433" y="71122"/>
                </a:cubicBezTo>
                <a:close/>
                <a:moveTo>
                  <a:pt x="97483" y="70888"/>
                </a:moveTo>
                <a:lnTo>
                  <a:pt x="99466" y="71694"/>
                </a:lnTo>
                <a:lnTo>
                  <a:pt x="100155" y="72800"/>
                </a:lnTo>
                <a:lnTo>
                  <a:pt x="103716" y="72938"/>
                </a:lnTo>
                <a:lnTo>
                  <a:pt x="104422" y="73172"/>
                </a:lnTo>
                <a:lnTo>
                  <a:pt x="104988" y="72777"/>
                </a:lnTo>
                <a:lnTo>
                  <a:pt x="106244" y="73138"/>
                </a:lnTo>
                <a:lnTo>
                  <a:pt x="105122" y="72150"/>
                </a:lnTo>
                <a:lnTo>
                  <a:pt x="104366" y="70722"/>
                </a:lnTo>
                <a:lnTo>
                  <a:pt x="103061" y="69933"/>
                </a:lnTo>
                <a:lnTo>
                  <a:pt x="103250" y="67672"/>
                </a:lnTo>
                <a:lnTo>
                  <a:pt x="102805" y="64811"/>
                </a:lnTo>
                <a:lnTo>
                  <a:pt x="103061" y="63938"/>
                </a:lnTo>
                <a:lnTo>
                  <a:pt x="102061" y="63450"/>
                </a:lnTo>
                <a:lnTo>
                  <a:pt x="100066" y="61633"/>
                </a:lnTo>
                <a:lnTo>
                  <a:pt x="98805" y="60161"/>
                </a:lnTo>
                <a:lnTo>
                  <a:pt x="97355" y="60077"/>
                </a:lnTo>
                <a:lnTo>
                  <a:pt x="96572" y="60338"/>
                </a:lnTo>
                <a:lnTo>
                  <a:pt x="95433" y="59966"/>
                </a:lnTo>
                <a:lnTo>
                  <a:pt x="94161" y="60133"/>
                </a:lnTo>
                <a:lnTo>
                  <a:pt x="93355" y="60711"/>
                </a:lnTo>
                <a:lnTo>
                  <a:pt x="90966" y="60655"/>
                </a:lnTo>
                <a:lnTo>
                  <a:pt x="89044" y="60683"/>
                </a:lnTo>
                <a:lnTo>
                  <a:pt x="88038" y="60366"/>
                </a:lnTo>
                <a:lnTo>
                  <a:pt x="87988" y="61438"/>
                </a:lnTo>
                <a:lnTo>
                  <a:pt x="89861" y="63966"/>
                </a:lnTo>
                <a:lnTo>
                  <a:pt x="92922" y="65583"/>
                </a:lnTo>
                <a:lnTo>
                  <a:pt x="95666" y="67722"/>
                </a:lnTo>
                <a:lnTo>
                  <a:pt x="96872" y="68238"/>
                </a:lnTo>
                <a:lnTo>
                  <a:pt x="96538" y="68961"/>
                </a:lnTo>
                <a:lnTo>
                  <a:pt x="95400" y="69933"/>
                </a:lnTo>
                <a:lnTo>
                  <a:pt x="95061" y="70316"/>
                </a:lnTo>
                <a:lnTo>
                  <a:pt x="96172" y="70027"/>
                </a:lnTo>
                <a:lnTo>
                  <a:pt x="96622" y="70466"/>
                </a:lnTo>
                <a:lnTo>
                  <a:pt x="97483" y="70888"/>
                </a:lnTo>
                <a:cubicBezTo>
                  <a:pt x="97483" y="70888"/>
                  <a:pt x="97483" y="70888"/>
                  <a:pt x="97483" y="70888"/>
                </a:cubicBezTo>
                <a:close/>
                <a:moveTo>
                  <a:pt x="92438" y="68644"/>
                </a:moveTo>
                <a:lnTo>
                  <a:pt x="91972" y="70166"/>
                </a:lnTo>
                <a:lnTo>
                  <a:pt x="90088" y="70316"/>
                </a:lnTo>
                <a:lnTo>
                  <a:pt x="88344" y="69538"/>
                </a:lnTo>
                <a:lnTo>
                  <a:pt x="89594" y="68900"/>
                </a:lnTo>
                <a:lnTo>
                  <a:pt x="92438" y="68644"/>
                </a:lnTo>
                <a:cubicBezTo>
                  <a:pt x="92438" y="68644"/>
                  <a:pt x="92438" y="68644"/>
                  <a:pt x="92438" y="68644"/>
                </a:cubicBezTo>
                <a:close/>
                <a:moveTo>
                  <a:pt x="94105" y="87761"/>
                </a:moveTo>
                <a:lnTo>
                  <a:pt x="96238" y="88922"/>
                </a:lnTo>
                <a:lnTo>
                  <a:pt x="95866" y="90300"/>
                </a:lnTo>
                <a:lnTo>
                  <a:pt x="94127" y="89544"/>
                </a:lnTo>
                <a:lnTo>
                  <a:pt x="93650" y="88572"/>
                </a:lnTo>
                <a:lnTo>
                  <a:pt x="94105" y="87761"/>
                </a:lnTo>
                <a:cubicBezTo>
                  <a:pt x="94105" y="87761"/>
                  <a:pt x="94105" y="87761"/>
                  <a:pt x="94105" y="87761"/>
                </a:cubicBezTo>
                <a:close/>
                <a:moveTo>
                  <a:pt x="100888" y="81388"/>
                </a:moveTo>
                <a:lnTo>
                  <a:pt x="102061" y="82833"/>
                </a:lnTo>
                <a:lnTo>
                  <a:pt x="102116" y="84044"/>
                </a:lnTo>
                <a:lnTo>
                  <a:pt x="100461" y="82777"/>
                </a:lnTo>
                <a:lnTo>
                  <a:pt x="100888" y="81388"/>
                </a:lnTo>
                <a:cubicBezTo>
                  <a:pt x="100888" y="81388"/>
                  <a:pt x="100888" y="81388"/>
                  <a:pt x="100888" y="81388"/>
                </a:cubicBezTo>
                <a:close/>
                <a:moveTo>
                  <a:pt x="89861" y="81161"/>
                </a:moveTo>
                <a:lnTo>
                  <a:pt x="91266" y="81122"/>
                </a:lnTo>
                <a:lnTo>
                  <a:pt x="92572" y="81933"/>
                </a:lnTo>
                <a:lnTo>
                  <a:pt x="92772" y="83638"/>
                </a:lnTo>
                <a:lnTo>
                  <a:pt x="91850" y="84705"/>
                </a:lnTo>
                <a:lnTo>
                  <a:pt x="88272" y="85800"/>
                </a:lnTo>
                <a:lnTo>
                  <a:pt x="85255" y="85922"/>
                </a:lnTo>
                <a:lnTo>
                  <a:pt x="85477" y="85161"/>
                </a:lnTo>
                <a:lnTo>
                  <a:pt x="84300" y="84105"/>
                </a:lnTo>
                <a:lnTo>
                  <a:pt x="85727" y="82805"/>
                </a:lnTo>
                <a:lnTo>
                  <a:pt x="89861" y="81161"/>
                </a:lnTo>
                <a:cubicBezTo>
                  <a:pt x="89861" y="81161"/>
                  <a:pt x="89861" y="81161"/>
                  <a:pt x="89861" y="81161"/>
                </a:cubicBezTo>
                <a:close/>
                <a:moveTo>
                  <a:pt x="82466" y="88544"/>
                </a:moveTo>
                <a:lnTo>
                  <a:pt x="83211" y="88944"/>
                </a:lnTo>
                <a:lnTo>
                  <a:pt x="82994" y="89872"/>
                </a:lnTo>
                <a:lnTo>
                  <a:pt x="81055" y="90394"/>
                </a:lnTo>
                <a:lnTo>
                  <a:pt x="79533" y="89644"/>
                </a:lnTo>
                <a:lnTo>
                  <a:pt x="80250" y="88716"/>
                </a:lnTo>
                <a:lnTo>
                  <a:pt x="82466" y="88544"/>
                </a:lnTo>
                <a:cubicBezTo>
                  <a:pt x="82466" y="88544"/>
                  <a:pt x="82466" y="88544"/>
                  <a:pt x="82466" y="88544"/>
                </a:cubicBezTo>
                <a:close/>
                <a:moveTo>
                  <a:pt x="76405" y="85955"/>
                </a:moveTo>
                <a:lnTo>
                  <a:pt x="76050" y="82855"/>
                </a:lnTo>
                <a:lnTo>
                  <a:pt x="77527" y="78300"/>
                </a:lnTo>
                <a:lnTo>
                  <a:pt x="79716" y="76800"/>
                </a:lnTo>
                <a:lnTo>
                  <a:pt x="79788" y="75477"/>
                </a:lnTo>
                <a:lnTo>
                  <a:pt x="77961" y="74566"/>
                </a:lnTo>
                <a:lnTo>
                  <a:pt x="76827" y="75022"/>
                </a:lnTo>
                <a:lnTo>
                  <a:pt x="75277" y="74494"/>
                </a:lnTo>
                <a:lnTo>
                  <a:pt x="73377" y="75366"/>
                </a:lnTo>
                <a:lnTo>
                  <a:pt x="73377" y="76866"/>
                </a:lnTo>
                <a:lnTo>
                  <a:pt x="71966" y="78300"/>
                </a:lnTo>
                <a:lnTo>
                  <a:pt x="72416" y="80427"/>
                </a:lnTo>
                <a:lnTo>
                  <a:pt x="71116" y="82266"/>
                </a:lnTo>
                <a:lnTo>
                  <a:pt x="67305" y="82900"/>
                </a:lnTo>
                <a:lnTo>
                  <a:pt x="66250" y="83883"/>
                </a:lnTo>
                <a:lnTo>
                  <a:pt x="66961" y="86350"/>
                </a:lnTo>
                <a:lnTo>
                  <a:pt x="68611" y="86533"/>
                </a:lnTo>
                <a:lnTo>
                  <a:pt x="71372" y="87683"/>
                </a:lnTo>
                <a:lnTo>
                  <a:pt x="73794" y="87805"/>
                </a:lnTo>
                <a:lnTo>
                  <a:pt x="73894" y="89644"/>
                </a:lnTo>
                <a:lnTo>
                  <a:pt x="75722" y="90266"/>
                </a:lnTo>
                <a:lnTo>
                  <a:pt x="77900" y="89405"/>
                </a:lnTo>
                <a:lnTo>
                  <a:pt x="77961" y="87966"/>
                </a:lnTo>
                <a:lnTo>
                  <a:pt x="76405" y="85955"/>
                </a:lnTo>
                <a:cubicBezTo>
                  <a:pt x="76405" y="85955"/>
                  <a:pt x="76405" y="85955"/>
                  <a:pt x="76405" y="85955"/>
                </a:cubicBezTo>
                <a:close/>
                <a:moveTo>
                  <a:pt x="78933" y="86705"/>
                </a:moveTo>
                <a:lnTo>
                  <a:pt x="80738" y="85327"/>
                </a:lnTo>
                <a:lnTo>
                  <a:pt x="81627" y="81933"/>
                </a:lnTo>
                <a:lnTo>
                  <a:pt x="84916" y="79455"/>
                </a:lnTo>
                <a:lnTo>
                  <a:pt x="85527" y="77900"/>
                </a:lnTo>
                <a:lnTo>
                  <a:pt x="85183" y="76450"/>
                </a:lnTo>
                <a:lnTo>
                  <a:pt x="86044" y="75477"/>
                </a:lnTo>
                <a:lnTo>
                  <a:pt x="85961" y="72433"/>
                </a:lnTo>
                <a:lnTo>
                  <a:pt x="84655" y="72777"/>
                </a:lnTo>
                <a:lnTo>
                  <a:pt x="83872" y="75650"/>
                </a:lnTo>
                <a:lnTo>
                  <a:pt x="81627" y="78077"/>
                </a:lnTo>
                <a:lnTo>
                  <a:pt x="81361" y="79905"/>
                </a:lnTo>
                <a:lnTo>
                  <a:pt x="80322" y="82216"/>
                </a:lnTo>
                <a:lnTo>
                  <a:pt x="78500" y="83711"/>
                </a:lnTo>
                <a:lnTo>
                  <a:pt x="78388" y="85383"/>
                </a:lnTo>
                <a:lnTo>
                  <a:pt x="78933" y="86705"/>
                </a:lnTo>
                <a:cubicBezTo>
                  <a:pt x="78933" y="86705"/>
                  <a:pt x="78933" y="86705"/>
                  <a:pt x="78933" y="86705"/>
                </a:cubicBezTo>
                <a:close/>
                <a:moveTo>
                  <a:pt x="89527" y="76055"/>
                </a:moveTo>
                <a:lnTo>
                  <a:pt x="89427" y="77616"/>
                </a:lnTo>
                <a:lnTo>
                  <a:pt x="88605" y="76800"/>
                </a:lnTo>
                <a:lnTo>
                  <a:pt x="89527" y="76055"/>
                </a:lnTo>
                <a:cubicBezTo>
                  <a:pt x="89527" y="76055"/>
                  <a:pt x="89527" y="76055"/>
                  <a:pt x="89527" y="76055"/>
                </a:cubicBezTo>
                <a:close/>
                <a:moveTo>
                  <a:pt x="69138" y="76427"/>
                </a:moveTo>
                <a:lnTo>
                  <a:pt x="67122" y="76866"/>
                </a:lnTo>
                <a:lnTo>
                  <a:pt x="66383" y="78455"/>
                </a:lnTo>
                <a:lnTo>
                  <a:pt x="67777" y="79255"/>
                </a:lnTo>
                <a:lnTo>
                  <a:pt x="69872" y="77811"/>
                </a:lnTo>
                <a:lnTo>
                  <a:pt x="70016" y="76800"/>
                </a:lnTo>
                <a:lnTo>
                  <a:pt x="69138" y="76427"/>
                </a:lnTo>
                <a:cubicBezTo>
                  <a:pt x="69138" y="76427"/>
                  <a:pt x="69138" y="76427"/>
                  <a:pt x="69138" y="76427"/>
                </a:cubicBezTo>
                <a:close/>
                <a:moveTo>
                  <a:pt x="63122" y="77494"/>
                </a:moveTo>
                <a:lnTo>
                  <a:pt x="62316" y="78166"/>
                </a:lnTo>
                <a:lnTo>
                  <a:pt x="61244" y="78455"/>
                </a:lnTo>
                <a:lnTo>
                  <a:pt x="60288" y="75761"/>
                </a:lnTo>
                <a:lnTo>
                  <a:pt x="61172" y="73872"/>
                </a:lnTo>
                <a:lnTo>
                  <a:pt x="61050" y="71122"/>
                </a:lnTo>
                <a:lnTo>
                  <a:pt x="61594" y="69616"/>
                </a:lnTo>
                <a:lnTo>
                  <a:pt x="61650" y="68094"/>
                </a:lnTo>
                <a:lnTo>
                  <a:pt x="60466" y="67894"/>
                </a:lnTo>
                <a:lnTo>
                  <a:pt x="57966" y="67277"/>
                </a:lnTo>
                <a:lnTo>
                  <a:pt x="58450" y="66300"/>
                </a:lnTo>
                <a:lnTo>
                  <a:pt x="60944" y="65872"/>
                </a:lnTo>
                <a:lnTo>
                  <a:pt x="63255" y="67405"/>
                </a:lnTo>
                <a:lnTo>
                  <a:pt x="64994" y="67894"/>
                </a:lnTo>
                <a:lnTo>
                  <a:pt x="64555" y="68533"/>
                </a:lnTo>
                <a:lnTo>
                  <a:pt x="65861" y="68605"/>
                </a:lnTo>
                <a:lnTo>
                  <a:pt x="68405" y="68494"/>
                </a:lnTo>
                <a:lnTo>
                  <a:pt x="70083" y="68816"/>
                </a:lnTo>
                <a:lnTo>
                  <a:pt x="71544" y="70283"/>
                </a:lnTo>
                <a:lnTo>
                  <a:pt x="73094" y="68988"/>
                </a:lnTo>
                <a:lnTo>
                  <a:pt x="74533" y="68383"/>
                </a:lnTo>
                <a:lnTo>
                  <a:pt x="75638" y="69538"/>
                </a:lnTo>
                <a:lnTo>
                  <a:pt x="75233" y="70888"/>
                </a:lnTo>
                <a:lnTo>
                  <a:pt x="73916" y="71550"/>
                </a:lnTo>
                <a:lnTo>
                  <a:pt x="72733" y="73255"/>
                </a:lnTo>
                <a:lnTo>
                  <a:pt x="69872" y="74850"/>
                </a:lnTo>
                <a:lnTo>
                  <a:pt x="68900" y="75911"/>
                </a:lnTo>
                <a:lnTo>
                  <a:pt x="67666" y="75911"/>
                </a:lnTo>
                <a:lnTo>
                  <a:pt x="67344" y="76427"/>
                </a:lnTo>
                <a:lnTo>
                  <a:pt x="65766" y="76372"/>
                </a:lnTo>
                <a:lnTo>
                  <a:pt x="63122" y="77494"/>
                </a:lnTo>
                <a:cubicBezTo>
                  <a:pt x="63122" y="77494"/>
                  <a:pt x="63122" y="77494"/>
                  <a:pt x="63122" y="77494"/>
                </a:cubicBezTo>
                <a:close/>
                <a:moveTo>
                  <a:pt x="74894" y="65872"/>
                </a:moveTo>
                <a:lnTo>
                  <a:pt x="76827" y="63772"/>
                </a:lnTo>
                <a:lnTo>
                  <a:pt x="78616" y="63650"/>
                </a:lnTo>
                <a:lnTo>
                  <a:pt x="81194" y="65844"/>
                </a:lnTo>
                <a:lnTo>
                  <a:pt x="84166" y="66655"/>
                </a:lnTo>
                <a:lnTo>
                  <a:pt x="86088" y="66505"/>
                </a:lnTo>
                <a:lnTo>
                  <a:pt x="86088" y="65538"/>
                </a:lnTo>
                <a:lnTo>
                  <a:pt x="84655" y="64283"/>
                </a:lnTo>
                <a:lnTo>
                  <a:pt x="80944" y="62694"/>
                </a:lnTo>
                <a:lnTo>
                  <a:pt x="79316" y="62483"/>
                </a:lnTo>
                <a:lnTo>
                  <a:pt x="77227" y="61194"/>
                </a:lnTo>
                <a:lnTo>
                  <a:pt x="76372" y="61266"/>
                </a:lnTo>
                <a:lnTo>
                  <a:pt x="76572" y="60738"/>
                </a:lnTo>
                <a:lnTo>
                  <a:pt x="74894" y="60394"/>
                </a:lnTo>
                <a:lnTo>
                  <a:pt x="74966" y="62116"/>
                </a:lnTo>
                <a:lnTo>
                  <a:pt x="75444" y="63427"/>
                </a:lnTo>
                <a:lnTo>
                  <a:pt x="74400" y="64027"/>
                </a:lnTo>
                <a:lnTo>
                  <a:pt x="74350" y="64950"/>
                </a:lnTo>
                <a:lnTo>
                  <a:pt x="74894" y="65872"/>
                </a:lnTo>
                <a:cubicBezTo>
                  <a:pt x="74894" y="65872"/>
                  <a:pt x="74894" y="65872"/>
                  <a:pt x="74894" y="65872"/>
                </a:cubicBezTo>
                <a:close/>
                <a:moveTo>
                  <a:pt x="78850" y="60100"/>
                </a:moveTo>
                <a:lnTo>
                  <a:pt x="79533" y="60911"/>
                </a:lnTo>
                <a:lnTo>
                  <a:pt x="81477" y="62150"/>
                </a:lnTo>
                <a:lnTo>
                  <a:pt x="82516" y="62150"/>
                </a:lnTo>
                <a:lnTo>
                  <a:pt x="80505" y="60472"/>
                </a:lnTo>
                <a:lnTo>
                  <a:pt x="78850" y="60100"/>
                </a:lnTo>
                <a:cubicBezTo>
                  <a:pt x="78850" y="60100"/>
                  <a:pt x="78850" y="60100"/>
                  <a:pt x="78850" y="60100"/>
                </a:cubicBezTo>
                <a:close/>
                <a:moveTo>
                  <a:pt x="74333" y="57077"/>
                </a:moveTo>
                <a:lnTo>
                  <a:pt x="71866" y="55438"/>
                </a:lnTo>
                <a:lnTo>
                  <a:pt x="70966" y="55577"/>
                </a:lnTo>
                <a:lnTo>
                  <a:pt x="70916" y="56505"/>
                </a:lnTo>
                <a:lnTo>
                  <a:pt x="74044" y="58750"/>
                </a:lnTo>
                <a:lnTo>
                  <a:pt x="74633" y="57994"/>
                </a:lnTo>
                <a:lnTo>
                  <a:pt x="74333" y="57077"/>
                </a:lnTo>
                <a:cubicBezTo>
                  <a:pt x="74333" y="57077"/>
                  <a:pt x="74333" y="57077"/>
                  <a:pt x="74333" y="57077"/>
                </a:cubicBezTo>
                <a:close/>
                <a:moveTo>
                  <a:pt x="66811" y="61061"/>
                </a:moveTo>
                <a:lnTo>
                  <a:pt x="65733" y="61577"/>
                </a:lnTo>
                <a:lnTo>
                  <a:pt x="66033" y="62483"/>
                </a:lnTo>
                <a:lnTo>
                  <a:pt x="68300" y="62383"/>
                </a:lnTo>
                <a:lnTo>
                  <a:pt x="68483" y="61605"/>
                </a:lnTo>
                <a:lnTo>
                  <a:pt x="66811" y="61061"/>
                </a:lnTo>
                <a:cubicBezTo>
                  <a:pt x="66811" y="61061"/>
                  <a:pt x="66811" y="61061"/>
                  <a:pt x="66811" y="61061"/>
                </a:cubicBezTo>
                <a:close/>
                <a:moveTo>
                  <a:pt x="61211" y="59733"/>
                </a:moveTo>
                <a:lnTo>
                  <a:pt x="60200" y="61283"/>
                </a:lnTo>
                <a:lnTo>
                  <a:pt x="58700" y="62638"/>
                </a:lnTo>
                <a:lnTo>
                  <a:pt x="59972" y="64716"/>
                </a:lnTo>
                <a:lnTo>
                  <a:pt x="61466" y="64411"/>
                </a:lnTo>
                <a:lnTo>
                  <a:pt x="62377" y="62405"/>
                </a:lnTo>
                <a:lnTo>
                  <a:pt x="61550" y="61011"/>
                </a:lnTo>
                <a:lnTo>
                  <a:pt x="62133" y="59183"/>
                </a:lnTo>
                <a:lnTo>
                  <a:pt x="61211" y="59733"/>
                </a:lnTo>
                <a:cubicBezTo>
                  <a:pt x="61211" y="59733"/>
                  <a:pt x="61211" y="59733"/>
                  <a:pt x="61211" y="59733"/>
                </a:cubicBezTo>
                <a:close/>
                <a:moveTo>
                  <a:pt x="56444" y="53694"/>
                </a:moveTo>
                <a:lnTo>
                  <a:pt x="59288" y="54972"/>
                </a:lnTo>
                <a:lnTo>
                  <a:pt x="59805" y="54072"/>
                </a:lnTo>
                <a:lnTo>
                  <a:pt x="60800" y="53272"/>
                </a:lnTo>
                <a:lnTo>
                  <a:pt x="59572" y="51905"/>
                </a:lnTo>
                <a:lnTo>
                  <a:pt x="57350" y="51366"/>
                </a:lnTo>
                <a:lnTo>
                  <a:pt x="56111" y="52522"/>
                </a:lnTo>
                <a:lnTo>
                  <a:pt x="56444" y="53694"/>
                </a:lnTo>
                <a:cubicBezTo>
                  <a:pt x="56444" y="53694"/>
                  <a:pt x="56444" y="53694"/>
                  <a:pt x="56444" y="53694"/>
                </a:cubicBezTo>
                <a:close/>
                <a:moveTo>
                  <a:pt x="85694" y="47150"/>
                </a:moveTo>
                <a:lnTo>
                  <a:pt x="84522" y="47755"/>
                </a:lnTo>
                <a:lnTo>
                  <a:pt x="84966" y="49544"/>
                </a:lnTo>
                <a:lnTo>
                  <a:pt x="84255" y="50777"/>
                </a:lnTo>
                <a:lnTo>
                  <a:pt x="83416" y="51227"/>
                </a:lnTo>
                <a:lnTo>
                  <a:pt x="84522" y="52100"/>
                </a:lnTo>
                <a:lnTo>
                  <a:pt x="87705" y="51655"/>
                </a:lnTo>
                <a:lnTo>
                  <a:pt x="88555" y="49977"/>
                </a:lnTo>
                <a:lnTo>
                  <a:pt x="87433" y="48372"/>
                </a:lnTo>
                <a:lnTo>
                  <a:pt x="85694" y="47150"/>
                </a:lnTo>
                <a:cubicBezTo>
                  <a:pt x="85694" y="47150"/>
                  <a:pt x="85694" y="47150"/>
                  <a:pt x="85694" y="47150"/>
                </a:cubicBezTo>
                <a:close/>
                <a:moveTo>
                  <a:pt x="37861" y="52733"/>
                </a:moveTo>
                <a:lnTo>
                  <a:pt x="38372" y="53494"/>
                </a:lnTo>
                <a:lnTo>
                  <a:pt x="40027" y="53427"/>
                </a:lnTo>
                <a:lnTo>
                  <a:pt x="40638" y="55327"/>
                </a:lnTo>
                <a:lnTo>
                  <a:pt x="42294" y="55738"/>
                </a:lnTo>
                <a:lnTo>
                  <a:pt x="43844" y="57105"/>
                </a:lnTo>
                <a:lnTo>
                  <a:pt x="43844" y="59583"/>
                </a:lnTo>
                <a:lnTo>
                  <a:pt x="45761" y="60338"/>
                </a:lnTo>
                <a:lnTo>
                  <a:pt x="45850" y="61772"/>
                </a:lnTo>
                <a:lnTo>
                  <a:pt x="48200" y="63672"/>
                </a:lnTo>
                <a:lnTo>
                  <a:pt x="50194" y="63916"/>
                </a:lnTo>
                <a:lnTo>
                  <a:pt x="52361" y="62694"/>
                </a:lnTo>
                <a:lnTo>
                  <a:pt x="52361" y="61433"/>
                </a:lnTo>
                <a:lnTo>
                  <a:pt x="53500" y="60911"/>
                </a:lnTo>
                <a:lnTo>
                  <a:pt x="53500" y="59527"/>
                </a:lnTo>
                <a:lnTo>
                  <a:pt x="52277" y="58327"/>
                </a:lnTo>
                <a:lnTo>
                  <a:pt x="53150" y="57222"/>
                </a:lnTo>
                <a:lnTo>
                  <a:pt x="53150" y="55788"/>
                </a:lnTo>
                <a:lnTo>
                  <a:pt x="50688" y="55155"/>
                </a:lnTo>
                <a:lnTo>
                  <a:pt x="45666" y="52211"/>
                </a:lnTo>
                <a:lnTo>
                  <a:pt x="42788" y="52677"/>
                </a:lnTo>
                <a:lnTo>
                  <a:pt x="40027" y="51988"/>
                </a:lnTo>
                <a:lnTo>
                  <a:pt x="37861" y="52733"/>
                </a:lnTo>
                <a:cubicBezTo>
                  <a:pt x="37861" y="52733"/>
                  <a:pt x="37861" y="52733"/>
                  <a:pt x="37861" y="52733"/>
                </a:cubicBezTo>
                <a:close/>
                <a:moveTo>
                  <a:pt x="33700" y="49250"/>
                </a:moveTo>
                <a:lnTo>
                  <a:pt x="33972" y="50383"/>
                </a:lnTo>
                <a:lnTo>
                  <a:pt x="36933" y="51227"/>
                </a:lnTo>
                <a:lnTo>
                  <a:pt x="37533" y="50827"/>
                </a:lnTo>
                <a:lnTo>
                  <a:pt x="35322" y="49250"/>
                </a:lnTo>
                <a:lnTo>
                  <a:pt x="33700" y="49250"/>
                </a:lnTo>
                <a:cubicBezTo>
                  <a:pt x="33700" y="49250"/>
                  <a:pt x="33700" y="49250"/>
                  <a:pt x="33700" y="49250"/>
                </a:cubicBezTo>
                <a:close/>
                <a:moveTo>
                  <a:pt x="55038" y="39150"/>
                </a:moveTo>
                <a:lnTo>
                  <a:pt x="56261" y="41277"/>
                </a:lnTo>
                <a:lnTo>
                  <a:pt x="55933" y="41972"/>
                </a:lnTo>
                <a:lnTo>
                  <a:pt x="56344" y="43066"/>
                </a:lnTo>
                <a:lnTo>
                  <a:pt x="58000" y="42027"/>
                </a:lnTo>
                <a:lnTo>
                  <a:pt x="58266" y="39605"/>
                </a:lnTo>
                <a:lnTo>
                  <a:pt x="59488" y="38811"/>
                </a:lnTo>
                <a:lnTo>
                  <a:pt x="57905" y="38061"/>
                </a:lnTo>
                <a:lnTo>
                  <a:pt x="55038" y="39150"/>
                </a:lnTo>
                <a:cubicBezTo>
                  <a:pt x="55038" y="39150"/>
                  <a:pt x="55038" y="39150"/>
                  <a:pt x="55038" y="39150"/>
                </a:cubicBezTo>
                <a:close/>
                <a:moveTo>
                  <a:pt x="57166" y="45188"/>
                </a:moveTo>
                <a:lnTo>
                  <a:pt x="57550" y="46527"/>
                </a:lnTo>
                <a:lnTo>
                  <a:pt x="59288" y="47172"/>
                </a:lnTo>
                <a:lnTo>
                  <a:pt x="58844" y="45955"/>
                </a:lnTo>
                <a:lnTo>
                  <a:pt x="57166" y="45188"/>
                </a:lnTo>
                <a:cubicBezTo>
                  <a:pt x="57166" y="45188"/>
                  <a:pt x="57166" y="45188"/>
                  <a:pt x="57166" y="45188"/>
                </a:cubicBezTo>
                <a:close/>
                <a:moveTo>
                  <a:pt x="52694" y="44616"/>
                </a:moveTo>
                <a:lnTo>
                  <a:pt x="54566" y="45583"/>
                </a:lnTo>
                <a:lnTo>
                  <a:pt x="55705" y="47150"/>
                </a:lnTo>
                <a:lnTo>
                  <a:pt x="58450" y="47794"/>
                </a:lnTo>
                <a:lnTo>
                  <a:pt x="60377" y="47350"/>
                </a:lnTo>
                <a:lnTo>
                  <a:pt x="60894" y="46088"/>
                </a:lnTo>
                <a:lnTo>
                  <a:pt x="64105" y="44394"/>
                </a:lnTo>
                <a:lnTo>
                  <a:pt x="66466" y="44355"/>
                </a:lnTo>
                <a:lnTo>
                  <a:pt x="70050" y="45850"/>
                </a:lnTo>
                <a:lnTo>
                  <a:pt x="71477" y="47738"/>
                </a:lnTo>
                <a:lnTo>
                  <a:pt x="71161" y="49400"/>
                </a:lnTo>
                <a:lnTo>
                  <a:pt x="72322" y="50216"/>
                </a:lnTo>
                <a:lnTo>
                  <a:pt x="73916" y="49511"/>
                </a:lnTo>
                <a:lnTo>
                  <a:pt x="73744" y="47966"/>
                </a:lnTo>
                <a:lnTo>
                  <a:pt x="74794" y="47388"/>
                </a:lnTo>
                <a:lnTo>
                  <a:pt x="76155" y="48922"/>
                </a:lnTo>
                <a:lnTo>
                  <a:pt x="79011" y="49005"/>
                </a:lnTo>
                <a:lnTo>
                  <a:pt x="81377" y="50044"/>
                </a:lnTo>
                <a:lnTo>
                  <a:pt x="81894" y="50588"/>
                </a:lnTo>
                <a:lnTo>
                  <a:pt x="80172" y="50750"/>
                </a:lnTo>
                <a:lnTo>
                  <a:pt x="78933" y="50294"/>
                </a:lnTo>
                <a:lnTo>
                  <a:pt x="77744" y="50827"/>
                </a:lnTo>
                <a:lnTo>
                  <a:pt x="78233" y="52205"/>
                </a:lnTo>
                <a:lnTo>
                  <a:pt x="79888" y="54983"/>
                </a:lnTo>
                <a:lnTo>
                  <a:pt x="79788" y="56072"/>
                </a:lnTo>
                <a:lnTo>
                  <a:pt x="82227" y="56072"/>
                </a:lnTo>
                <a:lnTo>
                  <a:pt x="83977" y="56650"/>
                </a:lnTo>
                <a:lnTo>
                  <a:pt x="85961" y="56594"/>
                </a:lnTo>
                <a:lnTo>
                  <a:pt x="86922" y="57450"/>
                </a:lnTo>
                <a:lnTo>
                  <a:pt x="85861" y="58150"/>
                </a:lnTo>
                <a:lnTo>
                  <a:pt x="86127" y="59133"/>
                </a:lnTo>
                <a:lnTo>
                  <a:pt x="85255" y="61433"/>
                </a:lnTo>
                <a:lnTo>
                  <a:pt x="83183" y="60972"/>
                </a:lnTo>
                <a:lnTo>
                  <a:pt x="81194" y="59366"/>
                </a:lnTo>
                <a:lnTo>
                  <a:pt x="83100" y="58605"/>
                </a:lnTo>
                <a:lnTo>
                  <a:pt x="83250" y="57805"/>
                </a:lnTo>
                <a:lnTo>
                  <a:pt x="81277" y="57511"/>
                </a:lnTo>
                <a:lnTo>
                  <a:pt x="81361" y="58094"/>
                </a:lnTo>
                <a:lnTo>
                  <a:pt x="79277" y="58488"/>
                </a:lnTo>
                <a:lnTo>
                  <a:pt x="76572" y="56422"/>
                </a:lnTo>
                <a:lnTo>
                  <a:pt x="74750" y="56027"/>
                </a:lnTo>
                <a:lnTo>
                  <a:pt x="74750" y="54300"/>
                </a:lnTo>
                <a:lnTo>
                  <a:pt x="73794" y="52794"/>
                </a:lnTo>
                <a:lnTo>
                  <a:pt x="70316" y="51927"/>
                </a:lnTo>
                <a:lnTo>
                  <a:pt x="68766" y="50088"/>
                </a:lnTo>
                <a:lnTo>
                  <a:pt x="67211" y="49572"/>
                </a:lnTo>
                <a:lnTo>
                  <a:pt x="65816" y="48650"/>
                </a:lnTo>
                <a:lnTo>
                  <a:pt x="64527" y="48477"/>
                </a:lnTo>
                <a:lnTo>
                  <a:pt x="64166" y="49288"/>
                </a:lnTo>
                <a:lnTo>
                  <a:pt x="66683" y="52211"/>
                </a:lnTo>
                <a:lnTo>
                  <a:pt x="67455" y="54861"/>
                </a:lnTo>
                <a:lnTo>
                  <a:pt x="66516" y="54983"/>
                </a:lnTo>
                <a:lnTo>
                  <a:pt x="64166" y="52333"/>
                </a:lnTo>
                <a:lnTo>
                  <a:pt x="61466" y="51066"/>
                </a:lnTo>
                <a:lnTo>
                  <a:pt x="60527" y="49866"/>
                </a:lnTo>
                <a:lnTo>
                  <a:pt x="55572" y="48538"/>
                </a:lnTo>
                <a:lnTo>
                  <a:pt x="52794" y="48700"/>
                </a:lnTo>
                <a:lnTo>
                  <a:pt x="51750" y="49744"/>
                </a:lnTo>
                <a:lnTo>
                  <a:pt x="52277" y="50833"/>
                </a:lnTo>
                <a:lnTo>
                  <a:pt x="50016" y="51766"/>
                </a:lnTo>
                <a:lnTo>
                  <a:pt x="47222" y="49922"/>
                </a:lnTo>
                <a:lnTo>
                  <a:pt x="45566" y="50894"/>
                </a:lnTo>
                <a:lnTo>
                  <a:pt x="43677" y="51183"/>
                </a:lnTo>
                <a:lnTo>
                  <a:pt x="44805" y="49866"/>
                </a:lnTo>
                <a:lnTo>
                  <a:pt x="43844" y="48477"/>
                </a:lnTo>
                <a:lnTo>
                  <a:pt x="42444" y="48822"/>
                </a:lnTo>
                <a:lnTo>
                  <a:pt x="41733" y="50444"/>
                </a:lnTo>
                <a:lnTo>
                  <a:pt x="40205" y="48650"/>
                </a:lnTo>
                <a:lnTo>
                  <a:pt x="40444" y="46755"/>
                </a:lnTo>
                <a:lnTo>
                  <a:pt x="40205" y="45827"/>
                </a:lnTo>
                <a:lnTo>
                  <a:pt x="41516" y="44800"/>
                </a:lnTo>
                <a:lnTo>
                  <a:pt x="44094" y="42550"/>
                </a:lnTo>
                <a:lnTo>
                  <a:pt x="42016" y="41511"/>
                </a:lnTo>
                <a:lnTo>
                  <a:pt x="39416" y="41344"/>
                </a:lnTo>
                <a:lnTo>
                  <a:pt x="39327" y="42316"/>
                </a:lnTo>
                <a:lnTo>
                  <a:pt x="40638" y="43233"/>
                </a:lnTo>
                <a:lnTo>
                  <a:pt x="39238" y="44444"/>
                </a:lnTo>
                <a:lnTo>
                  <a:pt x="37666" y="44394"/>
                </a:lnTo>
                <a:lnTo>
                  <a:pt x="35322" y="42372"/>
                </a:lnTo>
                <a:lnTo>
                  <a:pt x="35244" y="40761"/>
                </a:lnTo>
                <a:lnTo>
                  <a:pt x="34300" y="40527"/>
                </a:lnTo>
                <a:lnTo>
                  <a:pt x="33416" y="40994"/>
                </a:lnTo>
                <a:lnTo>
                  <a:pt x="32388" y="40466"/>
                </a:lnTo>
                <a:lnTo>
                  <a:pt x="32294" y="37594"/>
                </a:lnTo>
                <a:lnTo>
                  <a:pt x="30455" y="35405"/>
                </a:lnTo>
                <a:lnTo>
                  <a:pt x="29611" y="33105"/>
                </a:lnTo>
                <a:lnTo>
                  <a:pt x="30455" y="32011"/>
                </a:lnTo>
                <a:lnTo>
                  <a:pt x="30055" y="31433"/>
                </a:lnTo>
                <a:lnTo>
                  <a:pt x="28650" y="31383"/>
                </a:lnTo>
                <a:lnTo>
                  <a:pt x="28044" y="29655"/>
                </a:lnTo>
                <a:lnTo>
                  <a:pt x="28400" y="27705"/>
                </a:lnTo>
                <a:lnTo>
                  <a:pt x="30055" y="29016"/>
                </a:lnTo>
                <a:lnTo>
                  <a:pt x="32144" y="29250"/>
                </a:lnTo>
                <a:lnTo>
                  <a:pt x="33855" y="28611"/>
                </a:lnTo>
                <a:lnTo>
                  <a:pt x="33855" y="27577"/>
                </a:lnTo>
                <a:lnTo>
                  <a:pt x="31944" y="24916"/>
                </a:lnTo>
                <a:lnTo>
                  <a:pt x="33088" y="23027"/>
                </a:lnTo>
                <a:lnTo>
                  <a:pt x="34472" y="19050"/>
                </a:lnTo>
                <a:lnTo>
                  <a:pt x="34388" y="15777"/>
                </a:lnTo>
                <a:lnTo>
                  <a:pt x="33694" y="13816"/>
                </a:lnTo>
                <a:lnTo>
                  <a:pt x="36127" y="10600"/>
                </a:lnTo>
                <a:lnTo>
                  <a:pt x="36544" y="8805"/>
                </a:lnTo>
                <a:lnTo>
                  <a:pt x="40027" y="8005"/>
                </a:lnTo>
                <a:lnTo>
                  <a:pt x="44644" y="8588"/>
                </a:lnTo>
                <a:lnTo>
                  <a:pt x="46627" y="10066"/>
                </a:lnTo>
                <a:lnTo>
                  <a:pt x="48361" y="10822"/>
                </a:lnTo>
                <a:lnTo>
                  <a:pt x="48983" y="10022"/>
                </a:lnTo>
                <a:lnTo>
                  <a:pt x="52361" y="10022"/>
                </a:lnTo>
                <a:lnTo>
                  <a:pt x="54000" y="9100"/>
                </a:lnTo>
                <a:lnTo>
                  <a:pt x="54183" y="8350"/>
                </a:lnTo>
                <a:lnTo>
                  <a:pt x="55305" y="8055"/>
                </a:lnTo>
                <a:lnTo>
                  <a:pt x="56877" y="9450"/>
                </a:lnTo>
                <a:lnTo>
                  <a:pt x="56677" y="10600"/>
                </a:lnTo>
                <a:lnTo>
                  <a:pt x="55305" y="11688"/>
                </a:lnTo>
                <a:lnTo>
                  <a:pt x="54772" y="14794"/>
                </a:lnTo>
                <a:lnTo>
                  <a:pt x="56961" y="17272"/>
                </a:lnTo>
                <a:lnTo>
                  <a:pt x="58333" y="17616"/>
                </a:lnTo>
                <a:lnTo>
                  <a:pt x="59122" y="19627"/>
                </a:lnTo>
                <a:lnTo>
                  <a:pt x="60344" y="20611"/>
                </a:lnTo>
                <a:lnTo>
                  <a:pt x="59222" y="24355"/>
                </a:lnTo>
                <a:lnTo>
                  <a:pt x="57733" y="26661"/>
                </a:lnTo>
                <a:lnTo>
                  <a:pt x="58433" y="28555"/>
                </a:lnTo>
                <a:lnTo>
                  <a:pt x="56433" y="30688"/>
                </a:lnTo>
                <a:lnTo>
                  <a:pt x="56261" y="29883"/>
                </a:lnTo>
                <a:lnTo>
                  <a:pt x="57044" y="28733"/>
                </a:lnTo>
                <a:lnTo>
                  <a:pt x="55572" y="29300"/>
                </a:lnTo>
                <a:lnTo>
                  <a:pt x="51844" y="31666"/>
                </a:lnTo>
                <a:lnTo>
                  <a:pt x="50972" y="33105"/>
                </a:lnTo>
                <a:lnTo>
                  <a:pt x="51238" y="34883"/>
                </a:lnTo>
                <a:lnTo>
                  <a:pt x="50016" y="36100"/>
                </a:lnTo>
                <a:lnTo>
                  <a:pt x="49583" y="38061"/>
                </a:lnTo>
                <a:lnTo>
                  <a:pt x="50888" y="38733"/>
                </a:lnTo>
                <a:lnTo>
                  <a:pt x="52116" y="40816"/>
                </a:lnTo>
                <a:lnTo>
                  <a:pt x="53666" y="41972"/>
                </a:lnTo>
                <a:lnTo>
                  <a:pt x="52694" y="42888"/>
                </a:lnTo>
                <a:lnTo>
                  <a:pt x="52694" y="44616"/>
                </a:lnTo>
                <a:cubicBezTo>
                  <a:pt x="52694" y="44616"/>
                  <a:pt x="52694" y="44616"/>
                  <a:pt x="52694" y="44616"/>
                </a:cubicBezTo>
                <a:close/>
                <a:moveTo>
                  <a:pt x="51655" y="3977"/>
                </a:moveTo>
                <a:lnTo>
                  <a:pt x="50194" y="5188"/>
                </a:lnTo>
                <a:lnTo>
                  <a:pt x="51561" y="5927"/>
                </a:lnTo>
                <a:lnTo>
                  <a:pt x="52516" y="4783"/>
                </a:lnTo>
                <a:cubicBezTo>
                  <a:pt x="52516" y="4783"/>
                  <a:pt x="51561" y="3977"/>
                  <a:pt x="51655" y="3977"/>
                </a:cubicBezTo>
                <a:cubicBezTo>
                  <a:pt x="51655" y="3977"/>
                  <a:pt x="51655" y="3977"/>
                  <a:pt x="51655" y="3977"/>
                </a:cubicBezTo>
                <a:close/>
                <a:moveTo>
                  <a:pt x="46466" y="0"/>
                </a:moveTo>
                <a:lnTo>
                  <a:pt x="44644" y="866"/>
                </a:lnTo>
                <a:lnTo>
                  <a:pt x="46100" y="1722"/>
                </a:lnTo>
                <a:lnTo>
                  <a:pt x="46466" y="0"/>
                </a:lnTo>
                <a:cubicBezTo>
                  <a:pt x="46466" y="0"/>
                  <a:pt x="46466" y="0"/>
                  <a:pt x="46466" y="0"/>
                </a:cubicBezTo>
                <a:close/>
                <a:moveTo>
                  <a:pt x="41338" y="2177"/>
                </a:moveTo>
                <a:lnTo>
                  <a:pt x="42972" y="3227"/>
                </a:lnTo>
                <a:lnTo>
                  <a:pt x="40711" y="3516"/>
                </a:lnTo>
                <a:lnTo>
                  <a:pt x="41338" y="2177"/>
                </a:lnTo>
                <a:cubicBezTo>
                  <a:pt x="41338" y="2177"/>
                  <a:pt x="41338" y="2177"/>
                  <a:pt x="41338" y="2177"/>
                </a:cubicBezTo>
                <a:close/>
                <a:moveTo>
                  <a:pt x="42888" y="5644"/>
                </a:moveTo>
                <a:lnTo>
                  <a:pt x="45933" y="5644"/>
                </a:lnTo>
                <a:lnTo>
                  <a:pt x="44016" y="6338"/>
                </a:lnTo>
                <a:lnTo>
                  <a:pt x="42888" y="5644"/>
                </a:lnTo>
                <a:cubicBezTo>
                  <a:pt x="42888" y="5644"/>
                  <a:pt x="42888" y="5644"/>
                  <a:pt x="42888" y="5644"/>
                </a:cubicBezTo>
                <a:close/>
                <a:moveTo>
                  <a:pt x="42888" y="56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2" name="Google Shape;2722;p205"/>
          <p:cNvSpPr/>
          <p:nvPr/>
        </p:nvSpPr>
        <p:spPr>
          <a:xfrm>
            <a:off x="18726845" y="8293535"/>
            <a:ext cx="2972925" cy="1062759"/>
          </a:xfrm>
          <a:custGeom>
            <a:rect b="b" l="l" r="r" t="t"/>
            <a:pathLst>
              <a:path extrusionOk="0" h="120000" w="120000">
                <a:moveTo>
                  <a:pt x="100" y="6572"/>
                </a:moveTo>
                <a:lnTo>
                  <a:pt x="0" y="7283"/>
                </a:lnTo>
                <a:lnTo>
                  <a:pt x="127" y="9211"/>
                </a:lnTo>
                <a:lnTo>
                  <a:pt x="777" y="12788"/>
                </a:lnTo>
                <a:lnTo>
                  <a:pt x="1194" y="13261"/>
                </a:lnTo>
                <a:lnTo>
                  <a:pt x="2316" y="16383"/>
                </a:lnTo>
                <a:lnTo>
                  <a:pt x="2655" y="16383"/>
                </a:lnTo>
                <a:lnTo>
                  <a:pt x="3350" y="18577"/>
                </a:lnTo>
                <a:lnTo>
                  <a:pt x="3744" y="18950"/>
                </a:lnTo>
                <a:lnTo>
                  <a:pt x="4088" y="18622"/>
                </a:lnTo>
                <a:lnTo>
                  <a:pt x="4927" y="20416"/>
                </a:lnTo>
                <a:lnTo>
                  <a:pt x="5850" y="24116"/>
                </a:lnTo>
                <a:lnTo>
                  <a:pt x="6766" y="26350"/>
                </a:lnTo>
                <a:lnTo>
                  <a:pt x="7027" y="26350"/>
                </a:lnTo>
                <a:lnTo>
                  <a:pt x="7027" y="28050"/>
                </a:lnTo>
                <a:lnTo>
                  <a:pt x="7277" y="28572"/>
                </a:lnTo>
                <a:lnTo>
                  <a:pt x="7372" y="30261"/>
                </a:lnTo>
                <a:lnTo>
                  <a:pt x="7700" y="31016"/>
                </a:lnTo>
                <a:lnTo>
                  <a:pt x="8244" y="31000"/>
                </a:lnTo>
                <a:lnTo>
                  <a:pt x="8938" y="33222"/>
                </a:lnTo>
                <a:lnTo>
                  <a:pt x="9300" y="33727"/>
                </a:lnTo>
                <a:lnTo>
                  <a:pt x="9605" y="33622"/>
                </a:lnTo>
                <a:lnTo>
                  <a:pt x="9700" y="34300"/>
                </a:lnTo>
                <a:lnTo>
                  <a:pt x="9494" y="35233"/>
                </a:lnTo>
                <a:lnTo>
                  <a:pt x="9822" y="36161"/>
                </a:lnTo>
                <a:lnTo>
                  <a:pt x="10072" y="37827"/>
                </a:lnTo>
                <a:lnTo>
                  <a:pt x="10050" y="38244"/>
                </a:lnTo>
                <a:lnTo>
                  <a:pt x="10577" y="41755"/>
                </a:lnTo>
                <a:lnTo>
                  <a:pt x="10822" y="43650"/>
                </a:lnTo>
                <a:lnTo>
                  <a:pt x="11500" y="44172"/>
                </a:lnTo>
                <a:lnTo>
                  <a:pt x="12266" y="45505"/>
                </a:lnTo>
                <a:lnTo>
                  <a:pt x="12266" y="46627"/>
                </a:lnTo>
                <a:lnTo>
                  <a:pt x="12900" y="49477"/>
                </a:lnTo>
                <a:lnTo>
                  <a:pt x="13505" y="50622"/>
                </a:lnTo>
                <a:lnTo>
                  <a:pt x="13622" y="53844"/>
                </a:lnTo>
                <a:lnTo>
                  <a:pt x="14588" y="58394"/>
                </a:lnTo>
                <a:lnTo>
                  <a:pt x="14533" y="60238"/>
                </a:lnTo>
                <a:lnTo>
                  <a:pt x="14777" y="61900"/>
                </a:lnTo>
                <a:lnTo>
                  <a:pt x="15722" y="63694"/>
                </a:lnTo>
                <a:lnTo>
                  <a:pt x="16677" y="66688"/>
                </a:lnTo>
                <a:lnTo>
                  <a:pt x="16938" y="68305"/>
                </a:lnTo>
                <a:lnTo>
                  <a:pt x="17666" y="68677"/>
                </a:lnTo>
                <a:lnTo>
                  <a:pt x="17933" y="69444"/>
                </a:lnTo>
                <a:lnTo>
                  <a:pt x="18566" y="70488"/>
                </a:lnTo>
                <a:lnTo>
                  <a:pt x="18661" y="72377"/>
                </a:lnTo>
                <a:lnTo>
                  <a:pt x="19227" y="73272"/>
                </a:lnTo>
                <a:lnTo>
                  <a:pt x="19900" y="75177"/>
                </a:lnTo>
                <a:lnTo>
                  <a:pt x="21066" y="77022"/>
                </a:lnTo>
                <a:lnTo>
                  <a:pt x="21327" y="78444"/>
                </a:lnTo>
                <a:lnTo>
                  <a:pt x="22077" y="78972"/>
                </a:lnTo>
                <a:lnTo>
                  <a:pt x="23616" y="82377"/>
                </a:lnTo>
                <a:lnTo>
                  <a:pt x="23750" y="83755"/>
                </a:lnTo>
                <a:lnTo>
                  <a:pt x="24088" y="84133"/>
                </a:lnTo>
                <a:lnTo>
                  <a:pt x="24438" y="85655"/>
                </a:lnTo>
                <a:lnTo>
                  <a:pt x="24627" y="85088"/>
                </a:lnTo>
                <a:lnTo>
                  <a:pt x="24627" y="83805"/>
                </a:lnTo>
                <a:lnTo>
                  <a:pt x="24483" y="83150"/>
                </a:lnTo>
                <a:lnTo>
                  <a:pt x="24483" y="82422"/>
                </a:lnTo>
                <a:lnTo>
                  <a:pt x="24950" y="82666"/>
                </a:lnTo>
                <a:lnTo>
                  <a:pt x="25961" y="85027"/>
                </a:lnTo>
                <a:lnTo>
                  <a:pt x="26166" y="84616"/>
                </a:lnTo>
                <a:lnTo>
                  <a:pt x="26188" y="82905"/>
                </a:lnTo>
                <a:lnTo>
                  <a:pt x="26400" y="82000"/>
                </a:lnTo>
                <a:lnTo>
                  <a:pt x="26827" y="82238"/>
                </a:lnTo>
                <a:lnTo>
                  <a:pt x="27300" y="84088"/>
                </a:lnTo>
                <a:lnTo>
                  <a:pt x="27588" y="84422"/>
                </a:lnTo>
                <a:lnTo>
                  <a:pt x="27950" y="83511"/>
                </a:lnTo>
                <a:lnTo>
                  <a:pt x="27900" y="80583"/>
                </a:lnTo>
                <a:lnTo>
                  <a:pt x="28161" y="76966"/>
                </a:lnTo>
                <a:lnTo>
                  <a:pt x="27883" y="74555"/>
                </a:lnTo>
                <a:lnTo>
                  <a:pt x="28311" y="71950"/>
                </a:lnTo>
                <a:lnTo>
                  <a:pt x="28083" y="70961"/>
                </a:lnTo>
                <a:lnTo>
                  <a:pt x="28122" y="68872"/>
                </a:lnTo>
                <a:lnTo>
                  <a:pt x="28588" y="68355"/>
                </a:lnTo>
                <a:lnTo>
                  <a:pt x="28794" y="67400"/>
                </a:lnTo>
                <a:lnTo>
                  <a:pt x="28722" y="66166"/>
                </a:lnTo>
                <a:lnTo>
                  <a:pt x="28327" y="65694"/>
                </a:lnTo>
                <a:lnTo>
                  <a:pt x="27855" y="64750"/>
                </a:lnTo>
                <a:lnTo>
                  <a:pt x="27650" y="63233"/>
                </a:lnTo>
                <a:lnTo>
                  <a:pt x="27333" y="62794"/>
                </a:lnTo>
                <a:lnTo>
                  <a:pt x="27183" y="61761"/>
                </a:lnTo>
                <a:lnTo>
                  <a:pt x="26700" y="61238"/>
                </a:lnTo>
                <a:lnTo>
                  <a:pt x="25905" y="61472"/>
                </a:lnTo>
                <a:lnTo>
                  <a:pt x="25405" y="61294"/>
                </a:lnTo>
                <a:lnTo>
                  <a:pt x="25327" y="59344"/>
                </a:lnTo>
                <a:lnTo>
                  <a:pt x="24950" y="58061"/>
                </a:lnTo>
                <a:lnTo>
                  <a:pt x="24611" y="58583"/>
                </a:lnTo>
                <a:lnTo>
                  <a:pt x="24855" y="57300"/>
                </a:lnTo>
                <a:lnTo>
                  <a:pt x="24650" y="55888"/>
                </a:lnTo>
                <a:lnTo>
                  <a:pt x="24572" y="52661"/>
                </a:lnTo>
                <a:lnTo>
                  <a:pt x="23955" y="53277"/>
                </a:lnTo>
                <a:lnTo>
                  <a:pt x="23694" y="52661"/>
                </a:lnTo>
                <a:lnTo>
                  <a:pt x="22677" y="52611"/>
                </a:lnTo>
                <a:lnTo>
                  <a:pt x="21800" y="51094"/>
                </a:lnTo>
                <a:lnTo>
                  <a:pt x="21816" y="50005"/>
                </a:lnTo>
                <a:lnTo>
                  <a:pt x="22338" y="49388"/>
                </a:lnTo>
                <a:lnTo>
                  <a:pt x="22944" y="48533"/>
                </a:lnTo>
                <a:lnTo>
                  <a:pt x="22550" y="48005"/>
                </a:lnTo>
                <a:lnTo>
                  <a:pt x="21983" y="48216"/>
                </a:lnTo>
                <a:lnTo>
                  <a:pt x="21677" y="47911"/>
                </a:lnTo>
                <a:lnTo>
                  <a:pt x="21111" y="48433"/>
                </a:lnTo>
                <a:lnTo>
                  <a:pt x="21516" y="47511"/>
                </a:lnTo>
                <a:lnTo>
                  <a:pt x="22138" y="46338"/>
                </a:lnTo>
                <a:lnTo>
                  <a:pt x="22911" y="46033"/>
                </a:lnTo>
                <a:lnTo>
                  <a:pt x="22761" y="44677"/>
                </a:lnTo>
                <a:lnTo>
                  <a:pt x="21955" y="42438"/>
                </a:lnTo>
                <a:lnTo>
                  <a:pt x="21494" y="42294"/>
                </a:lnTo>
                <a:lnTo>
                  <a:pt x="20894" y="43316"/>
                </a:lnTo>
                <a:lnTo>
                  <a:pt x="20361" y="44150"/>
                </a:lnTo>
                <a:lnTo>
                  <a:pt x="19700" y="44255"/>
                </a:lnTo>
                <a:lnTo>
                  <a:pt x="20077" y="44055"/>
                </a:lnTo>
                <a:lnTo>
                  <a:pt x="20322" y="43483"/>
                </a:lnTo>
                <a:lnTo>
                  <a:pt x="20566" y="43316"/>
                </a:lnTo>
                <a:lnTo>
                  <a:pt x="20822" y="42416"/>
                </a:lnTo>
                <a:lnTo>
                  <a:pt x="20700" y="41588"/>
                </a:lnTo>
                <a:lnTo>
                  <a:pt x="20105" y="40861"/>
                </a:lnTo>
                <a:lnTo>
                  <a:pt x="19194" y="40938"/>
                </a:lnTo>
                <a:lnTo>
                  <a:pt x="18544" y="39583"/>
                </a:lnTo>
                <a:lnTo>
                  <a:pt x="18544" y="38705"/>
                </a:lnTo>
                <a:lnTo>
                  <a:pt x="18466" y="36988"/>
                </a:lnTo>
                <a:lnTo>
                  <a:pt x="17372" y="34283"/>
                </a:lnTo>
                <a:lnTo>
                  <a:pt x="17016" y="34088"/>
                </a:lnTo>
                <a:lnTo>
                  <a:pt x="16677" y="34350"/>
                </a:lnTo>
                <a:lnTo>
                  <a:pt x="16250" y="33511"/>
                </a:lnTo>
                <a:lnTo>
                  <a:pt x="16133" y="31088"/>
                </a:lnTo>
                <a:lnTo>
                  <a:pt x="15383" y="29194"/>
                </a:lnTo>
                <a:lnTo>
                  <a:pt x="14405" y="27811"/>
                </a:lnTo>
                <a:lnTo>
                  <a:pt x="13783" y="27711"/>
                </a:lnTo>
                <a:lnTo>
                  <a:pt x="13650" y="28327"/>
                </a:lnTo>
                <a:lnTo>
                  <a:pt x="13355" y="27811"/>
                </a:lnTo>
                <a:lnTo>
                  <a:pt x="13205" y="26066"/>
                </a:lnTo>
                <a:lnTo>
                  <a:pt x="12844" y="26966"/>
                </a:lnTo>
                <a:lnTo>
                  <a:pt x="12583" y="26016"/>
                </a:lnTo>
                <a:lnTo>
                  <a:pt x="12550" y="24072"/>
                </a:lnTo>
                <a:lnTo>
                  <a:pt x="12077" y="22561"/>
                </a:lnTo>
                <a:lnTo>
                  <a:pt x="11522" y="22261"/>
                </a:lnTo>
                <a:lnTo>
                  <a:pt x="11311" y="21366"/>
                </a:lnTo>
                <a:lnTo>
                  <a:pt x="9805" y="18861"/>
                </a:lnTo>
                <a:lnTo>
                  <a:pt x="9300" y="18722"/>
                </a:lnTo>
                <a:lnTo>
                  <a:pt x="8683" y="16961"/>
                </a:lnTo>
                <a:lnTo>
                  <a:pt x="8061" y="16716"/>
                </a:lnTo>
                <a:lnTo>
                  <a:pt x="7894" y="15716"/>
                </a:lnTo>
                <a:lnTo>
                  <a:pt x="7766" y="13638"/>
                </a:lnTo>
                <a:lnTo>
                  <a:pt x="7233" y="12927"/>
                </a:lnTo>
                <a:lnTo>
                  <a:pt x="6933" y="11311"/>
                </a:lnTo>
                <a:lnTo>
                  <a:pt x="6705" y="11127"/>
                </a:lnTo>
                <a:lnTo>
                  <a:pt x="6333" y="9422"/>
                </a:lnTo>
                <a:lnTo>
                  <a:pt x="5733" y="8850"/>
                </a:lnTo>
                <a:lnTo>
                  <a:pt x="5188" y="8850"/>
                </a:lnTo>
                <a:lnTo>
                  <a:pt x="4833" y="9194"/>
                </a:lnTo>
                <a:lnTo>
                  <a:pt x="4550" y="8705"/>
                </a:lnTo>
                <a:lnTo>
                  <a:pt x="3894" y="8666"/>
                </a:lnTo>
                <a:lnTo>
                  <a:pt x="3127" y="9194"/>
                </a:lnTo>
                <a:lnTo>
                  <a:pt x="2750" y="8566"/>
                </a:lnTo>
                <a:lnTo>
                  <a:pt x="1550" y="6483"/>
                </a:lnTo>
                <a:lnTo>
                  <a:pt x="477" y="6094"/>
                </a:lnTo>
                <a:cubicBezTo>
                  <a:pt x="477" y="6094"/>
                  <a:pt x="100" y="6572"/>
                  <a:pt x="100" y="6572"/>
                </a:cubicBezTo>
                <a:close/>
                <a:moveTo>
                  <a:pt x="1594" y="25077"/>
                </a:moveTo>
                <a:lnTo>
                  <a:pt x="1383" y="25616"/>
                </a:lnTo>
                <a:lnTo>
                  <a:pt x="1238" y="26427"/>
                </a:lnTo>
                <a:lnTo>
                  <a:pt x="1738" y="27216"/>
                </a:lnTo>
                <a:lnTo>
                  <a:pt x="2350" y="26994"/>
                </a:lnTo>
                <a:lnTo>
                  <a:pt x="1994" y="25783"/>
                </a:lnTo>
                <a:lnTo>
                  <a:pt x="1594" y="25077"/>
                </a:lnTo>
                <a:cubicBezTo>
                  <a:pt x="1594" y="25077"/>
                  <a:pt x="1594" y="25077"/>
                  <a:pt x="1594" y="25077"/>
                </a:cubicBezTo>
                <a:close/>
                <a:moveTo>
                  <a:pt x="5144" y="30850"/>
                </a:moveTo>
                <a:lnTo>
                  <a:pt x="5750" y="31361"/>
                </a:lnTo>
                <a:lnTo>
                  <a:pt x="5527" y="30522"/>
                </a:lnTo>
                <a:lnTo>
                  <a:pt x="5144" y="30850"/>
                </a:lnTo>
                <a:cubicBezTo>
                  <a:pt x="5144" y="30850"/>
                  <a:pt x="5144" y="30850"/>
                  <a:pt x="5144" y="30850"/>
                </a:cubicBezTo>
                <a:close/>
                <a:moveTo>
                  <a:pt x="5166" y="35850"/>
                </a:moveTo>
                <a:lnTo>
                  <a:pt x="5677" y="35805"/>
                </a:lnTo>
                <a:lnTo>
                  <a:pt x="5927" y="35105"/>
                </a:lnTo>
                <a:lnTo>
                  <a:pt x="6266" y="35411"/>
                </a:lnTo>
                <a:lnTo>
                  <a:pt x="6655" y="37283"/>
                </a:lnTo>
                <a:lnTo>
                  <a:pt x="7255" y="38461"/>
                </a:lnTo>
                <a:lnTo>
                  <a:pt x="7100" y="39394"/>
                </a:lnTo>
                <a:lnTo>
                  <a:pt x="6988" y="41116"/>
                </a:lnTo>
                <a:lnTo>
                  <a:pt x="6761" y="41383"/>
                </a:lnTo>
                <a:lnTo>
                  <a:pt x="6261" y="39077"/>
                </a:lnTo>
                <a:lnTo>
                  <a:pt x="5894" y="38838"/>
                </a:lnTo>
                <a:lnTo>
                  <a:pt x="5761" y="37372"/>
                </a:lnTo>
                <a:lnTo>
                  <a:pt x="5166" y="35850"/>
                </a:lnTo>
                <a:cubicBezTo>
                  <a:pt x="5166" y="35850"/>
                  <a:pt x="5166" y="35850"/>
                  <a:pt x="5166" y="35850"/>
                </a:cubicBezTo>
                <a:close/>
                <a:moveTo>
                  <a:pt x="8894" y="44722"/>
                </a:moveTo>
                <a:lnTo>
                  <a:pt x="9505" y="44738"/>
                </a:lnTo>
                <a:lnTo>
                  <a:pt x="9727" y="45150"/>
                </a:lnTo>
                <a:lnTo>
                  <a:pt x="9783" y="44294"/>
                </a:lnTo>
                <a:lnTo>
                  <a:pt x="9172" y="43750"/>
                </a:lnTo>
                <a:lnTo>
                  <a:pt x="8894" y="44722"/>
                </a:lnTo>
                <a:cubicBezTo>
                  <a:pt x="8894" y="44722"/>
                  <a:pt x="8894" y="44722"/>
                  <a:pt x="8894" y="44722"/>
                </a:cubicBezTo>
                <a:close/>
                <a:moveTo>
                  <a:pt x="8544" y="48288"/>
                </a:moveTo>
                <a:lnTo>
                  <a:pt x="8277" y="49711"/>
                </a:lnTo>
                <a:lnTo>
                  <a:pt x="8594" y="50622"/>
                </a:lnTo>
                <a:lnTo>
                  <a:pt x="8955" y="49688"/>
                </a:lnTo>
                <a:lnTo>
                  <a:pt x="8944" y="48750"/>
                </a:lnTo>
                <a:lnTo>
                  <a:pt x="8544" y="48288"/>
                </a:lnTo>
                <a:cubicBezTo>
                  <a:pt x="8544" y="48288"/>
                  <a:pt x="8544" y="48288"/>
                  <a:pt x="8544" y="48288"/>
                </a:cubicBezTo>
                <a:close/>
                <a:moveTo>
                  <a:pt x="8888" y="53183"/>
                </a:moveTo>
                <a:lnTo>
                  <a:pt x="8888" y="54216"/>
                </a:lnTo>
                <a:lnTo>
                  <a:pt x="9450" y="54744"/>
                </a:lnTo>
                <a:lnTo>
                  <a:pt x="10127" y="57300"/>
                </a:lnTo>
                <a:lnTo>
                  <a:pt x="10783" y="57822"/>
                </a:lnTo>
                <a:lnTo>
                  <a:pt x="10783" y="55361"/>
                </a:lnTo>
                <a:lnTo>
                  <a:pt x="10011" y="52561"/>
                </a:lnTo>
                <a:lnTo>
                  <a:pt x="9433" y="52083"/>
                </a:lnTo>
                <a:lnTo>
                  <a:pt x="8888" y="53183"/>
                </a:lnTo>
                <a:cubicBezTo>
                  <a:pt x="8888" y="53183"/>
                  <a:pt x="8888" y="53183"/>
                  <a:pt x="8888" y="53183"/>
                </a:cubicBezTo>
                <a:close/>
                <a:moveTo>
                  <a:pt x="11722" y="59155"/>
                </a:moveTo>
                <a:lnTo>
                  <a:pt x="11461" y="59905"/>
                </a:lnTo>
                <a:lnTo>
                  <a:pt x="11761" y="60905"/>
                </a:lnTo>
                <a:lnTo>
                  <a:pt x="12338" y="61383"/>
                </a:lnTo>
                <a:lnTo>
                  <a:pt x="11722" y="59155"/>
                </a:lnTo>
                <a:cubicBezTo>
                  <a:pt x="11722" y="59155"/>
                  <a:pt x="11722" y="59155"/>
                  <a:pt x="11722" y="59155"/>
                </a:cubicBezTo>
                <a:close/>
                <a:moveTo>
                  <a:pt x="12677" y="63322"/>
                </a:moveTo>
                <a:lnTo>
                  <a:pt x="13150" y="63838"/>
                </a:lnTo>
                <a:lnTo>
                  <a:pt x="12755" y="64750"/>
                </a:lnTo>
                <a:lnTo>
                  <a:pt x="12677" y="63322"/>
                </a:lnTo>
                <a:cubicBezTo>
                  <a:pt x="12677" y="63322"/>
                  <a:pt x="12677" y="63322"/>
                  <a:pt x="12677" y="63322"/>
                </a:cubicBezTo>
                <a:close/>
                <a:moveTo>
                  <a:pt x="13444" y="64605"/>
                </a:moveTo>
                <a:lnTo>
                  <a:pt x="13111" y="65788"/>
                </a:lnTo>
                <a:lnTo>
                  <a:pt x="14066" y="68011"/>
                </a:lnTo>
                <a:lnTo>
                  <a:pt x="13955" y="66738"/>
                </a:lnTo>
                <a:lnTo>
                  <a:pt x="13994" y="65638"/>
                </a:lnTo>
                <a:lnTo>
                  <a:pt x="13444" y="64605"/>
                </a:lnTo>
                <a:cubicBezTo>
                  <a:pt x="13444" y="64605"/>
                  <a:pt x="13444" y="64605"/>
                  <a:pt x="13444" y="64605"/>
                </a:cubicBezTo>
                <a:close/>
                <a:moveTo>
                  <a:pt x="18266" y="81161"/>
                </a:moveTo>
                <a:lnTo>
                  <a:pt x="18922" y="82377"/>
                </a:lnTo>
                <a:lnTo>
                  <a:pt x="18911" y="81444"/>
                </a:lnTo>
                <a:lnTo>
                  <a:pt x="18583" y="80827"/>
                </a:lnTo>
                <a:lnTo>
                  <a:pt x="18266" y="81161"/>
                </a:lnTo>
                <a:cubicBezTo>
                  <a:pt x="18266" y="81161"/>
                  <a:pt x="18266" y="81161"/>
                  <a:pt x="18266" y="81161"/>
                </a:cubicBezTo>
                <a:close/>
                <a:moveTo>
                  <a:pt x="16455" y="31872"/>
                </a:moveTo>
                <a:lnTo>
                  <a:pt x="16738" y="33855"/>
                </a:lnTo>
                <a:lnTo>
                  <a:pt x="17211" y="33666"/>
                </a:lnTo>
                <a:lnTo>
                  <a:pt x="17683" y="32300"/>
                </a:lnTo>
                <a:lnTo>
                  <a:pt x="17222" y="30977"/>
                </a:lnTo>
                <a:lnTo>
                  <a:pt x="16900" y="31666"/>
                </a:lnTo>
                <a:lnTo>
                  <a:pt x="16455" y="31872"/>
                </a:lnTo>
                <a:cubicBezTo>
                  <a:pt x="16455" y="31872"/>
                  <a:pt x="16455" y="31872"/>
                  <a:pt x="16455" y="31872"/>
                </a:cubicBezTo>
                <a:close/>
                <a:moveTo>
                  <a:pt x="18250" y="35088"/>
                </a:moveTo>
                <a:lnTo>
                  <a:pt x="18527" y="35044"/>
                </a:lnTo>
                <a:lnTo>
                  <a:pt x="19205" y="35666"/>
                </a:lnTo>
                <a:lnTo>
                  <a:pt x="19483" y="36661"/>
                </a:lnTo>
                <a:lnTo>
                  <a:pt x="19155" y="38094"/>
                </a:lnTo>
                <a:lnTo>
                  <a:pt x="18905" y="37522"/>
                </a:lnTo>
                <a:lnTo>
                  <a:pt x="18250" y="35088"/>
                </a:lnTo>
                <a:cubicBezTo>
                  <a:pt x="18250" y="35088"/>
                  <a:pt x="18250" y="35088"/>
                  <a:pt x="18250" y="35088"/>
                </a:cubicBezTo>
                <a:close/>
                <a:moveTo>
                  <a:pt x="19727" y="37116"/>
                </a:moveTo>
                <a:lnTo>
                  <a:pt x="19350" y="38761"/>
                </a:lnTo>
                <a:lnTo>
                  <a:pt x="19438" y="39988"/>
                </a:lnTo>
                <a:lnTo>
                  <a:pt x="20333" y="40250"/>
                </a:lnTo>
                <a:lnTo>
                  <a:pt x="20944" y="41011"/>
                </a:lnTo>
                <a:lnTo>
                  <a:pt x="21138" y="40583"/>
                </a:lnTo>
                <a:lnTo>
                  <a:pt x="20972" y="38677"/>
                </a:lnTo>
                <a:lnTo>
                  <a:pt x="20400" y="37444"/>
                </a:lnTo>
                <a:lnTo>
                  <a:pt x="19727" y="37116"/>
                </a:lnTo>
                <a:cubicBezTo>
                  <a:pt x="19727" y="37116"/>
                  <a:pt x="19727" y="37116"/>
                  <a:pt x="19727" y="37116"/>
                </a:cubicBezTo>
                <a:close/>
                <a:moveTo>
                  <a:pt x="24927" y="45911"/>
                </a:moveTo>
                <a:lnTo>
                  <a:pt x="24650" y="47194"/>
                </a:lnTo>
                <a:lnTo>
                  <a:pt x="24911" y="48005"/>
                </a:lnTo>
                <a:lnTo>
                  <a:pt x="25333" y="47650"/>
                </a:lnTo>
                <a:lnTo>
                  <a:pt x="25938" y="48461"/>
                </a:lnTo>
                <a:lnTo>
                  <a:pt x="26138" y="48027"/>
                </a:lnTo>
                <a:lnTo>
                  <a:pt x="25350" y="46172"/>
                </a:lnTo>
                <a:lnTo>
                  <a:pt x="24927" y="45911"/>
                </a:lnTo>
                <a:cubicBezTo>
                  <a:pt x="24927" y="45911"/>
                  <a:pt x="24927" y="45911"/>
                  <a:pt x="24927" y="45911"/>
                </a:cubicBezTo>
                <a:close/>
                <a:moveTo>
                  <a:pt x="24516" y="48772"/>
                </a:moveTo>
                <a:lnTo>
                  <a:pt x="24255" y="49644"/>
                </a:lnTo>
                <a:lnTo>
                  <a:pt x="24672" y="50672"/>
                </a:lnTo>
                <a:lnTo>
                  <a:pt x="25127" y="50005"/>
                </a:lnTo>
                <a:lnTo>
                  <a:pt x="24961" y="48772"/>
                </a:lnTo>
                <a:lnTo>
                  <a:pt x="24516" y="48772"/>
                </a:lnTo>
                <a:cubicBezTo>
                  <a:pt x="24516" y="48772"/>
                  <a:pt x="24516" y="48772"/>
                  <a:pt x="24516" y="48772"/>
                </a:cubicBezTo>
                <a:close/>
                <a:moveTo>
                  <a:pt x="27027" y="56861"/>
                </a:moveTo>
                <a:lnTo>
                  <a:pt x="27016" y="57927"/>
                </a:lnTo>
                <a:lnTo>
                  <a:pt x="26527" y="58877"/>
                </a:lnTo>
                <a:lnTo>
                  <a:pt x="26850" y="59950"/>
                </a:lnTo>
                <a:lnTo>
                  <a:pt x="27794" y="60105"/>
                </a:lnTo>
                <a:lnTo>
                  <a:pt x="28050" y="60755"/>
                </a:lnTo>
                <a:lnTo>
                  <a:pt x="28066" y="62066"/>
                </a:lnTo>
                <a:lnTo>
                  <a:pt x="28361" y="62533"/>
                </a:lnTo>
                <a:lnTo>
                  <a:pt x="28522" y="64300"/>
                </a:lnTo>
                <a:lnTo>
                  <a:pt x="29105" y="65250"/>
                </a:lnTo>
                <a:lnTo>
                  <a:pt x="29622" y="65083"/>
                </a:lnTo>
                <a:lnTo>
                  <a:pt x="29788" y="66394"/>
                </a:lnTo>
                <a:lnTo>
                  <a:pt x="30027" y="66916"/>
                </a:lnTo>
                <a:lnTo>
                  <a:pt x="30294" y="65944"/>
                </a:lnTo>
                <a:lnTo>
                  <a:pt x="30116" y="64605"/>
                </a:lnTo>
                <a:lnTo>
                  <a:pt x="30394" y="62988"/>
                </a:lnTo>
                <a:lnTo>
                  <a:pt x="29538" y="62494"/>
                </a:lnTo>
                <a:lnTo>
                  <a:pt x="28983" y="60950"/>
                </a:lnTo>
                <a:lnTo>
                  <a:pt x="28777" y="57977"/>
                </a:lnTo>
                <a:lnTo>
                  <a:pt x="28566" y="57488"/>
                </a:lnTo>
                <a:lnTo>
                  <a:pt x="28500" y="56383"/>
                </a:lnTo>
                <a:lnTo>
                  <a:pt x="28127" y="55927"/>
                </a:lnTo>
                <a:lnTo>
                  <a:pt x="27794" y="55927"/>
                </a:lnTo>
                <a:lnTo>
                  <a:pt x="27844" y="57094"/>
                </a:lnTo>
                <a:lnTo>
                  <a:pt x="28033" y="57950"/>
                </a:lnTo>
                <a:lnTo>
                  <a:pt x="27538" y="57522"/>
                </a:lnTo>
                <a:lnTo>
                  <a:pt x="27194" y="56611"/>
                </a:lnTo>
                <a:lnTo>
                  <a:pt x="27027" y="56861"/>
                </a:lnTo>
                <a:cubicBezTo>
                  <a:pt x="27027" y="56861"/>
                  <a:pt x="27027" y="56861"/>
                  <a:pt x="27027" y="56861"/>
                </a:cubicBezTo>
                <a:close/>
                <a:moveTo>
                  <a:pt x="30766" y="65283"/>
                </a:moveTo>
                <a:lnTo>
                  <a:pt x="30688" y="66394"/>
                </a:lnTo>
                <a:lnTo>
                  <a:pt x="31005" y="65700"/>
                </a:lnTo>
                <a:lnTo>
                  <a:pt x="30766" y="65283"/>
                </a:lnTo>
                <a:cubicBezTo>
                  <a:pt x="30766" y="65283"/>
                  <a:pt x="30766" y="65283"/>
                  <a:pt x="30766" y="65283"/>
                </a:cubicBezTo>
                <a:close/>
                <a:moveTo>
                  <a:pt x="32450" y="62794"/>
                </a:moveTo>
                <a:lnTo>
                  <a:pt x="32638" y="63938"/>
                </a:lnTo>
                <a:lnTo>
                  <a:pt x="32611" y="64577"/>
                </a:lnTo>
                <a:lnTo>
                  <a:pt x="32083" y="64900"/>
                </a:lnTo>
                <a:lnTo>
                  <a:pt x="31905" y="65566"/>
                </a:lnTo>
                <a:lnTo>
                  <a:pt x="32316" y="65616"/>
                </a:lnTo>
                <a:lnTo>
                  <a:pt x="32305" y="65188"/>
                </a:lnTo>
                <a:lnTo>
                  <a:pt x="32644" y="64750"/>
                </a:lnTo>
                <a:lnTo>
                  <a:pt x="32633" y="66605"/>
                </a:lnTo>
                <a:lnTo>
                  <a:pt x="33027" y="67622"/>
                </a:lnTo>
                <a:lnTo>
                  <a:pt x="33466" y="65900"/>
                </a:lnTo>
                <a:lnTo>
                  <a:pt x="33744" y="66938"/>
                </a:lnTo>
                <a:lnTo>
                  <a:pt x="34138" y="67138"/>
                </a:lnTo>
                <a:lnTo>
                  <a:pt x="34300" y="66211"/>
                </a:lnTo>
                <a:lnTo>
                  <a:pt x="34694" y="65738"/>
                </a:lnTo>
                <a:lnTo>
                  <a:pt x="34455" y="64427"/>
                </a:lnTo>
                <a:lnTo>
                  <a:pt x="33588" y="63016"/>
                </a:lnTo>
                <a:lnTo>
                  <a:pt x="32711" y="62588"/>
                </a:lnTo>
                <a:lnTo>
                  <a:pt x="32450" y="62794"/>
                </a:lnTo>
                <a:cubicBezTo>
                  <a:pt x="32450" y="62794"/>
                  <a:pt x="32450" y="62794"/>
                  <a:pt x="32450" y="62794"/>
                </a:cubicBezTo>
                <a:close/>
                <a:moveTo>
                  <a:pt x="35855" y="56666"/>
                </a:moveTo>
                <a:lnTo>
                  <a:pt x="35888" y="57338"/>
                </a:lnTo>
                <a:lnTo>
                  <a:pt x="36277" y="57783"/>
                </a:lnTo>
                <a:lnTo>
                  <a:pt x="36455" y="57222"/>
                </a:lnTo>
                <a:lnTo>
                  <a:pt x="36238" y="56638"/>
                </a:lnTo>
                <a:lnTo>
                  <a:pt x="35855" y="56666"/>
                </a:lnTo>
                <a:cubicBezTo>
                  <a:pt x="35855" y="56666"/>
                  <a:pt x="35855" y="56666"/>
                  <a:pt x="35855" y="56666"/>
                </a:cubicBezTo>
                <a:close/>
                <a:moveTo>
                  <a:pt x="24322" y="36966"/>
                </a:moveTo>
                <a:lnTo>
                  <a:pt x="24083" y="38305"/>
                </a:lnTo>
                <a:lnTo>
                  <a:pt x="24638" y="38677"/>
                </a:lnTo>
                <a:lnTo>
                  <a:pt x="24794" y="40322"/>
                </a:lnTo>
                <a:lnTo>
                  <a:pt x="25138" y="40011"/>
                </a:lnTo>
                <a:lnTo>
                  <a:pt x="25294" y="38011"/>
                </a:lnTo>
                <a:lnTo>
                  <a:pt x="25044" y="37327"/>
                </a:lnTo>
                <a:lnTo>
                  <a:pt x="25250" y="36294"/>
                </a:lnTo>
                <a:lnTo>
                  <a:pt x="24966" y="36461"/>
                </a:lnTo>
                <a:lnTo>
                  <a:pt x="24722" y="37038"/>
                </a:lnTo>
                <a:lnTo>
                  <a:pt x="24322" y="36966"/>
                </a:lnTo>
                <a:cubicBezTo>
                  <a:pt x="24322" y="36966"/>
                  <a:pt x="24322" y="36966"/>
                  <a:pt x="24322" y="36966"/>
                </a:cubicBezTo>
                <a:close/>
                <a:moveTo>
                  <a:pt x="23038" y="38205"/>
                </a:moveTo>
                <a:lnTo>
                  <a:pt x="23588" y="38650"/>
                </a:lnTo>
                <a:lnTo>
                  <a:pt x="23850" y="37366"/>
                </a:lnTo>
                <a:lnTo>
                  <a:pt x="23744" y="36438"/>
                </a:lnTo>
                <a:lnTo>
                  <a:pt x="23038" y="38205"/>
                </a:lnTo>
                <a:cubicBezTo>
                  <a:pt x="23038" y="38205"/>
                  <a:pt x="23038" y="38205"/>
                  <a:pt x="23038" y="38205"/>
                </a:cubicBezTo>
                <a:close/>
                <a:moveTo>
                  <a:pt x="27511" y="23722"/>
                </a:moveTo>
                <a:lnTo>
                  <a:pt x="27455" y="24866"/>
                </a:lnTo>
                <a:lnTo>
                  <a:pt x="27733" y="25305"/>
                </a:lnTo>
                <a:lnTo>
                  <a:pt x="28244" y="23933"/>
                </a:lnTo>
                <a:lnTo>
                  <a:pt x="27816" y="23516"/>
                </a:lnTo>
                <a:lnTo>
                  <a:pt x="27511" y="23722"/>
                </a:lnTo>
                <a:cubicBezTo>
                  <a:pt x="27511" y="23722"/>
                  <a:pt x="27511" y="23722"/>
                  <a:pt x="27511" y="23722"/>
                </a:cubicBezTo>
                <a:close/>
                <a:moveTo>
                  <a:pt x="29138" y="22477"/>
                </a:moveTo>
                <a:lnTo>
                  <a:pt x="28983" y="23261"/>
                </a:lnTo>
                <a:lnTo>
                  <a:pt x="29327" y="23383"/>
                </a:lnTo>
                <a:lnTo>
                  <a:pt x="29138" y="22477"/>
                </a:lnTo>
                <a:cubicBezTo>
                  <a:pt x="29138" y="22477"/>
                  <a:pt x="29138" y="22477"/>
                  <a:pt x="29138" y="22477"/>
                </a:cubicBezTo>
                <a:close/>
                <a:moveTo>
                  <a:pt x="29072" y="21883"/>
                </a:moveTo>
                <a:lnTo>
                  <a:pt x="29361" y="21122"/>
                </a:lnTo>
                <a:lnTo>
                  <a:pt x="29038" y="20738"/>
                </a:lnTo>
                <a:lnTo>
                  <a:pt x="29072" y="21883"/>
                </a:lnTo>
                <a:cubicBezTo>
                  <a:pt x="29072" y="21883"/>
                  <a:pt x="29072" y="21883"/>
                  <a:pt x="29072" y="21883"/>
                </a:cubicBezTo>
                <a:close/>
                <a:moveTo>
                  <a:pt x="29083" y="24644"/>
                </a:moveTo>
                <a:lnTo>
                  <a:pt x="29072" y="25711"/>
                </a:lnTo>
                <a:lnTo>
                  <a:pt x="29361" y="25338"/>
                </a:lnTo>
                <a:lnTo>
                  <a:pt x="29083" y="24644"/>
                </a:lnTo>
                <a:cubicBezTo>
                  <a:pt x="29083" y="24644"/>
                  <a:pt x="29083" y="24644"/>
                  <a:pt x="29083" y="24644"/>
                </a:cubicBezTo>
                <a:close/>
                <a:moveTo>
                  <a:pt x="33416" y="16605"/>
                </a:moveTo>
                <a:lnTo>
                  <a:pt x="33938" y="17872"/>
                </a:lnTo>
                <a:lnTo>
                  <a:pt x="34233" y="17872"/>
                </a:lnTo>
                <a:lnTo>
                  <a:pt x="34116" y="18888"/>
                </a:lnTo>
                <a:lnTo>
                  <a:pt x="34500" y="18888"/>
                </a:lnTo>
                <a:lnTo>
                  <a:pt x="34716" y="17033"/>
                </a:lnTo>
                <a:lnTo>
                  <a:pt x="34127" y="15011"/>
                </a:lnTo>
                <a:lnTo>
                  <a:pt x="33683" y="15677"/>
                </a:lnTo>
                <a:lnTo>
                  <a:pt x="33416" y="16605"/>
                </a:lnTo>
                <a:cubicBezTo>
                  <a:pt x="33416" y="16605"/>
                  <a:pt x="33416" y="16605"/>
                  <a:pt x="33416" y="16605"/>
                </a:cubicBezTo>
                <a:close/>
                <a:moveTo>
                  <a:pt x="26655" y="90583"/>
                </a:moveTo>
                <a:lnTo>
                  <a:pt x="26866" y="91138"/>
                </a:lnTo>
                <a:lnTo>
                  <a:pt x="27261" y="90777"/>
                </a:lnTo>
                <a:lnTo>
                  <a:pt x="27305" y="89444"/>
                </a:lnTo>
                <a:lnTo>
                  <a:pt x="27855" y="89261"/>
                </a:lnTo>
                <a:lnTo>
                  <a:pt x="28100" y="87894"/>
                </a:lnTo>
                <a:lnTo>
                  <a:pt x="28061" y="86516"/>
                </a:lnTo>
                <a:lnTo>
                  <a:pt x="28583" y="84966"/>
                </a:lnTo>
                <a:lnTo>
                  <a:pt x="28822" y="85572"/>
                </a:lnTo>
                <a:lnTo>
                  <a:pt x="29433" y="85544"/>
                </a:lnTo>
                <a:lnTo>
                  <a:pt x="30266" y="85877"/>
                </a:lnTo>
                <a:lnTo>
                  <a:pt x="30666" y="86683"/>
                </a:lnTo>
                <a:lnTo>
                  <a:pt x="30883" y="86211"/>
                </a:lnTo>
                <a:lnTo>
                  <a:pt x="31116" y="85544"/>
                </a:lnTo>
                <a:lnTo>
                  <a:pt x="31916" y="85661"/>
                </a:lnTo>
                <a:lnTo>
                  <a:pt x="32422" y="86683"/>
                </a:lnTo>
                <a:lnTo>
                  <a:pt x="33355" y="87255"/>
                </a:lnTo>
                <a:lnTo>
                  <a:pt x="34494" y="87566"/>
                </a:lnTo>
                <a:lnTo>
                  <a:pt x="34788" y="88944"/>
                </a:lnTo>
                <a:lnTo>
                  <a:pt x="34694" y="90233"/>
                </a:lnTo>
                <a:lnTo>
                  <a:pt x="34905" y="90777"/>
                </a:lnTo>
                <a:lnTo>
                  <a:pt x="35794" y="91800"/>
                </a:lnTo>
                <a:lnTo>
                  <a:pt x="37366" y="91733"/>
                </a:lnTo>
                <a:lnTo>
                  <a:pt x="38761" y="92294"/>
                </a:lnTo>
                <a:lnTo>
                  <a:pt x="39944" y="91800"/>
                </a:lnTo>
                <a:lnTo>
                  <a:pt x="40261" y="90733"/>
                </a:lnTo>
                <a:lnTo>
                  <a:pt x="40411" y="88127"/>
                </a:lnTo>
                <a:lnTo>
                  <a:pt x="40900" y="88061"/>
                </a:lnTo>
                <a:lnTo>
                  <a:pt x="41533" y="89777"/>
                </a:lnTo>
                <a:lnTo>
                  <a:pt x="41950" y="89750"/>
                </a:lnTo>
                <a:lnTo>
                  <a:pt x="42422" y="89544"/>
                </a:lnTo>
                <a:lnTo>
                  <a:pt x="42783" y="90088"/>
                </a:lnTo>
                <a:lnTo>
                  <a:pt x="43322" y="91305"/>
                </a:lnTo>
                <a:lnTo>
                  <a:pt x="43777" y="91222"/>
                </a:lnTo>
                <a:lnTo>
                  <a:pt x="44144" y="92255"/>
                </a:lnTo>
                <a:lnTo>
                  <a:pt x="44483" y="91827"/>
                </a:lnTo>
                <a:lnTo>
                  <a:pt x="45177" y="91838"/>
                </a:lnTo>
                <a:lnTo>
                  <a:pt x="45205" y="93605"/>
                </a:lnTo>
                <a:lnTo>
                  <a:pt x="45705" y="95272"/>
                </a:lnTo>
                <a:lnTo>
                  <a:pt x="45744" y="96250"/>
                </a:lnTo>
                <a:lnTo>
                  <a:pt x="46100" y="97272"/>
                </a:lnTo>
                <a:lnTo>
                  <a:pt x="46688" y="97955"/>
                </a:lnTo>
                <a:lnTo>
                  <a:pt x="47244" y="97433"/>
                </a:lnTo>
                <a:lnTo>
                  <a:pt x="47655" y="98050"/>
                </a:lnTo>
                <a:lnTo>
                  <a:pt x="48077" y="98000"/>
                </a:lnTo>
                <a:lnTo>
                  <a:pt x="48411" y="97455"/>
                </a:lnTo>
                <a:lnTo>
                  <a:pt x="48838" y="97433"/>
                </a:lnTo>
                <a:lnTo>
                  <a:pt x="48961" y="97861"/>
                </a:lnTo>
                <a:lnTo>
                  <a:pt x="49411" y="98050"/>
                </a:lnTo>
                <a:lnTo>
                  <a:pt x="49705" y="98861"/>
                </a:lnTo>
                <a:lnTo>
                  <a:pt x="49538" y="101744"/>
                </a:lnTo>
                <a:lnTo>
                  <a:pt x="49277" y="102566"/>
                </a:lnTo>
                <a:lnTo>
                  <a:pt x="49572" y="103077"/>
                </a:lnTo>
                <a:lnTo>
                  <a:pt x="49716" y="105055"/>
                </a:lnTo>
                <a:lnTo>
                  <a:pt x="49411" y="105288"/>
                </a:lnTo>
                <a:lnTo>
                  <a:pt x="49022" y="104288"/>
                </a:lnTo>
                <a:lnTo>
                  <a:pt x="48438" y="104450"/>
                </a:lnTo>
                <a:lnTo>
                  <a:pt x="47777" y="103050"/>
                </a:lnTo>
                <a:lnTo>
                  <a:pt x="47233" y="102694"/>
                </a:lnTo>
                <a:lnTo>
                  <a:pt x="46738" y="101361"/>
                </a:lnTo>
                <a:lnTo>
                  <a:pt x="46350" y="101338"/>
                </a:lnTo>
                <a:lnTo>
                  <a:pt x="45600" y="102316"/>
                </a:lnTo>
                <a:lnTo>
                  <a:pt x="44816" y="102388"/>
                </a:lnTo>
                <a:lnTo>
                  <a:pt x="44161" y="101438"/>
                </a:lnTo>
                <a:lnTo>
                  <a:pt x="43438" y="101061"/>
                </a:lnTo>
                <a:lnTo>
                  <a:pt x="42833" y="102344"/>
                </a:lnTo>
                <a:lnTo>
                  <a:pt x="42172" y="101161"/>
                </a:lnTo>
                <a:lnTo>
                  <a:pt x="41277" y="101022"/>
                </a:lnTo>
                <a:lnTo>
                  <a:pt x="40733" y="101772"/>
                </a:lnTo>
                <a:lnTo>
                  <a:pt x="39361" y="100438"/>
                </a:lnTo>
                <a:lnTo>
                  <a:pt x="38105" y="98455"/>
                </a:lnTo>
                <a:lnTo>
                  <a:pt x="37277" y="98494"/>
                </a:lnTo>
                <a:lnTo>
                  <a:pt x="36655" y="97405"/>
                </a:lnTo>
                <a:lnTo>
                  <a:pt x="36283" y="97450"/>
                </a:lnTo>
                <a:lnTo>
                  <a:pt x="35961" y="98405"/>
                </a:lnTo>
                <a:lnTo>
                  <a:pt x="35477" y="98161"/>
                </a:lnTo>
                <a:lnTo>
                  <a:pt x="35083" y="97127"/>
                </a:lnTo>
                <a:lnTo>
                  <a:pt x="34727" y="97194"/>
                </a:lnTo>
                <a:lnTo>
                  <a:pt x="34255" y="98577"/>
                </a:lnTo>
                <a:lnTo>
                  <a:pt x="33100" y="97750"/>
                </a:lnTo>
                <a:lnTo>
                  <a:pt x="32288" y="96205"/>
                </a:lnTo>
                <a:lnTo>
                  <a:pt x="31500" y="96061"/>
                </a:lnTo>
                <a:lnTo>
                  <a:pt x="31144" y="95577"/>
                </a:lnTo>
                <a:lnTo>
                  <a:pt x="30666" y="96294"/>
                </a:lnTo>
                <a:lnTo>
                  <a:pt x="30050" y="95744"/>
                </a:lnTo>
                <a:lnTo>
                  <a:pt x="29372" y="95466"/>
                </a:lnTo>
                <a:lnTo>
                  <a:pt x="29133" y="94894"/>
                </a:lnTo>
                <a:lnTo>
                  <a:pt x="29488" y="93250"/>
                </a:lnTo>
                <a:lnTo>
                  <a:pt x="29711" y="92705"/>
                </a:lnTo>
                <a:lnTo>
                  <a:pt x="29350" y="92655"/>
                </a:lnTo>
                <a:lnTo>
                  <a:pt x="29038" y="93083"/>
                </a:lnTo>
                <a:lnTo>
                  <a:pt x="28688" y="92533"/>
                </a:lnTo>
                <a:lnTo>
                  <a:pt x="28455" y="91394"/>
                </a:lnTo>
                <a:lnTo>
                  <a:pt x="27888" y="91972"/>
                </a:lnTo>
                <a:lnTo>
                  <a:pt x="26833" y="91922"/>
                </a:lnTo>
                <a:lnTo>
                  <a:pt x="26494" y="91416"/>
                </a:lnTo>
                <a:lnTo>
                  <a:pt x="26477" y="90644"/>
                </a:lnTo>
                <a:lnTo>
                  <a:pt x="26655" y="90583"/>
                </a:lnTo>
                <a:cubicBezTo>
                  <a:pt x="26655" y="90583"/>
                  <a:pt x="26655" y="90583"/>
                  <a:pt x="26655" y="90583"/>
                </a:cubicBezTo>
                <a:close/>
                <a:moveTo>
                  <a:pt x="26272" y="89655"/>
                </a:moveTo>
                <a:lnTo>
                  <a:pt x="26327" y="90333"/>
                </a:lnTo>
                <a:lnTo>
                  <a:pt x="26516" y="90272"/>
                </a:lnTo>
                <a:lnTo>
                  <a:pt x="26533" y="89655"/>
                </a:lnTo>
                <a:lnTo>
                  <a:pt x="26272" y="89655"/>
                </a:lnTo>
                <a:cubicBezTo>
                  <a:pt x="26272" y="89655"/>
                  <a:pt x="26272" y="89655"/>
                  <a:pt x="26272" y="89655"/>
                </a:cubicBezTo>
                <a:close/>
                <a:moveTo>
                  <a:pt x="45894" y="91827"/>
                </a:moveTo>
                <a:lnTo>
                  <a:pt x="45516" y="93183"/>
                </a:lnTo>
                <a:lnTo>
                  <a:pt x="46044" y="94538"/>
                </a:lnTo>
                <a:lnTo>
                  <a:pt x="46427" y="94677"/>
                </a:lnTo>
                <a:lnTo>
                  <a:pt x="46761" y="94183"/>
                </a:lnTo>
                <a:lnTo>
                  <a:pt x="47655" y="94294"/>
                </a:lnTo>
                <a:lnTo>
                  <a:pt x="48122" y="93766"/>
                </a:lnTo>
                <a:lnTo>
                  <a:pt x="48694" y="93588"/>
                </a:lnTo>
                <a:lnTo>
                  <a:pt x="48922" y="92794"/>
                </a:lnTo>
                <a:lnTo>
                  <a:pt x="48655" y="92483"/>
                </a:lnTo>
                <a:lnTo>
                  <a:pt x="47955" y="92755"/>
                </a:lnTo>
                <a:lnTo>
                  <a:pt x="47561" y="92416"/>
                </a:lnTo>
                <a:lnTo>
                  <a:pt x="46161" y="92294"/>
                </a:lnTo>
                <a:lnTo>
                  <a:pt x="45894" y="91827"/>
                </a:lnTo>
                <a:cubicBezTo>
                  <a:pt x="45894" y="91827"/>
                  <a:pt x="45894" y="91827"/>
                  <a:pt x="45894" y="91827"/>
                </a:cubicBezTo>
                <a:close/>
                <a:moveTo>
                  <a:pt x="110555" y="101794"/>
                </a:moveTo>
                <a:cubicBezTo>
                  <a:pt x="110533" y="101838"/>
                  <a:pt x="111444" y="101650"/>
                  <a:pt x="111444" y="101650"/>
                </a:cubicBezTo>
                <a:lnTo>
                  <a:pt x="111800" y="101466"/>
                </a:lnTo>
                <a:lnTo>
                  <a:pt x="112466" y="101727"/>
                </a:lnTo>
                <a:lnTo>
                  <a:pt x="112888" y="101205"/>
                </a:lnTo>
                <a:lnTo>
                  <a:pt x="113294" y="100016"/>
                </a:lnTo>
                <a:lnTo>
                  <a:pt x="113700" y="99755"/>
                </a:lnTo>
                <a:lnTo>
                  <a:pt x="113894" y="99083"/>
                </a:lnTo>
                <a:lnTo>
                  <a:pt x="113894" y="98400"/>
                </a:lnTo>
                <a:lnTo>
                  <a:pt x="114016" y="98066"/>
                </a:lnTo>
                <a:lnTo>
                  <a:pt x="114122" y="96966"/>
                </a:lnTo>
                <a:lnTo>
                  <a:pt x="114216" y="96477"/>
                </a:lnTo>
                <a:lnTo>
                  <a:pt x="113827" y="95727"/>
                </a:lnTo>
                <a:lnTo>
                  <a:pt x="113661" y="95327"/>
                </a:lnTo>
                <a:lnTo>
                  <a:pt x="112733" y="95222"/>
                </a:lnTo>
                <a:lnTo>
                  <a:pt x="112155" y="95922"/>
                </a:lnTo>
                <a:lnTo>
                  <a:pt x="111883" y="97800"/>
                </a:lnTo>
                <a:lnTo>
                  <a:pt x="111611" y="99122"/>
                </a:lnTo>
                <a:lnTo>
                  <a:pt x="110555" y="101794"/>
                </a:lnTo>
                <a:cubicBezTo>
                  <a:pt x="110555" y="101794"/>
                  <a:pt x="110555" y="101794"/>
                  <a:pt x="110555" y="101794"/>
                </a:cubicBezTo>
                <a:close/>
                <a:moveTo>
                  <a:pt x="113122" y="101561"/>
                </a:moveTo>
                <a:lnTo>
                  <a:pt x="113344" y="101683"/>
                </a:lnTo>
                <a:lnTo>
                  <a:pt x="113827" y="102105"/>
                </a:lnTo>
                <a:lnTo>
                  <a:pt x="113977" y="101727"/>
                </a:lnTo>
                <a:lnTo>
                  <a:pt x="113794" y="100222"/>
                </a:lnTo>
                <a:lnTo>
                  <a:pt x="113616" y="100105"/>
                </a:lnTo>
                <a:lnTo>
                  <a:pt x="113344" y="100533"/>
                </a:lnTo>
                <a:lnTo>
                  <a:pt x="113122" y="101561"/>
                </a:lnTo>
                <a:cubicBezTo>
                  <a:pt x="113122" y="101561"/>
                  <a:pt x="113122" y="101561"/>
                  <a:pt x="113122" y="101561"/>
                </a:cubicBezTo>
                <a:close/>
                <a:moveTo>
                  <a:pt x="49866" y="100611"/>
                </a:moveTo>
                <a:lnTo>
                  <a:pt x="49866" y="101611"/>
                </a:lnTo>
                <a:lnTo>
                  <a:pt x="50111" y="102455"/>
                </a:lnTo>
                <a:lnTo>
                  <a:pt x="50822" y="102844"/>
                </a:lnTo>
                <a:lnTo>
                  <a:pt x="51461" y="104077"/>
                </a:lnTo>
                <a:lnTo>
                  <a:pt x="51594" y="104822"/>
                </a:lnTo>
                <a:lnTo>
                  <a:pt x="51816" y="104011"/>
                </a:lnTo>
                <a:lnTo>
                  <a:pt x="52233" y="103500"/>
                </a:lnTo>
                <a:lnTo>
                  <a:pt x="52400" y="103033"/>
                </a:lnTo>
                <a:lnTo>
                  <a:pt x="52866" y="102800"/>
                </a:lnTo>
                <a:lnTo>
                  <a:pt x="53000" y="102033"/>
                </a:lnTo>
                <a:lnTo>
                  <a:pt x="52433" y="100327"/>
                </a:lnTo>
                <a:lnTo>
                  <a:pt x="51738" y="99944"/>
                </a:lnTo>
                <a:lnTo>
                  <a:pt x="51027" y="100561"/>
                </a:lnTo>
                <a:lnTo>
                  <a:pt x="50450" y="100183"/>
                </a:lnTo>
                <a:lnTo>
                  <a:pt x="49866" y="100611"/>
                </a:lnTo>
                <a:cubicBezTo>
                  <a:pt x="49866" y="100611"/>
                  <a:pt x="49866" y="100611"/>
                  <a:pt x="49866" y="100611"/>
                </a:cubicBezTo>
                <a:close/>
                <a:moveTo>
                  <a:pt x="52344" y="104661"/>
                </a:moveTo>
                <a:lnTo>
                  <a:pt x="52600" y="104027"/>
                </a:lnTo>
                <a:lnTo>
                  <a:pt x="52766" y="104733"/>
                </a:lnTo>
                <a:lnTo>
                  <a:pt x="52488" y="105100"/>
                </a:lnTo>
                <a:lnTo>
                  <a:pt x="52344" y="104661"/>
                </a:lnTo>
                <a:cubicBezTo>
                  <a:pt x="52344" y="104661"/>
                  <a:pt x="52344" y="104661"/>
                  <a:pt x="52344" y="104661"/>
                </a:cubicBezTo>
                <a:close/>
                <a:moveTo>
                  <a:pt x="54027" y="102605"/>
                </a:moveTo>
                <a:lnTo>
                  <a:pt x="54577" y="101600"/>
                </a:lnTo>
                <a:lnTo>
                  <a:pt x="55394" y="102266"/>
                </a:lnTo>
                <a:lnTo>
                  <a:pt x="55283" y="103811"/>
                </a:lnTo>
                <a:lnTo>
                  <a:pt x="55050" y="104661"/>
                </a:lnTo>
                <a:lnTo>
                  <a:pt x="55094" y="105761"/>
                </a:lnTo>
                <a:lnTo>
                  <a:pt x="54738" y="105422"/>
                </a:lnTo>
                <a:lnTo>
                  <a:pt x="54238" y="105922"/>
                </a:lnTo>
                <a:lnTo>
                  <a:pt x="53400" y="105288"/>
                </a:lnTo>
                <a:lnTo>
                  <a:pt x="53227" y="104700"/>
                </a:lnTo>
                <a:lnTo>
                  <a:pt x="53455" y="104305"/>
                </a:lnTo>
                <a:lnTo>
                  <a:pt x="53905" y="104355"/>
                </a:lnTo>
                <a:lnTo>
                  <a:pt x="54027" y="102605"/>
                </a:lnTo>
                <a:cubicBezTo>
                  <a:pt x="54027" y="102605"/>
                  <a:pt x="54027" y="102605"/>
                  <a:pt x="54027" y="102605"/>
                </a:cubicBezTo>
                <a:close/>
                <a:moveTo>
                  <a:pt x="55550" y="104216"/>
                </a:moveTo>
                <a:lnTo>
                  <a:pt x="55472" y="105016"/>
                </a:lnTo>
                <a:lnTo>
                  <a:pt x="55666" y="105488"/>
                </a:lnTo>
                <a:lnTo>
                  <a:pt x="55511" y="106055"/>
                </a:lnTo>
                <a:lnTo>
                  <a:pt x="55733" y="106777"/>
                </a:lnTo>
                <a:lnTo>
                  <a:pt x="56211" y="107283"/>
                </a:lnTo>
                <a:lnTo>
                  <a:pt x="56883" y="106922"/>
                </a:lnTo>
                <a:lnTo>
                  <a:pt x="57261" y="107283"/>
                </a:lnTo>
                <a:lnTo>
                  <a:pt x="57822" y="106822"/>
                </a:lnTo>
                <a:lnTo>
                  <a:pt x="58044" y="106055"/>
                </a:lnTo>
                <a:lnTo>
                  <a:pt x="58516" y="106488"/>
                </a:lnTo>
                <a:lnTo>
                  <a:pt x="59077" y="105872"/>
                </a:lnTo>
                <a:lnTo>
                  <a:pt x="59605" y="106111"/>
                </a:lnTo>
                <a:lnTo>
                  <a:pt x="60166" y="104872"/>
                </a:lnTo>
                <a:lnTo>
                  <a:pt x="60333" y="105772"/>
                </a:lnTo>
                <a:lnTo>
                  <a:pt x="60827" y="105588"/>
                </a:lnTo>
                <a:lnTo>
                  <a:pt x="61555" y="105822"/>
                </a:lnTo>
                <a:lnTo>
                  <a:pt x="61216" y="105116"/>
                </a:lnTo>
                <a:lnTo>
                  <a:pt x="61894" y="105116"/>
                </a:lnTo>
                <a:lnTo>
                  <a:pt x="61950" y="103694"/>
                </a:lnTo>
                <a:lnTo>
                  <a:pt x="61761" y="104255"/>
                </a:lnTo>
                <a:lnTo>
                  <a:pt x="61611" y="103077"/>
                </a:lnTo>
                <a:lnTo>
                  <a:pt x="61672" y="102083"/>
                </a:lnTo>
                <a:lnTo>
                  <a:pt x="61127" y="101700"/>
                </a:lnTo>
                <a:lnTo>
                  <a:pt x="61200" y="102750"/>
                </a:lnTo>
                <a:lnTo>
                  <a:pt x="60938" y="103033"/>
                </a:lnTo>
                <a:lnTo>
                  <a:pt x="60883" y="101894"/>
                </a:lnTo>
                <a:lnTo>
                  <a:pt x="60355" y="101083"/>
                </a:lnTo>
                <a:lnTo>
                  <a:pt x="59827" y="101561"/>
                </a:lnTo>
                <a:lnTo>
                  <a:pt x="59344" y="100800"/>
                </a:lnTo>
                <a:lnTo>
                  <a:pt x="58911" y="100327"/>
                </a:lnTo>
                <a:lnTo>
                  <a:pt x="58272" y="101322"/>
                </a:lnTo>
                <a:lnTo>
                  <a:pt x="58294" y="102033"/>
                </a:lnTo>
                <a:lnTo>
                  <a:pt x="59344" y="103033"/>
                </a:lnTo>
                <a:lnTo>
                  <a:pt x="59755" y="104077"/>
                </a:lnTo>
                <a:lnTo>
                  <a:pt x="59061" y="104305"/>
                </a:lnTo>
                <a:lnTo>
                  <a:pt x="58650" y="104783"/>
                </a:lnTo>
                <a:lnTo>
                  <a:pt x="58027" y="103788"/>
                </a:lnTo>
                <a:lnTo>
                  <a:pt x="57900" y="102638"/>
                </a:lnTo>
                <a:lnTo>
                  <a:pt x="57538" y="102455"/>
                </a:lnTo>
                <a:lnTo>
                  <a:pt x="57105" y="102750"/>
                </a:lnTo>
                <a:lnTo>
                  <a:pt x="56638" y="102455"/>
                </a:lnTo>
                <a:lnTo>
                  <a:pt x="55888" y="103166"/>
                </a:lnTo>
                <a:cubicBezTo>
                  <a:pt x="55888" y="103166"/>
                  <a:pt x="55511" y="104216"/>
                  <a:pt x="55550" y="104216"/>
                </a:cubicBezTo>
                <a:cubicBezTo>
                  <a:pt x="55550" y="104216"/>
                  <a:pt x="55550" y="104216"/>
                  <a:pt x="55550" y="104216"/>
                </a:cubicBezTo>
                <a:close/>
                <a:moveTo>
                  <a:pt x="62994" y="103305"/>
                </a:moveTo>
                <a:lnTo>
                  <a:pt x="62550" y="102955"/>
                </a:lnTo>
                <a:lnTo>
                  <a:pt x="62361" y="104450"/>
                </a:lnTo>
                <a:lnTo>
                  <a:pt x="62638" y="105400"/>
                </a:lnTo>
                <a:lnTo>
                  <a:pt x="62800" y="103833"/>
                </a:lnTo>
                <a:lnTo>
                  <a:pt x="62994" y="103305"/>
                </a:lnTo>
                <a:cubicBezTo>
                  <a:pt x="62994" y="103305"/>
                  <a:pt x="62994" y="103305"/>
                  <a:pt x="62994" y="103305"/>
                </a:cubicBezTo>
                <a:close/>
                <a:moveTo>
                  <a:pt x="63238" y="104027"/>
                </a:moveTo>
                <a:lnTo>
                  <a:pt x="63055" y="105327"/>
                </a:lnTo>
                <a:lnTo>
                  <a:pt x="63405" y="105166"/>
                </a:lnTo>
                <a:lnTo>
                  <a:pt x="63461" y="104377"/>
                </a:lnTo>
                <a:lnTo>
                  <a:pt x="63238" y="104027"/>
                </a:lnTo>
                <a:cubicBezTo>
                  <a:pt x="63238" y="104027"/>
                  <a:pt x="63238" y="104027"/>
                  <a:pt x="63238" y="104027"/>
                </a:cubicBezTo>
                <a:close/>
                <a:moveTo>
                  <a:pt x="63583" y="104116"/>
                </a:moveTo>
                <a:cubicBezTo>
                  <a:pt x="63561" y="104011"/>
                  <a:pt x="63711" y="102933"/>
                  <a:pt x="63711" y="102933"/>
                </a:cubicBezTo>
                <a:lnTo>
                  <a:pt x="64500" y="101838"/>
                </a:lnTo>
                <a:lnTo>
                  <a:pt x="65777" y="101127"/>
                </a:lnTo>
                <a:lnTo>
                  <a:pt x="66411" y="101933"/>
                </a:lnTo>
                <a:lnTo>
                  <a:pt x="66766" y="101700"/>
                </a:lnTo>
                <a:lnTo>
                  <a:pt x="67450" y="102133"/>
                </a:lnTo>
                <a:lnTo>
                  <a:pt x="68161" y="103266"/>
                </a:lnTo>
                <a:lnTo>
                  <a:pt x="68700" y="102694"/>
                </a:lnTo>
                <a:lnTo>
                  <a:pt x="69455" y="102800"/>
                </a:lnTo>
                <a:lnTo>
                  <a:pt x="69794" y="103455"/>
                </a:lnTo>
                <a:lnTo>
                  <a:pt x="70372" y="103305"/>
                </a:lnTo>
                <a:lnTo>
                  <a:pt x="70677" y="102411"/>
                </a:lnTo>
                <a:lnTo>
                  <a:pt x="71144" y="102033"/>
                </a:lnTo>
                <a:lnTo>
                  <a:pt x="71438" y="100894"/>
                </a:lnTo>
                <a:lnTo>
                  <a:pt x="71238" y="100611"/>
                </a:lnTo>
                <a:lnTo>
                  <a:pt x="71688" y="99850"/>
                </a:lnTo>
                <a:lnTo>
                  <a:pt x="72233" y="100416"/>
                </a:lnTo>
                <a:lnTo>
                  <a:pt x="72288" y="101611"/>
                </a:lnTo>
                <a:lnTo>
                  <a:pt x="72044" y="102694"/>
                </a:lnTo>
                <a:lnTo>
                  <a:pt x="71711" y="103077"/>
                </a:lnTo>
                <a:lnTo>
                  <a:pt x="71333" y="104355"/>
                </a:lnTo>
                <a:lnTo>
                  <a:pt x="70766" y="104538"/>
                </a:lnTo>
                <a:lnTo>
                  <a:pt x="70544" y="105161"/>
                </a:lnTo>
                <a:lnTo>
                  <a:pt x="70172" y="104822"/>
                </a:lnTo>
                <a:lnTo>
                  <a:pt x="69377" y="104783"/>
                </a:lnTo>
                <a:lnTo>
                  <a:pt x="68650" y="105644"/>
                </a:lnTo>
                <a:lnTo>
                  <a:pt x="67816" y="105238"/>
                </a:lnTo>
                <a:lnTo>
                  <a:pt x="67238" y="105855"/>
                </a:lnTo>
                <a:lnTo>
                  <a:pt x="67127" y="106211"/>
                </a:lnTo>
                <a:lnTo>
                  <a:pt x="66750" y="106188"/>
                </a:lnTo>
                <a:lnTo>
                  <a:pt x="66461" y="105783"/>
                </a:lnTo>
                <a:lnTo>
                  <a:pt x="65988" y="106277"/>
                </a:lnTo>
                <a:lnTo>
                  <a:pt x="65683" y="105644"/>
                </a:lnTo>
                <a:lnTo>
                  <a:pt x="65283" y="105505"/>
                </a:lnTo>
                <a:lnTo>
                  <a:pt x="64911" y="105661"/>
                </a:lnTo>
                <a:lnTo>
                  <a:pt x="64516" y="105400"/>
                </a:lnTo>
                <a:lnTo>
                  <a:pt x="64177" y="105505"/>
                </a:lnTo>
                <a:lnTo>
                  <a:pt x="63733" y="105238"/>
                </a:lnTo>
                <a:lnTo>
                  <a:pt x="63583" y="104116"/>
                </a:lnTo>
                <a:cubicBezTo>
                  <a:pt x="63583" y="104116"/>
                  <a:pt x="63583" y="104116"/>
                  <a:pt x="63583" y="104116"/>
                </a:cubicBezTo>
                <a:close/>
                <a:moveTo>
                  <a:pt x="72827" y="101366"/>
                </a:moveTo>
                <a:lnTo>
                  <a:pt x="72494" y="102094"/>
                </a:lnTo>
                <a:lnTo>
                  <a:pt x="72755" y="102477"/>
                </a:lnTo>
                <a:lnTo>
                  <a:pt x="72916" y="101911"/>
                </a:lnTo>
                <a:lnTo>
                  <a:pt x="72827" y="101366"/>
                </a:lnTo>
                <a:cubicBezTo>
                  <a:pt x="72827" y="101366"/>
                  <a:pt x="72827" y="101366"/>
                  <a:pt x="72827" y="101366"/>
                </a:cubicBezTo>
                <a:close/>
                <a:moveTo>
                  <a:pt x="72561" y="103305"/>
                </a:moveTo>
                <a:lnTo>
                  <a:pt x="72027" y="103566"/>
                </a:lnTo>
                <a:lnTo>
                  <a:pt x="71844" y="104622"/>
                </a:lnTo>
                <a:lnTo>
                  <a:pt x="72133" y="103833"/>
                </a:lnTo>
                <a:lnTo>
                  <a:pt x="72561" y="103305"/>
                </a:lnTo>
                <a:cubicBezTo>
                  <a:pt x="72561" y="103305"/>
                  <a:pt x="72561" y="103305"/>
                  <a:pt x="72561" y="103305"/>
                </a:cubicBezTo>
                <a:close/>
                <a:moveTo>
                  <a:pt x="72994" y="103672"/>
                </a:moveTo>
                <a:lnTo>
                  <a:pt x="73511" y="102744"/>
                </a:lnTo>
                <a:lnTo>
                  <a:pt x="73394" y="102150"/>
                </a:lnTo>
                <a:lnTo>
                  <a:pt x="73622" y="101933"/>
                </a:lnTo>
                <a:lnTo>
                  <a:pt x="73994" y="102077"/>
                </a:lnTo>
                <a:lnTo>
                  <a:pt x="74350" y="101561"/>
                </a:lnTo>
                <a:lnTo>
                  <a:pt x="74544" y="101894"/>
                </a:lnTo>
                <a:lnTo>
                  <a:pt x="74011" y="103138"/>
                </a:lnTo>
                <a:lnTo>
                  <a:pt x="73766" y="103883"/>
                </a:lnTo>
                <a:lnTo>
                  <a:pt x="73227" y="104172"/>
                </a:lnTo>
                <a:lnTo>
                  <a:pt x="72994" y="103672"/>
                </a:lnTo>
                <a:cubicBezTo>
                  <a:pt x="72994" y="103672"/>
                  <a:pt x="72994" y="103672"/>
                  <a:pt x="72994" y="103672"/>
                </a:cubicBezTo>
                <a:close/>
                <a:moveTo>
                  <a:pt x="74605" y="103455"/>
                </a:moveTo>
                <a:lnTo>
                  <a:pt x="74961" y="103427"/>
                </a:lnTo>
                <a:lnTo>
                  <a:pt x="75216" y="104044"/>
                </a:lnTo>
                <a:lnTo>
                  <a:pt x="75616" y="102666"/>
                </a:lnTo>
                <a:lnTo>
                  <a:pt x="75566" y="102094"/>
                </a:lnTo>
                <a:lnTo>
                  <a:pt x="75316" y="102694"/>
                </a:lnTo>
                <a:lnTo>
                  <a:pt x="74838" y="102844"/>
                </a:lnTo>
                <a:lnTo>
                  <a:pt x="74605" y="103455"/>
                </a:lnTo>
                <a:cubicBezTo>
                  <a:pt x="74605" y="103455"/>
                  <a:pt x="74605" y="103455"/>
                  <a:pt x="74605" y="103455"/>
                </a:cubicBezTo>
                <a:close/>
                <a:moveTo>
                  <a:pt x="76494" y="100894"/>
                </a:moveTo>
                <a:lnTo>
                  <a:pt x="75977" y="101461"/>
                </a:lnTo>
                <a:lnTo>
                  <a:pt x="76183" y="101833"/>
                </a:lnTo>
                <a:lnTo>
                  <a:pt x="76016" y="102316"/>
                </a:lnTo>
                <a:lnTo>
                  <a:pt x="76055" y="102816"/>
                </a:lnTo>
                <a:lnTo>
                  <a:pt x="76522" y="103094"/>
                </a:lnTo>
                <a:lnTo>
                  <a:pt x="77405" y="102316"/>
                </a:lnTo>
                <a:lnTo>
                  <a:pt x="77700" y="101461"/>
                </a:lnTo>
                <a:lnTo>
                  <a:pt x="77438" y="101005"/>
                </a:lnTo>
                <a:lnTo>
                  <a:pt x="76716" y="101194"/>
                </a:lnTo>
                <a:lnTo>
                  <a:pt x="76494" y="100894"/>
                </a:lnTo>
                <a:cubicBezTo>
                  <a:pt x="76494" y="100894"/>
                  <a:pt x="76494" y="100894"/>
                  <a:pt x="76494" y="100894"/>
                </a:cubicBezTo>
                <a:close/>
                <a:moveTo>
                  <a:pt x="78850" y="101033"/>
                </a:moveTo>
                <a:lnTo>
                  <a:pt x="78694" y="101577"/>
                </a:lnTo>
                <a:lnTo>
                  <a:pt x="78788" y="101861"/>
                </a:lnTo>
                <a:lnTo>
                  <a:pt x="78988" y="101483"/>
                </a:lnTo>
                <a:lnTo>
                  <a:pt x="78850" y="101033"/>
                </a:lnTo>
                <a:cubicBezTo>
                  <a:pt x="78850" y="101033"/>
                  <a:pt x="78850" y="101033"/>
                  <a:pt x="78850" y="101033"/>
                </a:cubicBezTo>
                <a:close/>
                <a:moveTo>
                  <a:pt x="79711" y="99233"/>
                </a:moveTo>
                <a:lnTo>
                  <a:pt x="80283" y="98400"/>
                </a:lnTo>
                <a:lnTo>
                  <a:pt x="81100" y="98850"/>
                </a:lnTo>
                <a:lnTo>
                  <a:pt x="81383" y="99416"/>
                </a:lnTo>
                <a:lnTo>
                  <a:pt x="81500" y="98822"/>
                </a:lnTo>
                <a:lnTo>
                  <a:pt x="81877" y="98083"/>
                </a:lnTo>
                <a:lnTo>
                  <a:pt x="82277" y="97566"/>
                </a:lnTo>
                <a:lnTo>
                  <a:pt x="82172" y="96855"/>
                </a:lnTo>
                <a:lnTo>
                  <a:pt x="81744" y="96394"/>
                </a:lnTo>
                <a:lnTo>
                  <a:pt x="81344" y="97161"/>
                </a:lnTo>
                <a:lnTo>
                  <a:pt x="80466" y="97350"/>
                </a:lnTo>
                <a:lnTo>
                  <a:pt x="80200" y="96783"/>
                </a:lnTo>
                <a:lnTo>
                  <a:pt x="79788" y="97277"/>
                </a:lnTo>
                <a:lnTo>
                  <a:pt x="79605" y="98661"/>
                </a:lnTo>
                <a:lnTo>
                  <a:pt x="79711" y="99233"/>
                </a:lnTo>
                <a:cubicBezTo>
                  <a:pt x="79711" y="99233"/>
                  <a:pt x="79711" y="99233"/>
                  <a:pt x="79711" y="99233"/>
                </a:cubicBezTo>
                <a:close/>
                <a:moveTo>
                  <a:pt x="51711" y="92588"/>
                </a:moveTo>
                <a:lnTo>
                  <a:pt x="52061" y="93444"/>
                </a:lnTo>
                <a:lnTo>
                  <a:pt x="52400" y="92505"/>
                </a:lnTo>
                <a:lnTo>
                  <a:pt x="52644" y="92616"/>
                </a:lnTo>
                <a:lnTo>
                  <a:pt x="52811" y="92616"/>
                </a:lnTo>
                <a:lnTo>
                  <a:pt x="52716" y="92244"/>
                </a:lnTo>
                <a:lnTo>
                  <a:pt x="52388" y="91888"/>
                </a:lnTo>
                <a:lnTo>
                  <a:pt x="51905" y="91733"/>
                </a:lnTo>
                <a:lnTo>
                  <a:pt x="51700" y="92200"/>
                </a:lnTo>
                <a:lnTo>
                  <a:pt x="51711" y="92588"/>
                </a:lnTo>
                <a:cubicBezTo>
                  <a:pt x="51711" y="92588"/>
                  <a:pt x="51711" y="92588"/>
                  <a:pt x="51711" y="92588"/>
                </a:cubicBezTo>
                <a:close/>
                <a:moveTo>
                  <a:pt x="53216" y="94566"/>
                </a:moveTo>
                <a:lnTo>
                  <a:pt x="53600" y="94611"/>
                </a:lnTo>
                <a:lnTo>
                  <a:pt x="53716" y="94538"/>
                </a:lnTo>
                <a:lnTo>
                  <a:pt x="53683" y="94916"/>
                </a:lnTo>
                <a:lnTo>
                  <a:pt x="53311" y="94894"/>
                </a:lnTo>
                <a:lnTo>
                  <a:pt x="53216" y="94566"/>
                </a:lnTo>
                <a:cubicBezTo>
                  <a:pt x="53216" y="94566"/>
                  <a:pt x="53216" y="94566"/>
                  <a:pt x="53216" y="94566"/>
                </a:cubicBezTo>
                <a:close/>
                <a:moveTo>
                  <a:pt x="61277" y="109661"/>
                </a:moveTo>
                <a:lnTo>
                  <a:pt x="62400" y="108194"/>
                </a:lnTo>
                <a:lnTo>
                  <a:pt x="63094" y="109566"/>
                </a:lnTo>
                <a:lnTo>
                  <a:pt x="63561" y="109566"/>
                </a:lnTo>
                <a:lnTo>
                  <a:pt x="64027" y="108905"/>
                </a:lnTo>
                <a:lnTo>
                  <a:pt x="64655" y="109661"/>
                </a:lnTo>
                <a:lnTo>
                  <a:pt x="64822" y="110850"/>
                </a:lnTo>
                <a:lnTo>
                  <a:pt x="65327" y="110850"/>
                </a:lnTo>
                <a:lnTo>
                  <a:pt x="65761" y="112500"/>
                </a:lnTo>
                <a:lnTo>
                  <a:pt x="66194" y="113544"/>
                </a:lnTo>
                <a:lnTo>
                  <a:pt x="66211" y="114400"/>
                </a:lnTo>
                <a:lnTo>
                  <a:pt x="65550" y="115261"/>
                </a:lnTo>
                <a:lnTo>
                  <a:pt x="64822" y="115455"/>
                </a:lnTo>
                <a:lnTo>
                  <a:pt x="64222" y="114783"/>
                </a:lnTo>
                <a:lnTo>
                  <a:pt x="63788" y="113222"/>
                </a:lnTo>
                <a:lnTo>
                  <a:pt x="63361" y="112983"/>
                </a:lnTo>
                <a:lnTo>
                  <a:pt x="62944" y="111700"/>
                </a:lnTo>
                <a:lnTo>
                  <a:pt x="62361" y="111938"/>
                </a:lnTo>
                <a:lnTo>
                  <a:pt x="61650" y="111555"/>
                </a:lnTo>
                <a:lnTo>
                  <a:pt x="61238" y="110605"/>
                </a:lnTo>
                <a:lnTo>
                  <a:pt x="61277" y="109661"/>
                </a:lnTo>
                <a:cubicBezTo>
                  <a:pt x="61277" y="109661"/>
                  <a:pt x="61277" y="109661"/>
                  <a:pt x="61277" y="109661"/>
                </a:cubicBezTo>
                <a:close/>
                <a:moveTo>
                  <a:pt x="68811" y="116683"/>
                </a:moveTo>
                <a:lnTo>
                  <a:pt x="69094" y="117161"/>
                </a:lnTo>
                <a:lnTo>
                  <a:pt x="69161" y="117794"/>
                </a:lnTo>
                <a:lnTo>
                  <a:pt x="68827" y="118227"/>
                </a:lnTo>
                <a:lnTo>
                  <a:pt x="68350" y="118161"/>
                </a:lnTo>
                <a:lnTo>
                  <a:pt x="68600" y="117083"/>
                </a:lnTo>
                <a:lnTo>
                  <a:pt x="68811" y="116683"/>
                </a:lnTo>
                <a:cubicBezTo>
                  <a:pt x="68811" y="116683"/>
                  <a:pt x="68811" y="116683"/>
                  <a:pt x="68811" y="116683"/>
                </a:cubicBezTo>
                <a:close/>
                <a:moveTo>
                  <a:pt x="72683" y="116972"/>
                </a:moveTo>
                <a:lnTo>
                  <a:pt x="72194" y="117533"/>
                </a:lnTo>
                <a:lnTo>
                  <a:pt x="72288" y="117777"/>
                </a:lnTo>
                <a:lnTo>
                  <a:pt x="71483" y="118766"/>
                </a:lnTo>
                <a:lnTo>
                  <a:pt x="71088" y="119666"/>
                </a:lnTo>
                <a:lnTo>
                  <a:pt x="71466" y="120000"/>
                </a:lnTo>
                <a:lnTo>
                  <a:pt x="72644" y="118766"/>
                </a:lnTo>
                <a:lnTo>
                  <a:pt x="72811" y="117716"/>
                </a:lnTo>
                <a:lnTo>
                  <a:pt x="72683" y="116972"/>
                </a:lnTo>
                <a:cubicBezTo>
                  <a:pt x="72683" y="116972"/>
                  <a:pt x="72683" y="116972"/>
                  <a:pt x="72683" y="116972"/>
                </a:cubicBezTo>
                <a:close/>
                <a:moveTo>
                  <a:pt x="72627" y="116050"/>
                </a:moveTo>
                <a:lnTo>
                  <a:pt x="72822" y="114716"/>
                </a:lnTo>
                <a:lnTo>
                  <a:pt x="72627" y="114677"/>
                </a:lnTo>
                <a:lnTo>
                  <a:pt x="72355" y="115777"/>
                </a:lnTo>
                <a:lnTo>
                  <a:pt x="72627" y="116050"/>
                </a:lnTo>
                <a:cubicBezTo>
                  <a:pt x="72627" y="116050"/>
                  <a:pt x="72627" y="116050"/>
                  <a:pt x="72627" y="116050"/>
                </a:cubicBezTo>
                <a:close/>
                <a:moveTo>
                  <a:pt x="73138" y="114594"/>
                </a:moveTo>
                <a:lnTo>
                  <a:pt x="72977" y="115950"/>
                </a:lnTo>
                <a:lnTo>
                  <a:pt x="73250" y="116472"/>
                </a:lnTo>
                <a:lnTo>
                  <a:pt x="74100" y="116355"/>
                </a:lnTo>
                <a:lnTo>
                  <a:pt x="74838" y="115122"/>
                </a:lnTo>
                <a:lnTo>
                  <a:pt x="75300" y="114761"/>
                </a:lnTo>
                <a:lnTo>
                  <a:pt x="75722" y="114855"/>
                </a:lnTo>
                <a:lnTo>
                  <a:pt x="76211" y="113950"/>
                </a:lnTo>
                <a:lnTo>
                  <a:pt x="76533" y="112716"/>
                </a:lnTo>
                <a:lnTo>
                  <a:pt x="77511" y="110866"/>
                </a:lnTo>
                <a:lnTo>
                  <a:pt x="77750" y="110077"/>
                </a:lnTo>
                <a:lnTo>
                  <a:pt x="78011" y="109783"/>
                </a:lnTo>
                <a:lnTo>
                  <a:pt x="77383" y="108311"/>
                </a:lnTo>
                <a:lnTo>
                  <a:pt x="76850" y="106783"/>
                </a:lnTo>
                <a:lnTo>
                  <a:pt x="76622" y="107055"/>
                </a:lnTo>
                <a:lnTo>
                  <a:pt x="76177" y="107377"/>
                </a:lnTo>
                <a:lnTo>
                  <a:pt x="76150" y="109077"/>
                </a:lnTo>
                <a:lnTo>
                  <a:pt x="75677" y="109266"/>
                </a:lnTo>
                <a:lnTo>
                  <a:pt x="75133" y="109972"/>
                </a:lnTo>
                <a:lnTo>
                  <a:pt x="74744" y="108838"/>
                </a:lnTo>
                <a:lnTo>
                  <a:pt x="74600" y="109183"/>
                </a:lnTo>
                <a:lnTo>
                  <a:pt x="74088" y="109944"/>
                </a:lnTo>
                <a:lnTo>
                  <a:pt x="73900" y="111322"/>
                </a:lnTo>
                <a:lnTo>
                  <a:pt x="73411" y="113361"/>
                </a:lnTo>
                <a:lnTo>
                  <a:pt x="73338" y="113916"/>
                </a:lnTo>
                <a:lnTo>
                  <a:pt x="73550" y="114411"/>
                </a:lnTo>
                <a:lnTo>
                  <a:pt x="73633" y="114955"/>
                </a:lnTo>
                <a:lnTo>
                  <a:pt x="73355" y="114955"/>
                </a:lnTo>
                <a:lnTo>
                  <a:pt x="73138" y="114594"/>
                </a:lnTo>
                <a:cubicBezTo>
                  <a:pt x="73138" y="114594"/>
                  <a:pt x="73138" y="114594"/>
                  <a:pt x="73138" y="114594"/>
                </a:cubicBezTo>
                <a:close/>
                <a:moveTo>
                  <a:pt x="82872" y="100722"/>
                </a:moveTo>
                <a:lnTo>
                  <a:pt x="83200" y="100294"/>
                </a:lnTo>
                <a:lnTo>
                  <a:pt x="83466" y="100850"/>
                </a:lnTo>
                <a:lnTo>
                  <a:pt x="83144" y="101272"/>
                </a:lnTo>
                <a:lnTo>
                  <a:pt x="82872" y="100722"/>
                </a:lnTo>
                <a:cubicBezTo>
                  <a:pt x="82872" y="100722"/>
                  <a:pt x="82872" y="100722"/>
                  <a:pt x="82872" y="100722"/>
                </a:cubicBezTo>
                <a:close/>
                <a:moveTo>
                  <a:pt x="84055" y="101150"/>
                </a:moveTo>
                <a:lnTo>
                  <a:pt x="84416" y="100894"/>
                </a:lnTo>
                <a:lnTo>
                  <a:pt x="84394" y="101600"/>
                </a:lnTo>
                <a:lnTo>
                  <a:pt x="84055" y="101150"/>
                </a:lnTo>
                <a:cubicBezTo>
                  <a:pt x="84055" y="101150"/>
                  <a:pt x="84055" y="101150"/>
                  <a:pt x="84055" y="101150"/>
                </a:cubicBezTo>
                <a:close/>
                <a:moveTo>
                  <a:pt x="84783" y="100611"/>
                </a:moveTo>
                <a:lnTo>
                  <a:pt x="85555" y="100738"/>
                </a:lnTo>
                <a:lnTo>
                  <a:pt x="85972" y="100533"/>
                </a:lnTo>
                <a:lnTo>
                  <a:pt x="85972" y="101227"/>
                </a:lnTo>
                <a:lnTo>
                  <a:pt x="85366" y="101772"/>
                </a:lnTo>
                <a:lnTo>
                  <a:pt x="84855" y="101150"/>
                </a:lnTo>
                <a:lnTo>
                  <a:pt x="84783" y="100611"/>
                </a:lnTo>
                <a:cubicBezTo>
                  <a:pt x="84783" y="100611"/>
                  <a:pt x="84783" y="100611"/>
                  <a:pt x="84783" y="100611"/>
                </a:cubicBezTo>
                <a:close/>
                <a:moveTo>
                  <a:pt x="83405" y="96877"/>
                </a:moveTo>
                <a:lnTo>
                  <a:pt x="83900" y="95994"/>
                </a:lnTo>
                <a:lnTo>
                  <a:pt x="83583" y="95622"/>
                </a:lnTo>
                <a:lnTo>
                  <a:pt x="83377" y="96094"/>
                </a:lnTo>
                <a:lnTo>
                  <a:pt x="83405" y="96877"/>
                </a:lnTo>
                <a:cubicBezTo>
                  <a:pt x="83405" y="96877"/>
                  <a:pt x="83405" y="96877"/>
                  <a:pt x="83405" y="96877"/>
                </a:cubicBezTo>
                <a:close/>
                <a:moveTo>
                  <a:pt x="87405" y="101411"/>
                </a:moveTo>
                <a:lnTo>
                  <a:pt x="87888" y="101311"/>
                </a:lnTo>
                <a:lnTo>
                  <a:pt x="88105" y="101650"/>
                </a:lnTo>
                <a:lnTo>
                  <a:pt x="87666" y="101744"/>
                </a:lnTo>
                <a:lnTo>
                  <a:pt x="87405" y="101411"/>
                </a:lnTo>
                <a:cubicBezTo>
                  <a:pt x="87405" y="101411"/>
                  <a:pt x="87405" y="101411"/>
                  <a:pt x="87405" y="101411"/>
                </a:cubicBezTo>
                <a:close/>
                <a:moveTo>
                  <a:pt x="86816" y="93727"/>
                </a:moveTo>
                <a:lnTo>
                  <a:pt x="87050" y="93244"/>
                </a:lnTo>
                <a:lnTo>
                  <a:pt x="87316" y="93727"/>
                </a:lnTo>
                <a:lnTo>
                  <a:pt x="87183" y="94244"/>
                </a:lnTo>
                <a:lnTo>
                  <a:pt x="86900" y="94211"/>
                </a:lnTo>
                <a:lnTo>
                  <a:pt x="86816" y="93727"/>
                </a:lnTo>
                <a:cubicBezTo>
                  <a:pt x="86816" y="93727"/>
                  <a:pt x="86816" y="93727"/>
                  <a:pt x="86816" y="93727"/>
                </a:cubicBezTo>
                <a:close/>
                <a:moveTo>
                  <a:pt x="89633" y="98205"/>
                </a:moveTo>
                <a:lnTo>
                  <a:pt x="89933" y="97827"/>
                </a:lnTo>
                <a:lnTo>
                  <a:pt x="90272" y="98322"/>
                </a:lnTo>
                <a:lnTo>
                  <a:pt x="90372" y="99366"/>
                </a:lnTo>
                <a:lnTo>
                  <a:pt x="89983" y="99583"/>
                </a:lnTo>
                <a:lnTo>
                  <a:pt x="89650" y="98900"/>
                </a:lnTo>
                <a:lnTo>
                  <a:pt x="89633" y="98205"/>
                </a:lnTo>
                <a:cubicBezTo>
                  <a:pt x="89633" y="98205"/>
                  <a:pt x="89633" y="98205"/>
                  <a:pt x="89633" y="98205"/>
                </a:cubicBezTo>
                <a:close/>
                <a:moveTo>
                  <a:pt x="90494" y="100127"/>
                </a:moveTo>
                <a:lnTo>
                  <a:pt x="89961" y="100850"/>
                </a:lnTo>
                <a:lnTo>
                  <a:pt x="90272" y="100850"/>
                </a:lnTo>
                <a:lnTo>
                  <a:pt x="90494" y="100127"/>
                </a:lnTo>
                <a:cubicBezTo>
                  <a:pt x="90494" y="100127"/>
                  <a:pt x="90494" y="100127"/>
                  <a:pt x="90494" y="100127"/>
                </a:cubicBezTo>
                <a:close/>
                <a:moveTo>
                  <a:pt x="89544" y="90222"/>
                </a:moveTo>
                <a:lnTo>
                  <a:pt x="89283" y="90727"/>
                </a:lnTo>
                <a:lnTo>
                  <a:pt x="89638" y="90777"/>
                </a:lnTo>
                <a:lnTo>
                  <a:pt x="89544" y="90222"/>
                </a:lnTo>
                <a:cubicBezTo>
                  <a:pt x="89544" y="90222"/>
                  <a:pt x="89544" y="90222"/>
                  <a:pt x="89544" y="90222"/>
                </a:cubicBezTo>
                <a:close/>
                <a:moveTo>
                  <a:pt x="90738" y="88222"/>
                </a:moveTo>
                <a:lnTo>
                  <a:pt x="91094" y="87683"/>
                </a:lnTo>
                <a:lnTo>
                  <a:pt x="90838" y="87350"/>
                </a:lnTo>
                <a:lnTo>
                  <a:pt x="90738" y="88222"/>
                </a:lnTo>
                <a:cubicBezTo>
                  <a:pt x="90738" y="88222"/>
                  <a:pt x="90738" y="88222"/>
                  <a:pt x="90738" y="88222"/>
                </a:cubicBezTo>
                <a:close/>
                <a:moveTo>
                  <a:pt x="94677" y="94666"/>
                </a:moveTo>
                <a:lnTo>
                  <a:pt x="93972" y="96266"/>
                </a:lnTo>
                <a:lnTo>
                  <a:pt x="93944" y="96877"/>
                </a:lnTo>
                <a:lnTo>
                  <a:pt x="94033" y="97327"/>
                </a:lnTo>
                <a:lnTo>
                  <a:pt x="93755" y="97927"/>
                </a:lnTo>
                <a:lnTo>
                  <a:pt x="93744" y="98900"/>
                </a:lnTo>
                <a:lnTo>
                  <a:pt x="94122" y="99700"/>
                </a:lnTo>
                <a:lnTo>
                  <a:pt x="94450" y="99466"/>
                </a:lnTo>
                <a:lnTo>
                  <a:pt x="95044" y="97588"/>
                </a:lnTo>
                <a:lnTo>
                  <a:pt x="95244" y="95972"/>
                </a:lnTo>
                <a:lnTo>
                  <a:pt x="95133" y="95050"/>
                </a:lnTo>
                <a:lnTo>
                  <a:pt x="95283" y="94361"/>
                </a:lnTo>
                <a:lnTo>
                  <a:pt x="95227" y="93888"/>
                </a:lnTo>
                <a:lnTo>
                  <a:pt x="94933" y="93694"/>
                </a:lnTo>
                <a:lnTo>
                  <a:pt x="94688" y="94172"/>
                </a:lnTo>
                <a:lnTo>
                  <a:pt x="94677" y="94666"/>
                </a:lnTo>
                <a:cubicBezTo>
                  <a:pt x="94677" y="94666"/>
                  <a:pt x="94677" y="94666"/>
                  <a:pt x="94677" y="94666"/>
                </a:cubicBezTo>
                <a:close/>
                <a:moveTo>
                  <a:pt x="93850" y="100083"/>
                </a:moveTo>
                <a:lnTo>
                  <a:pt x="93555" y="100016"/>
                </a:lnTo>
                <a:lnTo>
                  <a:pt x="93083" y="100822"/>
                </a:lnTo>
                <a:lnTo>
                  <a:pt x="93005" y="101338"/>
                </a:lnTo>
                <a:lnTo>
                  <a:pt x="93383" y="101150"/>
                </a:lnTo>
                <a:lnTo>
                  <a:pt x="93722" y="100483"/>
                </a:lnTo>
                <a:lnTo>
                  <a:pt x="93850" y="100083"/>
                </a:lnTo>
                <a:cubicBezTo>
                  <a:pt x="93850" y="100083"/>
                  <a:pt x="93850" y="100083"/>
                  <a:pt x="93850" y="100083"/>
                </a:cubicBezTo>
                <a:close/>
                <a:moveTo>
                  <a:pt x="93800" y="95305"/>
                </a:moveTo>
                <a:lnTo>
                  <a:pt x="93122" y="95433"/>
                </a:lnTo>
                <a:lnTo>
                  <a:pt x="93455" y="95783"/>
                </a:lnTo>
                <a:lnTo>
                  <a:pt x="93722" y="95622"/>
                </a:lnTo>
                <a:lnTo>
                  <a:pt x="93800" y="95305"/>
                </a:lnTo>
                <a:cubicBezTo>
                  <a:pt x="93800" y="95305"/>
                  <a:pt x="93800" y="95305"/>
                  <a:pt x="93800" y="95305"/>
                </a:cubicBezTo>
                <a:close/>
                <a:moveTo>
                  <a:pt x="93150" y="96044"/>
                </a:moveTo>
                <a:lnTo>
                  <a:pt x="92844" y="96327"/>
                </a:lnTo>
                <a:lnTo>
                  <a:pt x="93066" y="96450"/>
                </a:lnTo>
                <a:cubicBezTo>
                  <a:pt x="93066" y="96450"/>
                  <a:pt x="93150" y="95972"/>
                  <a:pt x="93150" y="96044"/>
                </a:cubicBezTo>
                <a:cubicBezTo>
                  <a:pt x="93150" y="96044"/>
                  <a:pt x="93150" y="96044"/>
                  <a:pt x="93150" y="96044"/>
                </a:cubicBezTo>
                <a:close/>
                <a:moveTo>
                  <a:pt x="95383" y="93272"/>
                </a:moveTo>
                <a:lnTo>
                  <a:pt x="96033" y="94127"/>
                </a:lnTo>
                <a:lnTo>
                  <a:pt x="95855" y="93455"/>
                </a:lnTo>
                <a:lnTo>
                  <a:pt x="95383" y="93272"/>
                </a:lnTo>
                <a:cubicBezTo>
                  <a:pt x="95383" y="93272"/>
                  <a:pt x="95383" y="93272"/>
                  <a:pt x="95383" y="93272"/>
                </a:cubicBezTo>
                <a:close/>
                <a:moveTo>
                  <a:pt x="95822" y="92722"/>
                </a:moveTo>
                <a:lnTo>
                  <a:pt x="96250" y="92172"/>
                </a:lnTo>
                <a:lnTo>
                  <a:pt x="96105" y="91961"/>
                </a:lnTo>
                <a:lnTo>
                  <a:pt x="95822" y="92722"/>
                </a:lnTo>
                <a:cubicBezTo>
                  <a:pt x="95822" y="92722"/>
                  <a:pt x="95822" y="92722"/>
                  <a:pt x="95822" y="92722"/>
                </a:cubicBezTo>
                <a:close/>
                <a:moveTo>
                  <a:pt x="102661" y="82372"/>
                </a:moveTo>
                <a:lnTo>
                  <a:pt x="102416" y="82266"/>
                </a:lnTo>
                <a:lnTo>
                  <a:pt x="102194" y="83266"/>
                </a:lnTo>
                <a:lnTo>
                  <a:pt x="101955" y="83438"/>
                </a:lnTo>
                <a:lnTo>
                  <a:pt x="102227" y="83627"/>
                </a:lnTo>
                <a:lnTo>
                  <a:pt x="102266" y="84144"/>
                </a:lnTo>
                <a:lnTo>
                  <a:pt x="102511" y="84033"/>
                </a:lnTo>
                <a:lnTo>
                  <a:pt x="102150" y="84661"/>
                </a:lnTo>
                <a:lnTo>
                  <a:pt x="102227" y="85455"/>
                </a:lnTo>
                <a:lnTo>
                  <a:pt x="102416" y="85400"/>
                </a:lnTo>
                <a:lnTo>
                  <a:pt x="102777" y="84766"/>
                </a:lnTo>
                <a:lnTo>
                  <a:pt x="103077" y="84783"/>
                </a:lnTo>
                <a:lnTo>
                  <a:pt x="103194" y="84172"/>
                </a:lnTo>
                <a:lnTo>
                  <a:pt x="103172" y="83033"/>
                </a:lnTo>
                <a:lnTo>
                  <a:pt x="102972" y="82966"/>
                </a:lnTo>
                <a:lnTo>
                  <a:pt x="102661" y="82372"/>
                </a:lnTo>
                <a:cubicBezTo>
                  <a:pt x="102661" y="82372"/>
                  <a:pt x="102661" y="82372"/>
                  <a:pt x="102661" y="82372"/>
                </a:cubicBezTo>
                <a:close/>
                <a:moveTo>
                  <a:pt x="102755" y="81944"/>
                </a:moveTo>
                <a:lnTo>
                  <a:pt x="103000" y="82655"/>
                </a:lnTo>
                <a:lnTo>
                  <a:pt x="103194" y="82666"/>
                </a:lnTo>
                <a:lnTo>
                  <a:pt x="102977" y="81894"/>
                </a:lnTo>
                <a:lnTo>
                  <a:pt x="102755" y="81944"/>
                </a:lnTo>
                <a:cubicBezTo>
                  <a:pt x="102755" y="81944"/>
                  <a:pt x="102755" y="81944"/>
                  <a:pt x="102755" y="81944"/>
                </a:cubicBezTo>
                <a:close/>
                <a:moveTo>
                  <a:pt x="101933" y="83816"/>
                </a:moveTo>
                <a:lnTo>
                  <a:pt x="101794" y="83822"/>
                </a:lnTo>
                <a:lnTo>
                  <a:pt x="101727" y="84266"/>
                </a:lnTo>
                <a:lnTo>
                  <a:pt x="101933" y="84261"/>
                </a:lnTo>
                <a:lnTo>
                  <a:pt x="101933" y="83816"/>
                </a:lnTo>
                <a:cubicBezTo>
                  <a:pt x="101933" y="83816"/>
                  <a:pt x="101933" y="83816"/>
                  <a:pt x="101933" y="83816"/>
                </a:cubicBezTo>
                <a:close/>
                <a:moveTo>
                  <a:pt x="102944" y="85272"/>
                </a:moveTo>
                <a:lnTo>
                  <a:pt x="102505" y="85683"/>
                </a:lnTo>
                <a:lnTo>
                  <a:pt x="102138" y="86500"/>
                </a:lnTo>
                <a:lnTo>
                  <a:pt x="102227" y="86866"/>
                </a:lnTo>
                <a:lnTo>
                  <a:pt x="102777" y="87611"/>
                </a:lnTo>
                <a:lnTo>
                  <a:pt x="102988" y="88000"/>
                </a:lnTo>
                <a:lnTo>
                  <a:pt x="103255" y="87183"/>
                </a:lnTo>
                <a:lnTo>
                  <a:pt x="103305" y="86461"/>
                </a:lnTo>
                <a:lnTo>
                  <a:pt x="103194" y="86294"/>
                </a:lnTo>
                <a:lnTo>
                  <a:pt x="103244" y="85938"/>
                </a:lnTo>
                <a:lnTo>
                  <a:pt x="103083" y="85350"/>
                </a:lnTo>
                <a:lnTo>
                  <a:pt x="102944" y="85272"/>
                </a:lnTo>
                <a:cubicBezTo>
                  <a:pt x="102944" y="85272"/>
                  <a:pt x="102944" y="85272"/>
                  <a:pt x="102944" y="85272"/>
                </a:cubicBezTo>
                <a:close/>
                <a:moveTo>
                  <a:pt x="101977" y="86233"/>
                </a:moveTo>
                <a:lnTo>
                  <a:pt x="101677" y="86055"/>
                </a:lnTo>
                <a:lnTo>
                  <a:pt x="101638" y="86705"/>
                </a:lnTo>
                <a:lnTo>
                  <a:pt x="102022" y="87816"/>
                </a:lnTo>
                <a:lnTo>
                  <a:pt x="102344" y="88238"/>
                </a:lnTo>
                <a:lnTo>
                  <a:pt x="102488" y="87988"/>
                </a:lnTo>
                <a:lnTo>
                  <a:pt x="102061" y="86944"/>
                </a:lnTo>
                <a:lnTo>
                  <a:pt x="101977" y="86233"/>
                </a:lnTo>
                <a:cubicBezTo>
                  <a:pt x="101977" y="86233"/>
                  <a:pt x="101977" y="86233"/>
                  <a:pt x="101977" y="86233"/>
                </a:cubicBezTo>
                <a:close/>
                <a:moveTo>
                  <a:pt x="102694" y="88222"/>
                </a:moveTo>
                <a:cubicBezTo>
                  <a:pt x="102694" y="88188"/>
                  <a:pt x="102544" y="88505"/>
                  <a:pt x="102544" y="88505"/>
                </a:cubicBezTo>
                <a:lnTo>
                  <a:pt x="102566" y="89133"/>
                </a:lnTo>
                <a:lnTo>
                  <a:pt x="102777" y="89555"/>
                </a:lnTo>
                <a:lnTo>
                  <a:pt x="103044" y="89411"/>
                </a:lnTo>
                <a:lnTo>
                  <a:pt x="102955" y="88766"/>
                </a:lnTo>
                <a:lnTo>
                  <a:pt x="102694" y="88222"/>
                </a:lnTo>
                <a:cubicBezTo>
                  <a:pt x="102694" y="88222"/>
                  <a:pt x="102694" y="88222"/>
                  <a:pt x="102694" y="88222"/>
                </a:cubicBezTo>
                <a:close/>
                <a:moveTo>
                  <a:pt x="101761" y="87761"/>
                </a:moveTo>
                <a:lnTo>
                  <a:pt x="101555" y="87355"/>
                </a:lnTo>
                <a:lnTo>
                  <a:pt x="101611" y="87916"/>
                </a:lnTo>
                <a:lnTo>
                  <a:pt x="101627" y="89283"/>
                </a:lnTo>
                <a:lnTo>
                  <a:pt x="101827" y="89755"/>
                </a:lnTo>
                <a:lnTo>
                  <a:pt x="101950" y="90500"/>
                </a:lnTo>
                <a:lnTo>
                  <a:pt x="101772" y="90038"/>
                </a:lnTo>
                <a:lnTo>
                  <a:pt x="101600" y="90011"/>
                </a:lnTo>
                <a:lnTo>
                  <a:pt x="101555" y="91211"/>
                </a:lnTo>
                <a:lnTo>
                  <a:pt x="101794" y="91827"/>
                </a:lnTo>
                <a:lnTo>
                  <a:pt x="102055" y="91733"/>
                </a:lnTo>
                <a:lnTo>
                  <a:pt x="102538" y="90644"/>
                </a:lnTo>
                <a:lnTo>
                  <a:pt x="102627" y="90038"/>
                </a:lnTo>
                <a:lnTo>
                  <a:pt x="102400" y="89666"/>
                </a:lnTo>
                <a:lnTo>
                  <a:pt x="102227" y="88777"/>
                </a:lnTo>
                <a:lnTo>
                  <a:pt x="101761" y="87761"/>
                </a:lnTo>
                <a:cubicBezTo>
                  <a:pt x="101761" y="87761"/>
                  <a:pt x="101761" y="87761"/>
                  <a:pt x="101761" y="87761"/>
                </a:cubicBezTo>
                <a:close/>
                <a:moveTo>
                  <a:pt x="103277" y="90100"/>
                </a:moveTo>
                <a:lnTo>
                  <a:pt x="103077" y="90677"/>
                </a:lnTo>
                <a:lnTo>
                  <a:pt x="103211" y="90955"/>
                </a:lnTo>
                <a:lnTo>
                  <a:pt x="103333" y="90638"/>
                </a:lnTo>
                <a:lnTo>
                  <a:pt x="103277" y="90100"/>
                </a:lnTo>
                <a:cubicBezTo>
                  <a:pt x="103277" y="90100"/>
                  <a:pt x="103277" y="90100"/>
                  <a:pt x="103277" y="90100"/>
                </a:cubicBezTo>
                <a:close/>
                <a:moveTo>
                  <a:pt x="99194" y="81277"/>
                </a:moveTo>
                <a:lnTo>
                  <a:pt x="98677" y="81961"/>
                </a:lnTo>
                <a:lnTo>
                  <a:pt x="98455" y="84716"/>
                </a:lnTo>
                <a:lnTo>
                  <a:pt x="98261" y="85494"/>
                </a:lnTo>
                <a:lnTo>
                  <a:pt x="98611" y="85172"/>
                </a:lnTo>
                <a:lnTo>
                  <a:pt x="98961" y="82461"/>
                </a:lnTo>
                <a:lnTo>
                  <a:pt x="99194" y="81277"/>
                </a:lnTo>
                <a:cubicBezTo>
                  <a:pt x="99194" y="81277"/>
                  <a:pt x="99194" y="81277"/>
                  <a:pt x="99194" y="81277"/>
                </a:cubicBezTo>
                <a:close/>
                <a:moveTo>
                  <a:pt x="97800" y="82583"/>
                </a:moveTo>
                <a:lnTo>
                  <a:pt x="97933" y="83838"/>
                </a:lnTo>
                <a:lnTo>
                  <a:pt x="97955" y="84883"/>
                </a:lnTo>
                <a:lnTo>
                  <a:pt x="98144" y="85383"/>
                </a:lnTo>
                <a:lnTo>
                  <a:pt x="98161" y="83861"/>
                </a:lnTo>
                <a:lnTo>
                  <a:pt x="97800" y="82583"/>
                </a:lnTo>
                <a:cubicBezTo>
                  <a:pt x="97800" y="82583"/>
                  <a:pt x="97800" y="82583"/>
                  <a:pt x="97800" y="82583"/>
                </a:cubicBezTo>
                <a:close/>
                <a:moveTo>
                  <a:pt x="105350" y="49644"/>
                </a:moveTo>
                <a:lnTo>
                  <a:pt x="105783" y="50744"/>
                </a:lnTo>
                <a:lnTo>
                  <a:pt x="105761" y="49983"/>
                </a:lnTo>
                <a:lnTo>
                  <a:pt x="106027" y="50033"/>
                </a:lnTo>
                <a:lnTo>
                  <a:pt x="106477" y="51550"/>
                </a:lnTo>
                <a:lnTo>
                  <a:pt x="106405" y="52394"/>
                </a:lnTo>
                <a:lnTo>
                  <a:pt x="106800" y="52583"/>
                </a:lnTo>
                <a:lnTo>
                  <a:pt x="106944" y="52583"/>
                </a:lnTo>
                <a:lnTo>
                  <a:pt x="107172" y="52877"/>
                </a:lnTo>
                <a:lnTo>
                  <a:pt x="107772" y="52583"/>
                </a:lnTo>
                <a:lnTo>
                  <a:pt x="107544" y="52022"/>
                </a:lnTo>
                <a:lnTo>
                  <a:pt x="107172" y="51550"/>
                </a:lnTo>
                <a:lnTo>
                  <a:pt x="106833" y="50172"/>
                </a:lnTo>
                <a:lnTo>
                  <a:pt x="106405" y="49461"/>
                </a:lnTo>
                <a:lnTo>
                  <a:pt x="105994" y="49461"/>
                </a:lnTo>
                <a:lnTo>
                  <a:pt x="105255" y="49122"/>
                </a:lnTo>
                <a:lnTo>
                  <a:pt x="105350" y="49644"/>
                </a:lnTo>
                <a:cubicBezTo>
                  <a:pt x="105350" y="49644"/>
                  <a:pt x="105350" y="49644"/>
                  <a:pt x="105350" y="49644"/>
                </a:cubicBezTo>
                <a:close/>
                <a:moveTo>
                  <a:pt x="105350" y="55950"/>
                </a:moveTo>
                <a:cubicBezTo>
                  <a:pt x="105350" y="55900"/>
                  <a:pt x="105522" y="56472"/>
                  <a:pt x="105522" y="56472"/>
                </a:cubicBezTo>
                <a:lnTo>
                  <a:pt x="106350" y="57322"/>
                </a:lnTo>
                <a:lnTo>
                  <a:pt x="107544" y="57744"/>
                </a:lnTo>
                <a:lnTo>
                  <a:pt x="108633" y="57322"/>
                </a:lnTo>
                <a:lnTo>
                  <a:pt x="108938" y="56894"/>
                </a:lnTo>
                <a:lnTo>
                  <a:pt x="108055" y="56427"/>
                </a:lnTo>
                <a:lnTo>
                  <a:pt x="107622" y="56705"/>
                </a:lnTo>
                <a:lnTo>
                  <a:pt x="106833" y="56144"/>
                </a:lnTo>
                <a:lnTo>
                  <a:pt x="106311" y="56805"/>
                </a:lnTo>
                <a:lnTo>
                  <a:pt x="105350" y="55950"/>
                </a:lnTo>
                <a:cubicBezTo>
                  <a:pt x="105350" y="55950"/>
                  <a:pt x="105350" y="55950"/>
                  <a:pt x="105350" y="55950"/>
                </a:cubicBezTo>
                <a:close/>
                <a:moveTo>
                  <a:pt x="104961" y="55522"/>
                </a:moveTo>
                <a:lnTo>
                  <a:pt x="104283" y="55522"/>
                </a:lnTo>
                <a:lnTo>
                  <a:pt x="104655" y="55855"/>
                </a:lnTo>
                <a:lnTo>
                  <a:pt x="104961" y="55522"/>
                </a:lnTo>
                <a:cubicBezTo>
                  <a:pt x="104961" y="55522"/>
                  <a:pt x="104961" y="55522"/>
                  <a:pt x="104961" y="55522"/>
                </a:cubicBezTo>
                <a:close/>
                <a:moveTo>
                  <a:pt x="103811" y="51355"/>
                </a:moveTo>
                <a:lnTo>
                  <a:pt x="103494" y="51583"/>
                </a:lnTo>
                <a:lnTo>
                  <a:pt x="103800" y="52394"/>
                </a:lnTo>
                <a:lnTo>
                  <a:pt x="104133" y="52205"/>
                </a:lnTo>
                <a:lnTo>
                  <a:pt x="103811" y="51355"/>
                </a:lnTo>
                <a:cubicBezTo>
                  <a:pt x="103811" y="51355"/>
                  <a:pt x="103811" y="51355"/>
                  <a:pt x="103811" y="51355"/>
                </a:cubicBezTo>
                <a:close/>
                <a:moveTo>
                  <a:pt x="36355" y="37183"/>
                </a:moveTo>
                <a:lnTo>
                  <a:pt x="36766" y="35383"/>
                </a:lnTo>
                <a:lnTo>
                  <a:pt x="37388" y="33288"/>
                </a:lnTo>
                <a:lnTo>
                  <a:pt x="37650" y="32294"/>
                </a:lnTo>
                <a:lnTo>
                  <a:pt x="38055" y="31966"/>
                </a:lnTo>
                <a:lnTo>
                  <a:pt x="38583" y="34383"/>
                </a:lnTo>
                <a:lnTo>
                  <a:pt x="39422" y="35877"/>
                </a:lnTo>
                <a:lnTo>
                  <a:pt x="39505" y="36427"/>
                </a:lnTo>
                <a:lnTo>
                  <a:pt x="40094" y="37833"/>
                </a:lnTo>
                <a:lnTo>
                  <a:pt x="40316" y="38916"/>
                </a:lnTo>
                <a:lnTo>
                  <a:pt x="40700" y="39038"/>
                </a:lnTo>
                <a:lnTo>
                  <a:pt x="41450" y="38522"/>
                </a:lnTo>
                <a:lnTo>
                  <a:pt x="41533" y="37755"/>
                </a:lnTo>
                <a:lnTo>
                  <a:pt x="42183" y="37877"/>
                </a:lnTo>
                <a:lnTo>
                  <a:pt x="42550" y="37405"/>
                </a:lnTo>
                <a:lnTo>
                  <a:pt x="43983" y="37594"/>
                </a:lnTo>
                <a:lnTo>
                  <a:pt x="45427" y="36111"/>
                </a:lnTo>
                <a:lnTo>
                  <a:pt x="45816" y="35261"/>
                </a:lnTo>
                <a:lnTo>
                  <a:pt x="47077" y="35161"/>
                </a:lnTo>
                <a:lnTo>
                  <a:pt x="47733" y="35966"/>
                </a:lnTo>
                <a:lnTo>
                  <a:pt x="47944" y="36777"/>
                </a:lnTo>
                <a:lnTo>
                  <a:pt x="48561" y="36727"/>
                </a:lnTo>
                <a:lnTo>
                  <a:pt x="49633" y="35261"/>
                </a:lnTo>
                <a:lnTo>
                  <a:pt x="50866" y="34788"/>
                </a:lnTo>
                <a:lnTo>
                  <a:pt x="50788" y="33783"/>
                </a:lnTo>
                <a:lnTo>
                  <a:pt x="51827" y="29850"/>
                </a:lnTo>
                <a:lnTo>
                  <a:pt x="52238" y="27050"/>
                </a:lnTo>
                <a:lnTo>
                  <a:pt x="53022" y="24072"/>
                </a:lnTo>
                <a:lnTo>
                  <a:pt x="53594" y="18994"/>
                </a:lnTo>
                <a:lnTo>
                  <a:pt x="53594" y="18000"/>
                </a:lnTo>
                <a:lnTo>
                  <a:pt x="53855" y="16866"/>
                </a:lnTo>
                <a:lnTo>
                  <a:pt x="53816" y="16005"/>
                </a:lnTo>
                <a:lnTo>
                  <a:pt x="54361" y="14355"/>
                </a:lnTo>
                <a:lnTo>
                  <a:pt x="54788" y="14822"/>
                </a:lnTo>
                <a:lnTo>
                  <a:pt x="55616" y="14633"/>
                </a:lnTo>
                <a:lnTo>
                  <a:pt x="56761" y="14672"/>
                </a:lnTo>
                <a:lnTo>
                  <a:pt x="57044" y="15211"/>
                </a:lnTo>
                <a:lnTo>
                  <a:pt x="57772" y="15155"/>
                </a:lnTo>
                <a:lnTo>
                  <a:pt x="58338" y="15583"/>
                </a:lnTo>
                <a:lnTo>
                  <a:pt x="58311" y="15944"/>
                </a:lnTo>
                <a:lnTo>
                  <a:pt x="58044" y="16083"/>
                </a:lnTo>
                <a:lnTo>
                  <a:pt x="58083" y="16700"/>
                </a:lnTo>
                <a:lnTo>
                  <a:pt x="57911" y="17366"/>
                </a:lnTo>
                <a:lnTo>
                  <a:pt x="58455" y="17883"/>
                </a:lnTo>
                <a:lnTo>
                  <a:pt x="58966" y="19394"/>
                </a:lnTo>
                <a:lnTo>
                  <a:pt x="58388" y="19777"/>
                </a:lnTo>
                <a:lnTo>
                  <a:pt x="57805" y="19538"/>
                </a:lnTo>
                <a:lnTo>
                  <a:pt x="57561" y="19933"/>
                </a:lnTo>
                <a:lnTo>
                  <a:pt x="57972" y="21144"/>
                </a:lnTo>
                <a:lnTo>
                  <a:pt x="58188" y="21466"/>
                </a:lnTo>
                <a:lnTo>
                  <a:pt x="58250" y="22183"/>
                </a:lnTo>
                <a:lnTo>
                  <a:pt x="58027" y="22344"/>
                </a:lnTo>
                <a:lnTo>
                  <a:pt x="57833" y="23338"/>
                </a:lnTo>
                <a:lnTo>
                  <a:pt x="58272" y="24288"/>
                </a:lnTo>
                <a:lnTo>
                  <a:pt x="58438" y="25661"/>
                </a:lnTo>
                <a:lnTo>
                  <a:pt x="59305" y="27922"/>
                </a:lnTo>
                <a:lnTo>
                  <a:pt x="59700" y="28833"/>
                </a:lnTo>
                <a:lnTo>
                  <a:pt x="59438" y="30061"/>
                </a:lnTo>
                <a:lnTo>
                  <a:pt x="58761" y="30450"/>
                </a:lnTo>
                <a:lnTo>
                  <a:pt x="58666" y="31250"/>
                </a:lnTo>
                <a:lnTo>
                  <a:pt x="58894" y="31727"/>
                </a:lnTo>
                <a:lnTo>
                  <a:pt x="59005" y="32866"/>
                </a:lnTo>
                <a:lnTo>
                  <a:pt x="59400" y="33433"/>
                </a:lnTo>
                <a:lnTo>
                  <a:pt x="60505" y="36050"/>
                </a:lnTo>
                <a:lnTo>
                  <a:pt x="60883" y="36050"/>
                </a:lnTo>
                <a:lnTo>
                  <a:pt x="61311" y="37266"/>
                </a:lnTo>
                <a:lnTo>
                  <a:pt x="61461" y="38077"/>
                </a:lnTo>
                <a:lnTo>
                  <a:pt x="61877" y="38316"/>
                </a:lnTo>
                <a:lnTo>
                  <a:pt x="61738" y="39505"/>
                </a:lnTo>
                <a:lnTo>
                  <a:pt x="61422" y="39827"/>
                </a:lnTo>
                <a:lnTo>
                  <a:pt x="61083" y="39505"/>
                </a:lnTo>
                <a:lnTo>
                  <a:pt x="60694" y="40211"/>
                </a:lnTo>
                <a:lnTo>
                  <a:pt x="60094" y="40027"/>
                </a:lnTo>
                <a:lnTo>
                  <a:pt x="59250" y="37933"/>
                </a:lnTo>
                <a:lnTo>
                  <a:pt x="59422" y="39688"/>
                </a:lnTo>
                <a:lnTo>
                  <a:pt x="59266" y="40361"/>
                </a:lnTo>
                <a:lnTo>
                  <a:pt x="59022" y="39550"/>
                </a:lnTo>
                <a:lnTo>
                  <a:pt x="58477" y="40922"/>
                </a:lnTo>
                <a:lnTo>
                  <a:pt x="58477" y="41866"/>
                </a:lnTo>
                <a:lnTo>
                  <a:pt x="58233" y="42583"/>
                </a:lnTo>
                <a:lnTo>
                  <a:pt x="58133" y="45094"/>
                </a:lnTo>
                <a:lnTo>
                  <a:pt x="57911" y="45988"/>
                </a:lnTo>
                <a:lnTo>
                  <a:pt x="57733" y="48277"/>
                </a:lnTo>
                <a:lnTo>
                  <a:pt x="57027" y="49644"/>
                </a:lnTo>
                <a:lnTo>
                  <a:pt x="57300" y="51355"/>
                </a:lnTo>
                <a:lnTo>
                  <a:pt x="56977" y="52533"/>
                </a:lnTo>
                <a:lnTo>
                  <a:pt x="56533" y="53722"/>
                </a:lnTo>
                <a:lnTo>
                  <a:pt x="56305" y="52488"/>
                </a:lnTo>
                <a:lnTo>
                  <a:pt x="56044" y="52155"/>
                </a:lnTo>
                <a:lnTo>
                  <a:pt x="56183" y="53033"/>
                </a:lnTo>
                <a:lnTo>
                  <a:pt x="56150" y="54427"/>
                </a:lnTo>
                <a:lnTo>
                  <a:pt x="55705" y="55716"/>
                </a:lnTo>
                <a:lnTo>
                  <a:pt x="55616" y="56872"/>
                </a:lnTo>
                <a:lnTo>
                  <a:pt x="55188" y="57338"/>
                </a:lnTo>
                <a:lnTo>
                  <a:pt x="54800" y="57188"/>
                </a:lnTo>
                <a:lnTo>
                  <a:pt x="54894" y="57783"/>
                </a:lnTo>
                <a:lnTo>
                  <a:pt x="54688" y="58544"/>
                </a:lnTo>
                <a:lnTo>
                  <a:pt x="55322" y="58450"/>
                </a:lnTo>
                <a:lnTo>
                  <a:pt x="55422" y="58711"/>
                </a:lnTo>
                <a:lnTo>
                  <a:pt x="55344" y="59877"/>
                </a:lnTo>
                <a:lnTo>
                  <a:pt x="55050" y="60411"/>
                </a:lnTo>
                <a:lnTo>
                  <a:pt x="55216" y="60716"/>
                </a:lnTo>
                <a:lnTo>
                  <a:pt x="55516" y="60633"/>
                </a:lnTo>
                <a:lnTo>
                  <a:pt x="55583" y="61533"/>
                </a:lnTo>
                <a:lnTo>
                  <a:pt x="55422" y="62555"/>
                </a:lnTo>
                <a:lnTo>
                  <a:pt x="55011" y="62244"/>
                </a:lnTo>
                <a:lnTo>
                  <a:pt x="54933" y="61988"/>
                </a:lnTo>
                <a:lnTo>
                  <a:pt x="54905" y="62505"/>
                </a:lnTo>
                <a:lnTo>
                  <a:pt x="55138" y="63077"/>
                </a:lnTo>
                <a:lnTo>
                  <a:pt x="55300" y="63466"/>
                </a:lnTo>
                <a:lnTo>
                  <a:pt x="54905" y="65572"/>
                </a:lnTo>
                <a:lnTo>
                  <a:pt x="54633" y="65572"/>
                </a:lnTo>
                <a:lnTo>
                  <a:pt x="54522" y="65061"/>
                </a:lnTo>
                <a:lnTo>
                  <a:pt x="54372" y="66705"/>
                </a:lnTo>
                <a:lnTo>
                  <a:pt x="54372" y="67611"/>
                </a:lnTo>
                <a:lnTo>
                  <a:pt x="53822" y="70122"/>
                </a:lnTo>
                <a:lnTo>
                  <a:pt x="52944" y="71638"/>
                </a:lnTo>
                <a:lnTo>
                  <a:pt x="52188" y="71983"/>
                </a:lnTo>
                <a:lnTo>
                  <a:pt x="51122" y="73250"/>
                </a:lnTo>
                <a:lnTo>
                  <a:pt x="50616" y="73455"/>
                </a:lnTo>
                <a:lnTo>
                  <a:pt x="50466" y="71638"/>
                </a:lnTo>
                <a:lnTo>
                  <a:pt x="50561" y="70650"/>
                </a:lnTo>
                <a:lnTo>
                  <a:pt x="50300" y="69655"/>
                </a:lnTo>
                <a:lnTo>
                  <a:pt x="50200" y="69172"/>
                </a:lnTo>
                <a:lnTo>
                  <a:pt x="49961" y="69461"/>
                </a:lnTo>
                <a:lnTo>
                  <a:pt x="49677" y="68516"/>
                </a:lnTo>
                <a:lnTo>
                  <a:pt x="49438" y="68844"/>
                </a:lnTo>
                <a:lnTo>
                  <a:pt x="49022" y="68561"/>
                </a:lnTo>
                <a:lnTo>
                  <a:pt x="48794" y="67516"/>
                </a:lnTo>
                <a:lnTo>
                  <a:pt x="48611" y="68561"/>
                </a:lnTo>
                <a:lnTo>
                  <a:pt x="48788" y="69444"/>
                </a:lnTo>
                <a:lnTo>
                  <a:pt x="48311" y="69094"/>
                </a:lnTo>
                <a:lnTo>
                  <a:pt x="48105" y="68422"/>
                </a:lnTo>
                <a:lnTo>
                  <a:pt x="48105" y="67372"/>
                </a:lnTo>
                <a:lnTo>
                  <a:pt x="47822" y="66766"/>
                </a:lnTo>
                <a:lnTo>
                  <a:pt x="47516" y="67233"/>
                </a:lnTo>
                <a:lnTo>
                  <a:pt x="47050" y="66522"/>
                </a:lnTo>
                <a:lnTo>
                  <a:pt x="46766" y="66622"/>
                </a:lnTo>
                <a:lnTo>
                  <a:pt x="46372" y="67705"/>
                </a:lnTo>
                <a:lnTo>
                  <a:pt x="45738" y="67950"/>
                </a:lnTo>
                <a:lnTo>
                  <a:pt x="45627" y="68594"/>
                </a:lnTo>
                <a:lnTo>
                  <a:pt x="45244" y="68733"/>
                </a:lnTo>
                <a:lnTo>
                  <a:pt x="44966" y="68111"/>
                </a:lnTo>
                <a:lnTo>
                  <a:pt x="44672" y="68327"/>
                </a:lnTo>
                <a:lnTo>
                  <a:pt x="44066" y="70205"/>
                </a:lnTo>
                <a:lnTo>
                  <a:pt x="43688" y="70205"/>
                </a:lnTo>
                <a:lnTo>
                  <a:pt x="43750" y="69133"/>
                </a:lnTo>
                <a:lnTo>
                  <a:pt x="43677" y="66922"/>
                </a:lnTo>
                <a:lnTo>
                  <a:pt x="43461" y="65311"/>
                </a:lnTo>
                <a:lnTo>
                  <a:pt x="43555" y="64172"/>
                </a:lnTo>
                <a:lnTo>
                  <a:pt x="43400" y="63294"/>
                </a:lnTo>
                <a:lnTo>
                  <a:pt x="43450" y="64005"/>
                </a:lnTo>
                <a:lnTo>
                  <a:pt x="43211" y="65266"/>
                </a:lnTo>
                <a:lnTo>
                  <a:pt x="42883" y="65805"/>
                </a:lnTo>
                <a:lnTo>
                  <a:pt x="42561" y="65233"/>
                </a:lnTo>
                <a:lnTo>
                  <a:pt x="42116" y="66044"/>
                </a:lnTo>
                <a:lnTo>
                  <a:pt x="41461" y="66188"/>
                </a:lnTo>
                <a:lnTo>
                  <a:pt x="41061" y="65833"/>
                </a:lnTo>
                <a:lnTo>
                  <a:pt x="40516" y="65738"/>
                </a:lnTo>
                <a:lnTo>
                  <a:pt x="40361" y="64877"/>
                </a:lnTo>
                <a:lnTo>
                  <a:pt x="39950" y="65766"/>
                </a:lnTo>
                <a:lnTo>
                  <a:pt x="39661" y="65766"/>
                </a:lnTo>
                <a:lnTo>
                  <a:pt x="39361" y="63927"/>
                </a:lnTo>
                <a:lnTo>
                  <a:pt x="39350" y="62366"/>
                </a:lnTo>
                <a:lnTo>
                  <a:pt x="39211" y="59427"/>
                </a:lnTo>
                <a:lnTo>
                  <a:pt x="38761" y="58683"/>
                </a:lnTo>
                <a:lnTo>
                  <a:pt x="38633" y="57877"/>
                </a:lnTo>
                <a:lnTo>
                  <a:pt x="38916" y="57000"/>
                </a:lnTo>
                <a:lnTo>
                  <a:pt x="39272" y="55700"/>
                </a:lnTo>
                <a:lnTo>
                  <a:pt x="39211" y="54533"/>
                </a:lnTo>
                <a:lnTo>
                  <a:pt x="38950" y="53366"/>
                </a:lnTo>
                <a:lnTo>
                  <a:pt x="38216" y="51500"/>
                </a:lnTo>
                <a:lnTo>
                  <a:pt x="37577" y="50538"/>
                </a:lnTo>
                <a:lnTo>
                  <a:pt x="36961" y="50188"/>
                </a:lnTo>
                <a:lnTo>
                  <a:pt x="36944" y="49661"/>
                </a:lnTo>
                <a:lnTo>
                  <a:pt x="37416" y="49516"/>
                </a:lnTo>
                <a:lnTo>
                  <a:pt x="37816" y="48616"/>
                </a:lnTo>
                <a:lnTo>
                  <a:pt x="38727" y="48066"/>
                </a:lnTo>
                <a:lnTo>
                  <a:pt x="39344" y="46855"/>
                </a:lnTo>
                <a:lnTo>
                  <a:pt x="39844" y="46955"/>
                </a:lnTo>
                <a:lnTo>
                  <a:pt x="39366" y="46600"/>
                </a:lnTo>
                <a:lnTo>
                  <a:pt x="38672" y="47688"/>
                </a:lnTo>
                <a:lnTo>
                  <a:pt x="37866" y="48005"/>
                </a:lnTo>
                <a:lnTo>
                  <a:pt x="37522" y="48188"/>
                </a:lnTo>
                <a:lnTo>
                  <a:pt x="36994" y="47788"/>
                </a:lnTo>
                <a:lnTo>
                  <a:pt x="36661" y="46266"/>
                </a:lnTo>
                <a:lnTo>
                  <a:pt x="36827" y="45861"/>
                </a:lnTo>
                <a:lnTo>
                  <a:pt x="37127" y="46233"/>
                </a:lnTo>
                <a:lnTo>
                  <a:pt x="36894" y="45244"/>
                </a:lnTo>
                <a:lnTo>
                  <a:pt x="36122" y="42800"/>
                </a:lnTo>
                <a:lnTo>
                  <a:pt x="36044" y="40305"/>
                </a:lnTo>
                <a:lnTo>
                  <a:pt x="36405" y="39750"/>
                </a:lnTo>
                <a:lnTo>
                  <a:pt x="36461" y="38966"/>
                </a:lnTo>
                <a:lnTo>
                  <a:pt x="36327" y="38094"/>
                </a:lnTo>
                <a:lnTo>
                  <a:pt x="36355" y="37183"/>
                </a:lnTo>
                <a:cubicBezTo>
                  <a:pt x="36355" y="37183"/>
                  <a:pt x="36355" y="37183"/>
                  <a:pt x="36355" y="37183"/>
                </a:cubicBezTo>
                <a:close/>
                <a:moveTo>
                  <a:pt x="37600" y="52916"/>
                </a:moveTo>
                <a:lnTo>
                  <a:pt x="38244" y="52988"/>
                </a:lnTo>
                <a:lnTo>
                  <a:pt x="38622" y="53661"/>
                </a:lnTo>
                <a:lnTo>
                  <a:pt x="38122" y="54994"/>
                </a:lnTo>
                <a:lnTo>
                  <a:pt x="37794" y="55227"/>
                </a:lnTo>
                <a:lnTo>
                  <a:pt x="37577" y="54522"/>
                </a:lnTo>
                <a:lnTo>
                  <a:pt x="37650" y="53683"/>
                </a:lnTo>
                <a:cubicBezTo>
                  <a:pt x="37650" y="53683"/>
                  <a:pt x="37605" y="52916"/>
                  <a:pt x="37600" y="52916"/>
                </a:cubicBezTo>
                <a:cubicBezTo>
                  <a:pt x="37600" y="52916"/>
                  <a:pt x="37600" y="52916"/>
                  <a:pt x="37600" y="52916"/>
                </a:cubicBezTo>
                <a:close/>
                <a:moveTo>
                  <a:pt x="37061" y="50833"/>
                </a:moveTo>
                <a:lnTo>
                  <a:pt x="37733" y="51133"/>
                </a:lnTo>
                <a:lnTo>
                  <a:pt x="38022" y="51822"/>
                </a:lnTo>
                <a:lnTo>
                  <a:pt x="38227" y="51983"/>
                </a:lnTo>
                <a:lnTo>
                  <a:pt x="38238" y="52461"/>
                </a:lnTo>
                <a:lnTo>
                  <a:pt x="37627" y="52388"/>
                </a:lnTo>
                <a:lnTo>
                  <a:pt x="37372" y="52433"/>
                </a:lnTo>
                <a:lnTo>
                  <a:pt x="37005" y="51344"/>
                </a:lnTo>
                <a:lnTo>
                  <a:pt x="37061" y="50833"/>
                </a:lnTo>
                <a:cubicBezTo>
                  <a:pt x="37061" y="50833"/>
                  <a:pt x="37061" y="50833"/>
                  <a:pt x="37061" y="50833"/>
                </a:cubicBezTo>
                <a:close/>
                <a:moveTo>
                  <a:pt x="36816" y="47972"/>
                </a:moveTo>
                <a:lnTo>
                  <a:pt x="37444" y="48450"/>
                </a:lnTo>
                <a:lnTo>
                  <a:pt x="37544" y="48800"/>
                </a:lnTo>
                <a:lnTo>
                  <a:pt x="37277" y="49183"/>
                </a:lnTo>
                <a:lnTo>
                  <a:pt x="36805" y="48772"/>
                </a:lnTo>
                <a:lnTo>
                  <a:pt x="36716" y="48150"/>
                </a:lnTo>
                <a:lnTo>
                  <a:pt x="36816" y="47972"/>
                </a:lnTo>
                <a:cubicBezTo>
                  <a:pt x="36816" y="47972"/>
                  <a:pt x="36816" y="47972"/>
                  <a:pt x="36816" y="47972"/>
                </a:cubicBezTo>
                <a:close/>
                <a:moveTo>
                  <a:pt x="54844" y="68777"/>
                </a:moveTo>
                <a:lnTo>
                  <a:pt x="54872" y="71072"/>
                </a:lnTo>
                <a:lnTo>
                  <a:pt x="54738" y="72383"/>
                </a:lnTo>
                <a:lnTo>
                  <a:pt x="54338" y="73083"/>
                </a:lnTo>
                <a:lnTo>
                  <a:pt x="54127" y="72450"/>
                </a:lnTo>
                <a:lnTo>
                  <a:pt x="54211" y="70544"/>
                </a:lnTo>
                <a:lnTo>
                  <a:pt x="54477" y="68650"/>
                </a:lnTo>
                <a:lnTo>
                  <a:pt x="54716" y="68261"/>
                </a:lnTo>
                <a:lnTo>
                  <a:pt x="54844" y="68777"/>
                </a:lnTo>
                <a:cubicBezTo>
                  <a:pt x="54844" y="68777"/>
                  <a:pt x="54844" y="68777"/>
                  <a:pt x="54844" y="68777"/>
                </a:cubicBezTo>
                <a:close/>
                <a:moveTo>
                  <a:pt x="55066" y="68705"/>
                </a:moveTo>
                <a:lnTo>
                  <a:pt x="55205" y="69027"/>
                </a:lnTo>
                <a:lnTo>
                  <a:pt x="55138" y="70766"/>
                </a:lnTo>
                <a:lnTo>
                  <a:pt x="55000" y="70877"/>
                </a:lnTo>
                <a:lnTo>
                  <a:pt x="54972" y="69222"/>
                </a:lnTo>
                <a:lnTo>
                  <a:pt x="55066" y="68705"/>
                </a:lnTo>
                <a:cubicBezTo>
                  <a:pt x="55066" y="68705"/>
                  <a:pt x="55066" y="68705"/>
                  <a:pt x="55066" y="68705"/>
                </a:cubicBezTo>
                <a:close/>
                <a:moveTo>
                  <a:pt x="58327" y="21233"/>
                </a:moveTo>
                <a:lnTo>
                  <a:pt x="58577" y="21600"/>
                </a:lnTo>
                <a:lnTo>
                  <a:pt x="58572" y="22761"/>
                </a:lnTo>
                <a:lnTo>
                  <a:pt x="58405" y="22638"/>
                </a:lnTo>
                <a:lnTo>
                  <a:pt x="58327" y="21233"/>
                </a:lnTo>
                <a:cubicBezTo>
                  <a:pt x="58327" y="21233"/>
                  <a:pt x="58327" y="21233"/>
                  <a:pt x="58327" y="21233"/>
                </a:cubicBezTo>
                <a:close/>
                <a:moveTo>
                  <a:pt x="58883" y="19894"/>
                </a:moveTo>
                <a:lnTo>
                  <a:pt x="58350" y="20216"/>
                </a:lnTo>
                <a:lnTo>
                  <a:pt x="58744" y="20488"/>
                </a:lnTo>
                <a:lnTo>
                  <a:pt x="58883" y="19894"/>
                </a:lnTo>
                <a:cubicBezTo>
                  <a:pt x="58883" y="19894"/>
                  <a:pt x="58883" y="19894"/>
                  <a:pt x="58883" y="19894"/>
                </a:cubicBezTo>
                <a:close/>
                <a:moveTo>
                  <a:pt x="58594" y="16216"/>
                </a:moveTo>
                <a:lnTo>
                  <a:pt x="58572" y="16494"/>
                </a:lnTo>
                <a:lnTo>
                  <a:pt x="58727" y="17127"/>
                </a:lnTo>
                <a:lnTo>
                  <a:pt x="59150" y="17172"/>
                </a:lnTo>
                <a:lnTo>
                  <a:pt x="59144" y="16744"/>
                </a:lnTo>
                <a:lnTo>
                  <a:pt x="58594" y="16216"/>
                </a:lnTo>
                <a:cubicBezTo>
                  <a:pt x="58594" y="16216"/>
                  <a:pt x="58594" y="16216"/>
                  <a:pt x="58594" y="16216"/>
                </a:cubicBezTo>
                <a:close/>
                <a:moveTo>
                  <a:pt x="58572" y="16950"/>
                </a:moveTo>
                <a:lnTo>
                  <a:pt x="58727" y="17611"/>
                </a:lnTo>
                <a:lnTo>
                  <a:pt x="58466" y="17316"/>
                </a:lnTo>
                <a:lnTo>
                  <a:pt x="58572" y="16950"/>
                </a:lnTo>
                <a:cubicBezTo>
                  <a:pt x="58572" y="16950"/>
                  <a:pt x="58572" y="16950"/>
                  <a:pt x="58572" y="16950"/>
                </a:cubicBezTo>
                <a:close/>
                <a:moveTo>
                  <a:pt x="63933" y="9772"/>
                </a:moveTo>
                <a:lnTo>
                  <a:pt x="64794" y="7977"/>
                </a:lnTo>
                <a:lnTo>
                  <a:pt x="65200" y="7783"/>
                </a:lnTo>
                <a:lnTo>
                  <a:pt x="65244" y="8788"/>
                </a:lnTo>
                <a:lnTo>
                  <a:pt x="64638" y="9877"/>
                </a:lnTo>
                <a:lnTo>
                  <a:pt x="64077" y="10177"/>
                </a:lnTo>
                <a:lnTo>
                  <a:pt x="63933" y="9772"/>
                </a:lnTo>
                <a:cubicBezTo>
                  <a:pt x="63933" y="9772"/>
                  <a:pt x="63933" y="9772"/>
                  <a:pt x="63933" y="9772"/>
                </a:cubicBezTo>
                <a:close/>
                <a:moveTo>
                  <a:pt x="63022" y="11161"/>
                </a:moveTo>
                <a:lnTo>
                  <a:pt x="62922" y="11961"/>
                </a:lnTo>
                <a:lnTo>
                  <a:pt x="63150" y="13150"/>
                </a:lnTo>
                <a:lnTo>
                  <a:pt x="63150" y="12105"/>
                </a:lnTo>
                <a:lnTo>
                  <a:pt x="63022" y="11161"/>
                </a:lnTo>
                <a:cubicBezTo>
                  <a:pt x="63022" y="11161"/>
                  <a:pt x="63022" y="11161"/>
                  <a:pt x="63022" y="11161"/>
                </a:cubicBezTo>
                <a:close/>
                <a:moveTo>
                  <a:pt x="66966" y="4366"/>
                </a:moveTo>
                <a:lnTo>
                  <a:pt x="67422" y="4388"/>
                </a:lnTo>
                <a:lnTo>
                  <a:pt x="67638" y="4016"/>
                </a:lnTo>
                <a:lnTo>
                  <a:pt x="67872" y="4366"/>
                </a:lnTo>
                <a:lnTo>
                  <a:pt x="68238" y="3894"/>
                </a:lnTo>
                <a:lnTo>
                  <a:pt x="68227" y="3322"/>
                </a:lnTo>
                <a:lnTo>
                  <a:pt x="67638" y="3044"/>
                </a:lnTo>
                <a:lnTo>
                  <a:pt x="67011" y="3350"/>
                </a:lnTo>
                <a:lnTo>
                  <a:pt x="66816" y="3916"/>
                </a:lnTo>
                <a:lnTo>
                  <a:pt x="66966" y="4366"/>
                </a:lnTo>
                <a:cubicBezTo>
                  <a:pt x="66966" y="4366"/>
                  <a:pt x="66966" y="4366"/>
                  <a:pt x="66966" y="4366"/>
                </a:cubicBezTo>
                <a:close/>
                <a:moveTo>
                  <a:pt x="66322" y="0"/>
                </a:moveTo>
                <a:lnTo>
                  <a:pt x="65988" y="994"/>
                </a:lnTo>
                <a:lnTo>
                  <a:pt x="66300" y="1261"/>
                </a:lnTo>
                <a:lnTo>
                  <a:pt x="66438" y="611"/>
                </a:lnTo>
                <a:lnTo>
                  <a:pt x="66322" y="0"/>
                </a:lnTo>
                <a:cubicBezTo>
                  <a:pt x="66322" y="0"/>
                  <a:pt x="66322" y="0"/>
                  <a:pt x="66322" y="0"/>
                </a:cubicBezTo>
                <a:close/>
                <a:moveTo>
                  <a:pt x="65811" y="42533"/>
                </a:moveTo>
                <a:lnTo>
                  <a:pt x="66411" y="42011"/>
                </a:lnTo>
                <a:lnTo>
                  <a:pt x="67127" y="42872"/>
                </a:lnTo>
                <a:lnTo>
                  <a:pt x="67972" y="42916"/>
                </a:lnTo>
                <a:lnTo>
                  <a:pt x="68911" y="41733"/>
                </a:lnTo>
                <a:lnTo>
                  <a:pt x="69527" y="41922"/>
                </a:lnTo>
                <a:lnTo>
                  <a:pt x="69750" y="42677"/>
                </a:lnTo>
                <a:lnTo>
                  <a:pt x="70300" y="42677"/>
                </a:lnTo>
                <a:lnTo>
                  <a:pt x="70616" y="42300"/>
                </a:lnTo>
                <a:lnTo>
                  <a:pt x="71727" y="42583"/>
                </a:lnTo>
                <a:lnTo>
                  <a:pt x="72305" y="42477"/>
                </a:lnTo>
                <a:lnTo>
                  <a:pt x="72422" y="42105"/>
                </a:lnTo>
                <a:lnTo>
                  <a:pt x="73044" y="42161"/>
                </a:lnTo>
                <a:lnTo>
                  <a:pt x="73450" y="42716"/>
                </a:lnTo>
                <a:lnTo>
                  <a:pt x="73583" y="43388"/>
                </a:lnTo>
                <a:lnTo>
                  <a:pt x="74111" y="43811"/>
                </a:lnTo>
                <a:lnTo>
                  <a:pt x="76077" y="42677"/>
                </a:lnTo>
                <a:lnTo>
                  <a:pt x="76905" y="41255"/>
                </a:lnTo>
                <a:lnTo>
                  <a:pt x="77127" y="40172"/>
                </a:lnTo>
                <a:lnTo>
                  <a:pt x="77466" y="40072"/>
                </a:lnTo>
                <a:lnTo>
                  <a:pt x="77755" y="39216"/>
                </a:lnTo>
                <a:lnTo>
                  <a:pt x="78105" y="38594"/>
                </a:lnTo>
                <a:lnTo>
                  <a:pt x="78277" y="37466"/>
                </a:lnTo>
                <a:lnTo>
                  <a:pt x="78500" y="36516"/>
                </a:lnTo>
                <a:lnTo>
                  <a:pt x="78738" y="36050"/>
                </a:lnTo>
                <a:lnTo>
                  <a:pt x="78500" y="35383"/>
                </a:lnTo>
                <a:lnTo>
                  <a:pt x="78444" y="34616"/>
                </a:lnTo>
                <a:lnTo>
                  <a:pt x="77711" y="34188"/>
                </a:lnTo>
                <a:lnTo>
                  <a:pt x="77205" y="34616"/>
                </a:lnTo>
                <a:lnTo>
                  <a:pt x="77105" y="35900"/>
                </a:lnTo>
                <a:lnTo>
                  <a:pt x="76716" y="36661"/>
                </a:lnTo>
                <a:lnTo>
                  <a:pt x="76677" y="37327"/>
                </a:lnTo>
                <a:lnTo>
                  <a:pt x="76133" y="38316"/>
                </a:lnTo>
                <a:lnTo>
                  <a:pt x="75722" y="38461"/>
                </a:lnTo>
                <a:lnTo>
                  <a:pt x="75461" y="39461"/>
                </a:lnTo>
                <a:lnTo>
                  <a:pt x="74838" y="39827"/>
                </a:lnTo>
                <a:lnTo>
                  <a:pt x="73600" y="39216"/>
                </a:lnTo>
                <a:lnTo>
                  <a:pt x="72555" y="38983"/>
                </a:lnTo>
                <a:lnTo>
                  <a:pt x="72361" y="39688"/>
                </a:lnTo>
                <a:lnTo>
                  <a:pt x="72122" y="39788"/>
                </a:lnTo>
                <a:lnTo>
                  <a:pt x="71611" y="38650"/>
                </a:lnTo>
                <a:lnTo>
                  <a:pt x="71216" y="38555"/>
                </a:lnTo>
                <a:lnTo>
                  <a:pt x="70766" y="38594"/>
                </a:lnTo>
                <a:lnTo>
                  <a:pt x="70277" y="38316"/>
                </a:lnTo>
                <a:lnTo>
                  <a:pt x="69600" y="38038"/>
                </a:lnTo>
                <a:lnTo>
                  <a:pt x="69250" y="38594"/>
                </a:lnTo>
                <a:lnTo>
                  <a:pt x="68855" y="38038"/>
                </a:lnTo>
                <a:lnTo>
                  <a:pt x="68350" y="36794"/>
                </a:lnTo>
                <a:lnTo>
                  <a:pt x="67577" y="36422"/>
                </a:lnTo>
                <a:lnTo>
                  <a:pt x="67111" y="36461"/>
                </a:lnTo>
                <a:lnTo>
                  <a:pt x="67111" y="37888"/>
                </a:lnTo>
                <a:lnTo>
                  <a:pt x="66716" y="38555"/>
                </a:lnTo>
                <a:lnTo>
                  <a:pt x="66488" y="39788"/>
                </a:lnTo>
                <a:lnTo>
                  <a:pt x="66155" y="40533"/>
                </a:lnTo>
                <a:lnTo>
                  <a:pt x="65477" y="39977"/>
                </a:lnTo>
                <a:lnTo>
                  <a:pt x="64861" y="40361"/>
                </a:lnTo>
                <a:lnTo>
                  <a:pt x="64616" y="41061"/>
                </a:lnTo>
                <a:lnTo>
                  <a:pt x="64672" y="41550"/>
                </a:lnTo>
                <a:lnTo>
                  <a:pt x="64016" y="43105"/>
                </a:lnTo>
                <a:lnTo>
                  <a:pt x="64016" y="45005"/>
                </a:lnTo>
                <a:lnTo>
                  <a:pt x="64144" y="46094"/>
                </a:lnTo>
                <a:lnTo>
                  <a:pt x="64105" y="48277"/>
                </a:lnTo>
                <a:lnTo>
                  <a:pt x="63977" y="49033"/>
                </a:lnTo>
                <a:lnTo>
                  <a:pt x="64238" y="50594"/>
                </a:lnTo>
                <a:lnTo>
                  <a:pt x="64316" y="51822"/>
                </a:lnTo>
                <a:lnTo>
                  <a:pt x="64105" y="51161"/>
                </a:lnTo>
                <a:lnTo>
                  <a:pt x="63955" y="50172"/>
                </a:lnTo>
                <a:lnTo>
                  <a:pt x="63622" y="50411"/>
                </a:lnTo>
                <a:lnTo>
                  <a:pt x="63283" y="51450"/>
                </a:lnTo>
                <a:lnTo>
                  <a:pt x="62866" y="52022"/>
                </a:lnTo>
                <a:lnTo>
                  <a:pt x="62777" y="53300"/>
                </a:lnTo>
                <a:lnTo>
                  <a:pt x="62850" y="54811"/>
                </a:lnTo>
                <a:lnTo>
                  <a:pt x="62661" y="55805"/>
                </a:lnTo>
                <a:lnTo>
                  <a:pt x="62788" y="58561"/>
                </a:lnTo>
                <a:lnTo>
                  <a:pt x="62661" y="59172"/>
                </a:lnTo>
                <a:lnTo>
                  <a:pt x="62588" y="60272"/>
                </a:lnTo>
                <a:lnTo>
                  <a:pt x="62255" y="60655"/>
                </a:lnTo>
                <a:lnTo>
                  <a:pt x="62266" y="62300"/>
                </a:lnTo>
                <a:lnTo>
                  <a:pt x="61672" y="63494"/>
                </a:lnTo>
                <a:lnTo>
                  <a:pt x="61483" y="65194"/>
                </a:lnTo>
                <a:lnTo>
                  <a:pt x="61572" y="65716"/>
                </a:lnTo>
                <a:lnTo>
                  <a:pt x="61350" y="66477"/>
                </a:lnTo>
                <a:lnTo>
                  <a:pt x="61650" y="68761"/>
                </a:lnTo>
                <a:lnTo>
                  <a:pt x="61933" y="69794"/>
                </a:lnTo>
                <a:lnTo>
                  <a:pt x="62116" y="69505"/>
                </a:lnTo>
                <a:lnTo>
                  <a:pt x="62516" y="69505"/>
                </a:lnTo>
                <a:lnTo>
                  <a:pt x="62788" y="68988"/>
                </a:lnTo>
                <a:lnTo>
                  <a:pt x="63055" y="69316"/>
                </a:lnTo>
                <a:lnTo>
                  <a:pt x="63222" y="70983"/>
                </a:lnTo>
                <a:lnTo>
                  <a:pt x="63677" y="74016"/>
                </a:lnTo>
                <a:lnTo>
                  <a:pt x="63488" y="74772"/>
                </a:lnTo>
                <a:lnTo>
                  <a:pt x="63344" y="76477"/>
                </a:lnTo>
                <a:lnTo>
                  <a:pt x="62961" y="77855"/>
                </a:lnTo>
                <a:lnTo>
                  <a:pt x="62905" y="80700"/>
                </a:lnTo>
                <a:lnTo>
                  <a:pt x="62983" y="82927"/>
                </a:lnTo>
                <a:lnTo>
                  <a:pt x="63261" y="82927"/>
                </a:lnTo>
                <a:lnTo>
                  <a:pt x="63622" y="83494"/>
                </a:lnTo>
                <a:lnTo>
                  <a:pt x="64166" y="83450"/>
                </a:lnTo>
                <a:lnTo>
                  <a:pt x="64411" y="82744"/>
                </a:lnTo>
                <a:lnTo>
                  <a:pt x="64894" y="83022"/>
                </a:lnTo>
                <a:lnTo>
                  <a:pt x="65327" y="82822"/>
                </a:lnTo>
                <a:lnTo>
                  <a:pt x="65644" y="83450"/>
                </a:lnTo>
                <a:lnTo>
                  <a:pt x="65738" y="82400"/>
                </a:lnTo>
                <a:lnTo>
                  <a:pt x="65683" y="81072"/>
                </a:lnTo>
                <a:lnTo>
                  <a:pt x="65327" y="80461"/>
                </a:lnTo>
                <a:lnTo>
                  <a:pt x="65255" y="78744"/>
                </a:lnTo>
                <a:lnTo>
                  <a:pt x="65533" y="77572"/>
                </a:lnTo>
                <a:lnTo>
                  <a:pt x="65644" y="75388"/>
                </a:lnTo>
                <a:lnTo>
                  <a:pt x="65550" y="73350"/>
                </a:lnTo>
                <a:lnTo>
                  <a:pt x="65350" y="72783"/>
                </a:lnTo>
                <a:lnTo>
                  <a:pt x="65855" y="70883"/>
                </a:lnTo>
                <a:lnTo>
                  <a:pt x="66022" y="69172"/>
                </a:lnTo>
                <a:lnTo>
                  <a:pt x="65866" y="67138"/>
                </a:lnTo>
                <a:lnTo>
                  <a:pt x="65533" y="66383"/>
                </a:lnTo>
                <a:lnTo>
                  <a:pt x="65533" y="65766"/>
                </a:lnTo>
                <a:lnTo>
                  <a:pt x="66094" y="64866"/>
                </a:lnTo>
                <a:lnTo>
                  <a:pt x="66322" y="63966"/>
                </a:lnTo>
                <a:lnTo>
                  <a:pt x="66844" y="63683"/>
                </a:lnTo>
                <a:lnTo>
                  <a:pt x="67372" y="64161"/>
                </a:lnTo>
                <a:lnTo>
                  <a:pt x="67316" y="64827"/>
                </a:lnTo>
                <a:lnTo>
                  <a:pt x="67555" y="65911"/>
                </a:lnTo>
                <a:lnTo>
                  <a:pt x="67555" y="67233"/>
                </a:lnTo>
                <a:lnTo>
                  <a:pt x="67150" y="68422"/>
                </a:lnTo>
                <a:lnTo>
                  <a:pt x="67033" y="69611"/>
                </a:lnTo>
                <a:lnTo>
                  <a:pt x="67316" y="70933"/>
                </a:lnTo>
                <a:lnTo>
                  <a:pt x="67672" y="71072"/>
                </a:lnTo>
                <a:lnTo>
                  <a:pt x="67994" y="72072"/>
                </a:lnTo>
                <a:lnTo>
                  <a:pt x="68594" y="72972"/>
                </a:lnTo>
                <a:lnTo>
                  <a:pt x="68683" y="74205"/>
                </a:lnTo>
                <a:lnTo>
                  <a:pt x="68477" y="74111"/>
                </a:lnTo>
                <a:lnTo>
                  <a:pt x="68350" y="76522"/>
                </a:lnTo>
                <a:lnTo>
                  <a:pt x="68533" y="77855"/>
                </a:lnTo>
                <a:lnTo>
                  <a:pt x="68911" y="78177"/>
                </a:lnTo>
                <a:lnTo>
                  <a:pt x="69194" y="77955"/>
                </a:lnTo>
                <a:lnTo>
                  <a:pt x="69777" y="78561"/>
                </a:lnTo>
                <a:lnTo>
                  <a:pt x="70205" y="78377"/>
                </a:lnTo>
                <a:lnTo>
                  <a:pt x="70172" y="77900"/>
                </a:lnTo>
                <a:lnTo>
                  <a:pt x="70022" y="76950"/>
                </a:lnTo>
                <a:lnTo>
                  <a:pt x="70466" y="75905"/>
                </a:lnTo>
                <a:lnTo>
                  <a:pt x="70916" y="75622"/>
                </a:lnTo>
                <a:lnTo>
                  <a:pt x="71538" y="74722"/>
                </a:lnTo>
                <a:lnTo>
                  <a:pt x="72305" y="74872"/>
                </a:lnTo>
                <a:lnTo>
                  <a:pt x="72588" y="74111"/>
                </a:lnTo>
                <a:lnTo>
                  <a:pt x="72794" y="74388"/>
                </a:lnTo>
                <a:lnTo>
                  <a:pt x="73172" y="74388"/>
                </a:lnTo>
                <a:lnTo>
                  <a:pt x="73394" y="73455"/>
                </a:lnTo>
                <a:lnTo>
                  <a:pt x="73322" y="72883"/>
                </a:lnTo>
                <a:lnTo>
                  <a:pt x="72644" y="72733"/>
                </a:lnTo>
                <a:lnTo>
                  <a:pt x="72438" y="72972"/>
                </a:lnTo>
                <a:lnTo>
                  <a:pt x="72216" y="72783"/>
                </a:lnTo>
                <a:lnTo>
                  <a:pt x="71727" y="72927"/>
                </a:lnTo>
                <a:lnTo>
                  <a:pt x="71688" y="71983"/>
                </a:lnTo>
                <a:lnTo>
                  <a:pt x="71438" y="71883"/>
                </a:lnTo>
                <a:lnTo>
                  <a:pt x="71466" y="71266"/>
                </a:lnTo>
                <a:lnTo>
                  <a:pt x="71238" y="71122"/>
                </a:lnTo>
                <a:lnTo>
                  <a:pt x="71011" y="71455"/>
                </a:lnTo>
                <a:lnTo>
                  <a:pt x="70994" y="70750"/>
                </a:lnTo>
                <a:lnTo>
                  <a:pt x="70544" y="70405"/>
                </a:lnTo>
                <a:lnTo>
                  <a:pt x="70394" y="69611"/>
                </a:lnTo>
                <a:lnTo>
                  <a:pt x="70694" y="68844"/>
                </a:lnTo>
                <a:lnTo>
                  <a:pt x="70811" y="68233"/>
                </a:lnTo>
                <a:lnTo>
                  <a:pt x="70994" y="68422"/>
                </a:lnTo>
                <a:lnTo>
                  <a:pt x="70844" y="67611"/>
                </a:lnTo>
                <a:lnTo>
                  <a:pt x="71066" y="67516"/>
                </a:lnTo>
                <a:lnTo>
                  <a:pt x="71183" y="66855"/>
                </a:lnTo>
                <a:lnTo>
                  <a:pt x="70938" y="66244"/>
                </a:lnTo>
                <a:lnTo>
                  <a:pt x="70583" y="65961"/>
                </a:lnTo>
                <a:lnTo>
                  <a:pt x="70733" y="65338"/>
                </a:lnTo>
                <a:lnTo>
                  <a:pt x="70677" y="64627"/>
                </a:lnTo>
                <a:lnTo>
                  <a:pt x="70227" y="63866"/>
                </a:lnTo>
                <a:lnTo>
                  <a:pt x="69922" y="63816"/>
                </a:lnTo>
                <a:lnTo>
                  <a:pt x="69794" y="62583"/>
                </a:lnTo>
                <a:lnTo>
                  <a:pt x="69083" y="60544"/>
                </a:lnTo>
                <a:lnTo>
                  <a:pt x="68650" y="59788"/>
                </a:lnTo>
                <a:lnTo>
                  <a:pt x="68383" y="58600"/>
                </a:lnTo>
                <a:lnTo>
                  <a:pt x="68444" y="58088"/>
                </a:lnTo>
                <a:lnTo>
                  <a:pt x="68650" y="58127"/>
                </a:lnTo>
                <a:lnTo>
                  <a:pt x="68761" y="58794"/>
                </a:lnTo>
                <a:lnTo>
                  <a:pt x="69233" y="58838"/>
                </a:lnTo>
                <a:lnTo>
                  <a:pt x="69644" y="58038"/>
                </a:lnTo>
                <a:lnTo>
                  <a:pt x="69750" y="57233"/>
                </a:lnTo>
                <a:lnTo>
                  <a:pt x="70811" y="56277"/>
                </a:lnTo>
                <a:lnTo>
                  <a:pt x="71555" y="54811"/>
                </a:lnTo>
                <a:lnTo>
                  <a:pt x="71911" y="53300"/>
                </a:lnTo>
                <a:lnTo>
                  <a:pt x="72388" y="52683"/>
                </a:lnTo>
                <a:lnTo>
                  <a:pt x="72405" y="51783"/>
                </a:lnTo>
                <a:lnTo>
                  <a:pt x="72961" y="51450"/>
                </a:lnTo>
                <a:lnTo>
                  <a:pt x="73472" y="52105"/>
                </a:lnTo>
                <a:lnTo>
                  <a:pt x="73788" y="52205"/>
                </a:lnTo>
                <a:lnTo>
                  <a:pt x="74238" y="50594"/>
                </a:lnTo>
                <a:lnTo>
                  <a:pt x="74238" y="49555"/>
                </a:lnTo>
                <a:lnTo>
                  <a:pt x="73694" y="49033"/>
                </a:lnTo>
                <a:lnTo>
                  <a:pt x="72533" y="49316"/>
                </a:lnTo>
                <a:lnTo>
                  <a:pt x="72027" y="50216"/>
                </a:lnTo>
                <a:lnTo>
                  <a:pt x="71255" y="50216"/>
                </a:lnTo>
                <a:lnTo>
                  <a:pt x="70883" y="50500"/>
                </a:lnTo>
                <a:lnTo>
                  <a:pt x="70433" y="51683"/>
                </a:lnTo>
                <a:lnTo>
                  <a:pt x="69944" y="51583"/>
                </a:lnTo>
                <a:lnTo>
                  <a:pt x="69566" y="51822"/>
                </a:lnTo>
                <a:lnTo>
                  <a:pt x="69083" y="51072"/>
                </a:lnTo>
                <a:lnTo>
                  <a:pt x="68611" y="50744"/>
                </a:lnTo>
                <a:lnTo>
                  <a:pt x="68100" y="52394"/>
                </a:lnTo>
                <a:lnTo>
                  <a:pt x="67750" y="54572"/>
                </a:lnTo>
                <a:lnTo>
                  <a:pt x="67238" y="55238"/>
                </a:lnTo>
                <a:lnTo>
                  <a:pt x="66700" y="55055"/>
                </a:lnTo>
                <a:lnTo>
                  <a:pt x="66566" y="54427"/>
                </a:lnTo>
                <a:lnTo>
                  <a:pt x="65888" y="52533"/>
                </a:lnTo>
                <a:lnTo>
                  <a:pt x="65211" y="51072"/>
                </a:lnTo>
                <a:lnTo>
                  <a:pt x="64861" y="48750"/>
                </a:lnTo>
                <a:lnTo>
                  <a:pt x="64938" y="46183"/>
                </a:lnTo>
                <a:lnTo>
                  <a:pt x="65350" y="43722"/>
                </a:lnTo>
                <a:lnTo>
                  <a:pt x="65811" y="42533"/>
                </a:lnTo>
                <a:cubicBezTo>
                  <a:pt x="65811" y="42533"/>
                  <a:pt x="65811" y="42533"/>
                  <a:pt x="65811" y="42533"/>
                </a:cubicBezTo>
                <a:close/>
                <a:moveTo>
                  <a:pt x="69083" y="48311"/>
                </a:moveTo>
                <a:lnTo>
                  <a:pt x="69322" y="48288"/>
                </a:lnTo>
                <a:lnTo>
                  <a:pt x="69677" y="48822"/>
                </a:lnTo>
                <a:lnTo>
                  <a:pt x="69311" y="49044"/>
                </a:lnTo>
                <a:lnTo>
                  <a:pt x="69083" y="48311"/>
                </a:lnTo>
                <a:cubicBezTo>
                  <a:pt x="69083" y="48311"/>
                  <a:pt x="69083" y="48311"/>
                  <a:pt x="69083" y="48311"/>
                </a:cubicBezTo>
                <a:close/>
                <a:moveTo>
                  <a:pt x="69455" y="47972"/>
                </a:moveTo>
                <a:lnTo>
                  <a:pt x="69866" y="48405"/>
                </a:lnTo>
                <a:lnTo>
                  <a:pt x="69883" y="47688"/>
                </a:lnTo>
                <a:cubicBezTo>
                  <a:pt x="69883" y="47688"/>
                  <a:pt x="69455" y="47950"/>
                  <a:pt x="69455" y="47972"/>
                </a:cubicBezTo>
                <a:cubicBezTo>
                  <a:pt x="69455" y="47972"/>
                  <a:pt x="69455" y="47972"/>
                  <a:pt x="69455" y="47972"/>
                </a:cubicBezTo>
                <a:close/>
                <a:moveTo>
                  <a:pt x="72194" y="54455"/>
                </a:moveTo>
                <a:lnTo>
                  <a:pt x="72772" y="53583"/>
                </a:lnTo>
                <a:lnTo>
                  <a:pt x="73488" y="53722"/>
                </a:lnTo>
                <a:lnTo>
                  <a:pt x="73550" y="54294"/>
                </a:lnTo>
                <a:lnTo>
                  <a:pt x="73377" y="55055"/>
                </a:lnTo>
                <a:lnTo>
                  <a:pt x="73772" y="54811"/>
                </a:lnTo>
                <a:lnTo>
                  <a:pt x="73955" y="54005"/>
                </a:lnTo>
                <a:lnTo>
                  <a:pt x="74333" y="54716"/>
                </a:lnTo>
                <a:lnTo>
                  <a:pt x="74238" y="55716"/>
                </a:lnTo>
                <a:lnTo>
                  <a:pt x="73772" y="56000"/>
                </a:lnTo>
                <a:lnTo>
                  <a:pt x="73622" y="55522"/>
                </a:lnTo>
                <a:lnTo>
                  <a:pt x="73377" y="56427"/>
                </a:lnTo>
                <a:lnTo>
                  <a:pt x="72944" y="55622"/>
                </a:lnTo>
                <a:lnTo>
                  <a:pt x="72611" y="56383"/>
                </a:lnTo>
                <a:lnTo>
                  <a:pt x="72216" y="55672"/>
                </a:lnTo>
                <a:lnTo>
                  <a:pt x="72194" y="54455"/>
                </a:lnTo>
                <a:cubicBezTo>
                  <a:pt x="72194" y="54455"/>
                  <a:pt x="72194" y="54455"/>
                  <a:pt x="72194" y="54455"/>
                </a:cubicBezTo>
                <a:close/>
                <a:moveTo>
                  <a:pt x="74372" y="56000"/>
                </a:moveTo>
                <a:lnTo>
                  <a:pt x="74072" y="56572"/>
                </a:lnTo>
                <a:lnTo>
                  <a:pt x="74461" y="56894"/>
                </a:lnTo>
                <a:lnTo>
                  <a:pt x="74372" y="56000"/>
                </a:lnTo>
                <a:cubicBezTo>
                  <a:pt x="74372" y="56000"/>
                  <a:pt x="74372" y="56000"/>
                  <a:pt x="74372" y="56000"/>
                </a:cubicBezTo>
                <a:close/>
                <a:moveTo>
                  <a:pt x="73694" y="57322"/>
                </a:moveTo>
                <a:lnTo>
                  <a:pt x="73472" y="57844"/>
                </a:lnTo>
                <a:lnTo>
                  <a:pt x="73850" y="57983"/>
                </a:lnTo>
                <a:lnTo>
                  <a:pt x="73694" y="57322"/>
                </a:lnTo>
                <a:cubicBezTo>
                  <a:pt x="73694" y="57322"/>
                  <a:pt x="73694" y="57322"/>
                  <a:pt x="73694" y="57322"/>
                </a:cubicBezTo>
                <a:close/>
                <a:moveTo>
                  <a:pt x="73150" y="58127"/>
                </a:moveTo>
                <a:lnTo>
                  <a:pt x="72755" y="58561"/>
                </a:lnTo>
                <a:lnTo>
                  <a:pt x="73044" y="58894"/>
                </a:lnTo>
                <a:cubicBezTo>
                  <a:pt x="73044" y="58894"/>
                  <a:pt x="73150" y="58177"/>
                  <a:pt x="73150" y="58127"/>
                </a:cubicBezTo>
                <a:cubicBezTo>
                  <a:pt x="73150" y="58127"/>
                  <a:pt x="73150" y="58127"/>
                  <a:pt x="73150" y="58127"/>
                </a:cubicBezTo>
                <a:close/>
                <a:moveTo>
                  <a:pt x="69350" y="79716"/>
                </a:moveTo>
                <a:lnTo>
                  <a:pt x="69322" y="80533"/>
                </a:lnTo>
                <a:lnTo>
                  <a:pt x="69166" y="80938"/>
                </a:lnTo>
                <a:lnTo>
                  <a:pt x="69361" y="82372"/>
                </a:lnTo>
                <a:lnTo>
                  <a:pt x="69583" y="82600"/>
                </a:lnTo>
                <a:lnTo>
                  <a:pt x="69972" y="81944"/>
                </a:lnTo>
                <a:lnTo>
                  <a:pt x="69850" y="80600"/>
                </a:lnTo>
                <a:lnTo>
                  <a:pt x="69538" y="79472"/>
                </a:lnTo>
                <a:cubicBezTo>
                  <a:pt x="69538" y="79472"/>
                  <a:pt x="69361" y="79716"/>
                  <a:pt x="69350" y="79716"/>
                </a:cubicBezTo>
                <a:cubicBezTo>
                  <a:pt x="69350" y="79716"/>
                  <a:pt x="69350" y="79716"/>
                  <a:pt x="69350" y="79716"/>
                </a:cubicBezTo>
                <a:close/>
                <a:moveTo>
                  <a:pt x="70488" y="80661"/>
                </a:moveTo>
                <a:cubicBezTo>
                  <a:pt x="70505" y="80633"/>
                  <a:pt x="70505" y="81200"/>
                  <a:pt x="70505" y="81200"/>
                </a:cubicBezTo>
                <a:lnTo>
                  <a:pt x="70711" y="81627"/>
                </a:lnTo>
                <a:lnTo>
                  <a:pt x="71166" y="81488"/>
                </a:lnTo>
                <a:lnTo>
                  <a:pt x="71233" y="80966"/>
                </a:lnTo>
                <a:lnTo>
                  <a:pt x="71427" y="80822"/>
                </a:lnTo>
                <a:lnTo>
                  <a:pt x="71488" y="79727"/>
                </a:lnTo>
                <a:lnTo>
                  <a:pt x="71822" y="78872"/>
                </a:lnTo>
                <a:lnTo>
                  <a:pt x="71822" y="78177"/>
                </a:lnTo>
                <a:lnTo>
                  <a:pt x="71583" y="77072"/>
                </a:lnTo>
                <a:lnTo>
                  <a:pt x="71150" y="77633"/>
                </a:lnTo>
                <a:lnTo>
                  <a:pt x="70794" y="78538"/>
                </a:lnTo>
                <a:lnTo>
                  <a:pt x="70950" y="79316"/>
                </a:lnTo>
                <a:lnTo>
                  <a:pt x="70488" y="80661"/>
                </a:lnTo>
                <a:cubicBezTo>
                  <a:pt x="70488" y="80661"/>
                  <a:pt x="70488" y="80661"/>
                  <a:pt x="70488" y="80661"/>
                </a:cubicBezTo>
                <a:close/>
                <a:moveTo>
                  <a:pt x="71683" y="81983"/>
                </a:moveTo>
                <a:lnTo>
                  <a:pt x="72122" y="80061"/>
                </a:lnTo>
                <a:lnTo>
                  <a:pt x="72361" y="78016"/>
                </a:lnTo>
                <a:lnTo>
                  <a:pt x="72411" y="75950"/>
                </a:lnTo>
                <a:lnTo>
                  <a:pt x="72627" y="75461"/>
                </a:lnTo>
                <a:lnTo>
                  <a:pt x="72994" y="75600"/>
                </a:lnTo>
                <a:lnTo>
                  <a:pt x="73000" y="76461"/>
                </a:lnTo>
                <a:lnTo>
                  <a:pt x="73161" y="77327"/>
                </a:lnTo>
                <a:lnTo>
                  <a:pt x="73138" y="77944"/>
                </a:lnTo>
                <a:lnTo>
                  <a:pt x="73011" y="77416"/>
                </a:lnTo>
                <a:lnTo>
                  <a:pt x="72927" y="77994"/>
                </a:lnTo>
                <a:lnTo>
                  <a:pt x="72616" y="78611"/>
                </a:lnTo>
                <a:lnTo>
                  <a:pt x="72466" y="79116"/>
                </a:lnTo>
                <a:lnTo>
                  <a:pt x="72577" y="80105"/>
                </a:lnTo>
                <a:lnTo>
                  <a:pt x="72994" y="80344"/>
                </a:lnTo>
                <a:lnTo>
                  <a:pt x="73072" y="80938"/>
                </a:lnTo>
                <a:lnTo>
                  <a:pt x="72894" y="81488"/>
                </a:lnTo>
                <a:lnTo>
                  <a:pt x="72583" y="81750"/>
                </a:lnTo>
                <a:lnTo>
                  <a:pt x="72294" y="83005"/>
                </a:lnTo>
                <a:lnTo>
                  <a:pt x="71966" y="83438"/>
                </a:lnTo>
                <a:lnTo>
                  <a:pt x="71622" y="82966"/>
                </a:lnTo>
                <a:lnTo>
                  <a:pt x="71683" y="81983"/>
                </a:lnTo>
                <a:cubicBezTo>
                  <a:pt x="71683" y="81983"/>
                  <a:pt x="71683" y="81983"/>
                  <a:pt x="71683" y="81983"/>
                </a:cubicBezTo>
                <a:close/>
                <a:moveTo>
                  <a:pt x="76266" y="57677"/>
                </a:moveTo>
                <a:lnTo>
                  <a:pt x="76605" y="56833"/>
                </a:lnTo>
                <a:lnTo>
                  <a:pt x="76861" y="57000"/>
                </a:lnTo>
                <a:lnTo>
                  <a:pt x="77183" y="56672"/>
                </a:lnTo>
                <a:lnTo>
                  <a:pt x="77700" y="57000"/>
                </a:lnTo>
                <a:lnTo>
                  <a:pt x="78033" y="57444"/>
                </a:lnTo>
                <a:lnTo>
                  <a:pt x="78361" y="56833"/>
                </a:lnTo>
                <a:lnTo>
                  <a:pt x="78694" y="57150"/>
                </a:lnTo>
                <a:lnTo>
                  <a:pt x="78705" y="58255"/>
                </a:lnTo>
                <a:lnTo>
                  <a:pt x="78305" y="58144"/>
                </a:lnTo>
                <a:lnTo>
                  <a:pt x="77844" y="58683"/>
                </a:lnTo>
                <a:lnTo>
                  <a:pt x="77472" y="58450"/>
                </a:lnTo>
                <a:lnTo>
                  <a:pt x="76911" y="59300"/>
                </a:lnTo>
                <a:lnTo>
                  <a:pt x="76422" y="59038"/>
                </a:lnTo>
                <a:lnTo>
                  <a:pt x="76233" y="58333"/>
                </a:lnTo>
                <a:lnTo>
                  <a:pt x="76266" y="57677"/>
                </a:lnTo>
                <a:cubicBezTo>
                  <a:pt x="76266" y="57677"/>
                  <a:pt x="76266" y="57677"/>
                  <a:pt x="76266" y="57677"/>
                </a:cubicBezTo>
                <a:close/>
                <a:moveTo>
                  <a:pt x="78850" y="57566"/>
                </a:moveTo>
                <a:lnTo>
                  <a:pt x="79133" y="57233"/>
                </a:lnTo>
                <a:lnTo>
                  <a:pt x="79527" y="57616"/>
                </a:lnTo>
                <a:lnTo>
                  <a:pt x="79894" y="57188"/>
                </a:lnTo>
                <a:lnTo>
                  <a:pt x="80866" y="57527"/>
                </a:lnTo>
                <a:lnTo>
                  <a:pt x="81394" y="57766"/>
                </a:lnTo>
                <a:lnTo>
                  <a:pt x="80777" y="58144"/>
                </a:lnTo>
                <a:lnTo>
                  <a:pt x="79638" y="58805"/>
                </a:lnTo>
                <a:lnTo>
                  <a:pt x="79072" y="58400"/>
                </a:lnTo>
                <a:lnTo>
                  <a:pt x="79055" y="57894"/>
                </a:lnTo>
                <a:lnTo>
                  <a:pt x="78850" y="57566"/>
                </a:lnTo>
                <a:cubicBezTo>
                  <a:pt x="78850" y="57566"/>
                  <a:pt x="78850" y="57566"/>
                  <a:pt x="78850" y="57566"/>
                </a:cubicBezTo>
                <a:close/>
                <a:moveTo>
                  <a:pt x="80288" y="59161"/>
                </a:moveTo>
                <a:lnTo>
                  <a:pt x="80288" y="60205"/>
                </a:lnTo>
                <a:lnTo>
                  <a:pt x="80650" y="61677"/>
                </a:lnTo>
                <a:lnTo>
                  <a:pt x="80633" y="62300"/>
                </a:lnTo>
                <a:lnTo>
                  <a:pt x="80427" y="62055"/>
                </a:lnTo>
                <a:lnTo>
                  <a:pt x="80200" y="60511"/>
                </a:lnTo>
                <a:lnTo>
                  <a:pt x="80105" y="59427"/>
                </a:lnTo>
                <a:lnTo>
                  <a:pt x="80288" y="59161"/>
                </a:lnTo>
                <a:cubicBezTo>
                  <a:pt x="80288" y="59161"/>
                  <a:pt x="80288" y="59161"/>
                  <a:pt x="80288" y="59161"/>
                </a:cubicBezTo>
                <a:close/>
                <a:moveTo>
                  <a:pt x="65833" y="84550"/>
                </a:moveTo>
                <a:lnTo>
                  <a:pt x="66250" y="86633"/>
                </a:lnTo>
                <a:lnTo>
                  <a:pt x="66038" y="87611"/>
                </a:lnTo>
                <a:lnTo>
                  <a:pt x="65844" y="88988"/>
                </a:lnTo>
                <a:lnTo>
                  <a:pt x="65733" y="88016"/>
                </a:lnTo>
                <a:lnTo>
                  <a:pt x="65511" y="87088"/>
                </a:lnTo>
                <a:lnTo>
                  <a:pt x="65683" y="86261"/>
                </a:lnTo>
                <a:lnTo>
                  <a:pt x="65722" y="85211"/>
                </a:lnTo>
                <a:lnTo>
                  <a:pt x="65833" y="84550"/>
                </a:lnTo>
                <a:cubicBezTo>
                  <a:pt x="65833" y="84550"/>
                  <a:pt x="65833" y="84550"/>
                  <a:pt x="65833" y="84550"/>
                </a:cubicBezTo>
                <a:close/>
                <a:moveTo>
                  <a:pt x="66383" y="93677"/>
                </a:moveTo>
                <a:lnTo>
                  <a:pt x="66022" y="93200"/>
                </a:lnTo>
                <a:lnTo>
                  <a:pt x="65811" y="93677"/>
                </a:lnTo>
                <a:lnTo>
                  <a:pt x="66105" y="94288"/>
                </a:lnTo>
                <a:lnTo>
                  <a:pt x="66383" y="93677"/>
                </a:lnTo>
                <a:cubicBezTo>
                  <a:pt x="66383" y="93677"/>
                  <a:pt x="66383" y="93677"/>
                  <a:pt x="66383" y="93677"/>
                </a:cubicBezTo>
                <a:close/>
                <a:moveTo>
                  <a:pt x="80766" y="66572"/>
                </a:moveTo>
                <a:lnTo>
                  <a:pt x="81255" y="67088"/>
                </a:lnTo>
                <a:lnTo>
                  <a:pt x="81672" y="66188"/>
                </a:lnTo>
                <a:lnTo>
                  <a:pt x="82661" y="66333"/>
                </a:lnTo>
                <a:lnTo>
                  <a:pt x="83400" y="67088"/>
                </a:lnTo>
                <a:lnTo>
                  <a:pt x="83433" y="67850"/>
                </a:lnTo>
                <a:lnTo>
                  <a:pt x="83883" y="69172"/>
                </a:lnTo>
                <a:lnTo>
                  <a:pt x="83850" y="70172"/>
                </a:lnTo>
                <a:lnTo>
                  <a:pt x="83416" y="70122"/>
                </a:lnTo>
                <a:lnTo>
                  <a:pt x="82894" y="71305"/>
                </a:lnTo>
                <a:lnTo>
                  <a:pt x="82294" y="71172"/>
                </a:lnTo>
                <a:lnTo>
                  <a:pt x="81672" y="71305"/>
                </a:lnTo>
                <a:lnTo>
                  <a:pt x="81444" y="70788"/>
                </a:lnTo>
                <a:lnTo>
                  <a:pt x="80683" y="70405"/>
                </a:lnTo>
                <a:lnTo>
                  <a:pt x="80261" y="68988"/>
                </a:lnTo>
                <a:lnTo>
                  <a:pt x="80338" y="67327"/>
                </a:lnTo>
                <a:lnTo>
                  <a:pt x="80766" y="66572"/>
                </a:lnTo>
                <a:cubicBezTo>
                  <a:pt x="80766" y="66572"/>
                  <a:pt x="80766" y="66572"/>
                  <a:pt x="80766" y="66572"/>
                </a:cubicBezTo>
                <a:close/>
                <a:moveTo>
                  <a:pt x="85916" y="68650"/>
                </a:moveTo>
                <a:lnTo>
                  <a:pt x="86377" y="66766"/>
                </a:lnTo>
                <a:lnTo>
                  <a:pt x="86777" y="67850"/>
                </a:lnTo>
                <a:lnTo>
                  <a:pt x="87005" y="68700"/>
                </a:lnTo>
                <a:lnTo>
                  <a:pt x="87466" y="68611"/>
                </a:lnTo>
                <a:lnTo>
                  <a:pt x="87955" y="67372"/>
                </a:lnTo>
                <a:lnTo>
                  <a:pt x="88277" y="67372"/>
                </a:lnTo>
                <a:lnTo>
                  <a:pt x="88555" y="68611"/>
                </a:lnTo>
                <a:lnTo>
                  <a:pt x="89688" y="68944"/>
                </a:lnTo>
                <a:lnTo>
                  <a:pt x="89933" y="68094"/>
                </a:lnTo>
                <a:lnTo>
                  <a:pt x="90455" y="68094"/>
                </a:lnTo>
                <a:lnTo>
                  <a:pt x="91483" y="69655"/>
                </a:lnTo>
                <a:lnTo>
                  <a:pt x="91950" y="69888"/>
                </a:lnTo>
                <a:lnTo>
                  <a:pt x="92522" y="71405"/>
                </a:lnTo>
                <a:lnTo>
                  <a:pt x="93066" y="71405"/>
                </a:lnTo>
                <a:lnTo>
                  <a:pt x="93272" y="70222"/>
                </a:lnTo>
                <a:lnTo>
                  <a:pt x="93022" y="67755"/>
                </a:lnTo>
                <a:lnTo>
                  <a:pt x="91727" y="65911"/>
                </a:lnTo>
                <a:lnTo>
                  <a:pt x="90661" y="65383"/>
                </a:lnTo>
                <a:lnTo>
                  <a:pt x="90133" y="64294"/>
                </a:lnTo>
                <a:lnTo>
                  <a:pt x="89572" y="64161"/>
                </a:lnTo>
                <a:lnTo>
                  <a:pt x="89100" y="65194"/>
                </a:lnTo>
                <a:lnTo>
                  <a:pt x="88555" y="65061"/>
                </a:lnTo>
                <a:lnTo>
                  <a:pt x="88177" y="64677"/>
                </a:lnTo>
                <a:lnTo>
                  <a:pt x="87405" y="64827"/>
                </a:lnTo>
                <a:lnTo>
                  <a:pt x="86344" y="64766"/>
                </a:lnTo>
                <a:lnTo>
                  <a:pt x="86116" y="65527"/>
                </a:lnTo>
                <a:lnTo>
                  <a:pt x="86083" y="66294"/>
                </a:lnTo>
                <a:lnTo>
                  <a:pt x="85650" y="66666"/>
                </a:lnTo>
                <a:lnTo>
                  <a:pt x="85483" y="67800"/>
                </a:lnTo>
                <a:lnTo>
                  <a:pt x="85611" y="68650"/>
                </a:lnTo>
                <a:lnTo>
                  <a:pt x="85916" y="68650"/>
                </a:lnTo>
                <a:cubicBezTo>
                  <a:pt x="85916" y="68650"/>
                  <a:pt x="85916" y="68650"/>
                  <a:pt x="85916" y="68650"/>
                </a:cubicBezTo>
                <a:close/>
                <a:moveTo>
                  <a:pt x="85777" y="64955"/>
                </a:moveTo>
                <a:lnTo>
                  <a:pt x="85322" y="65022"/>
                </a:lnTo>
                <a:lnTo>
                  <a:pt x="85427" y="65600"/>
                </a:lnTo>
                <a:lnTo>
                  <a:pt x="85688" y="65550"/>
                </a:lnTo>
                <a:lnTo>
                  <a:pt x="85777" y="64955"/>
                </a:lnTo>
                <a:cubicBezTo>
                  <a:pt x="85777" y="64955"/>
                  <a:pt x="85777" y="64955"/>
                  <a:pt x="85777" y="64955"/>
                </a:cubicBezTo>
                <a:close/>
                <a:moveTo>
                  <a:pt x="85222" y="66311"/>
                </a:moveTo>
                <a:lnTo>
                  <a:pt x="84922" y="67000"/>
                </a:lnTo>
                <a:lnTo>
                  <a:pt x="85211" y="67122"/>
                </a:lnTo>
                <a:lnTo>
                  <a:pt x="85222" y="66311"/>
                </a:lnTo>
                <a:cubicBezTo>
                  <a:pt x="85222" y="66311"/>
                  <a:pt x="85222" y="66311"/>
                  <a:pt x="85222" y="66311"/>
                </a:cubicBezTo>
                <a:close/>
                <a:moveTo>
                  <a:pt x="85416" y="70322"/>
                </a:moveTo>
                <a:lnTo>
                  <a:pt x="86022" y="69850"/>
                </a:lnTo>
                <a:lnTo>
                  <a:pt x="86277" y="69372"/>
                </a:lnTo>
                <a:lnTo>
                  <a:pt x="86550" y="69705"/>
                </a:lnTo>
                <a:lnTo>
                  <a:pt x="86238" y="71100"/>
                </a:lnTo>
                <a:lnTo>
                  <a:pt x="86144" y="70488"/>
                </a:lnTo>
                <a:lnTo>
                  <a:pt x="85761" y="71083"/>
                </a:lnTo>
                <a:lnTo>
                  <a:pt x="85416" y="70322"/>
                </a:lnTo>
                <a:cubicBezTo>
                  <a:pt x="85416" y="70322"/>
                  <a:pt x="85416" y="70322"/>
                  <a:pt x="85416" y="70322"/>
                </a:cubicBezTo>
                <a:close/>
                <a:moveTo>
                  <a:pt x="86744" y="69655"/>
                </a:moveTo>
                <a:lnTo>
                  <a:pt x="87016" y="69655"/>
                </a:lnTo>
                <a:lnTo>
                  <a:pt x="87061" y="70255"/>
                </a:lnTo>
                <a:lnTo>
                  <a:pt x="86800" y="70255"/>
                </a:lnTo>
                <a:lnTo>
                  <a:pt x="86744" y="69655"/>
                </a:lnTo>
                <a:cubicBezTo>
                  <a:pt x="86744" y="69655"/>
                  <a:pt x="86744" y="69655"/>
                  <a:pt x="86744" y="69655"/>
                </a:cubicBezTo>
                <a:close/>
                <a:moveTo>
                  <a:pt x="87238" y="69566"/>
                </a:moveTo>
                <a:lnTo>
                  <a:pt x="87527" y="69444"/>
                </a:lnTo>
                <a:lnTo>
                  <a:pt x="87555" y="69944"/>
                </a:lnTo>
                <a:lnTo>
                  <a:pt x="87355" y="70083"/>
                </a:lnTo>
                <a:lnTo>
                  <a:pt x="87238" y="69566"/>
                </a:lnTo>
                <a:cubicBezTo>
                  <a:pt x="87238" y="69566"/>
                  <a:pt x="87238" y="69566"/>
                  <a:pt x="87238" y="69566"/>
                </a:cubicBezTo>
                <a:close/>
                <a:moveTo>
                  <a:pt x="91716" y="56711"/>
                </a:moveTo>
                <a:lnTo>
                  <a:pt x="90761" y="57300"/>
                </a:lnTo>
                <a:lnTo>
                  <a:pt x="90422" y="57877"/>
                </a:lnTo>
                <a:lnTo>
                  <a:pt x="90650" y="58433"/>
                </a:lnTo>
                <a:lnTo>
                  <a:pt x="91472" y="59105"/>
                </a:lnTo>
                <a:lnTo>
                  <a:pt x="92188" y="58572"/>
                </a:lnTo>
                <a:lnTo>
                  <a:pt x="91983" y="58283"/>
                </a:lnTo>
                <a:lnTo>
                  <a:pt x="91944" y="57288"/>
                </a:lnTo>
                <a:lnTo>
                  <a:pt x="91716" y="56711"/>
                </a:lnTo>
                <a:cubicBezTo>
                  <a:pt x="91716" y="56711"/>
                  <a:pt x="91716" y="56711"/>
                  <a:pt x="91716" y="56711"/>
                </a:cubicBezTo>
                <a:close/>
                <a:moveTo>
                  <a:pt x="84205" y="56122"/>
                </a:moveTo>
                <a:lnTo>
                  <a:pt x="84933" y="54744"/>
                </a:lnTo>
                <a:lnTo>
                  <a:pt x="85566" y="54811"/>
                </a:lnTo>
                <a:lnTo>
                  <a:pt x="86200" y="56461"/>
                </a:lnTo>
                <a:lnTo>
                  <a:pt x="86055" y="57211"/>
                </a:lnTo>
                <a:lnTo>
                  <a:pt x="85733" y="57211"/>
                </a:lnTo>
                <a:lnTo>
                  <a:pt x="85300" y="57211"/>
                </a:lnTo>
                <a:lnTo>
                  <a:pt x="84950" y="57377"/>
                </a:lnTo>
                <a:lnTo>
                  <a:pt x="84500" y="56911"/>
                </a:lnTo>
                <a:lnTo>
                  <a:pt x="84205" y="56122"/>
                </a:lnTo>
                <a:cubicBezTo>
                  <a:pt x="84205" y="56122"/>
                  <a:pt x="84205" y="56122"/>
                  <a:pt x="84205" y="56122"/>
                </a:cubicBezTo>
                <a:close/>
                <a:moveTo>
                  <a:pt x="84288" y="48477"/>
                </a:moveTo>
                <a:lnTo>
                  <a:pt x="84133" y="48850"/>
                </a:lnTo>
                <a:lnTo>
                  <a:pt x="84166" y="49638"/>
                </a:lnTo>
                <a:lnTo>
                  <a:pt x="84455" y="50733"/>
                </a:lnTo>
                <a:lnTo>
                  <a:pt x="84888" y="50711"/>
                </a:lnTo>
                <a:lnTo>
                  <a:pt x="85177" y="51372"/>
                </a:lnTo>
                <a:lnTo>
                  <a:pt x="85416" y="50750"/>
                </a:lnTo>
                <a:lnTo>
                  <a:pt x="85277" y="50205"/>
                </a:lnTo>
                <a:lnTo>
                  <a:pt x="84911" y="49800"/>
                </a:lnTo>
                <a:lnTo>
                  <a:pt x="84938" y="48822"/>
                </a:lnTo>
                <a:lnTo>
                  <a:pt x="84650" y="48311"/>
                </a:lnTo>
                <a:lnTo>
                  <a:pt x="84288" y="48477"/>
                </a:lnTo>
                <a:cubicBezTo>
                  <a:pt x="84288" y="48477"/>
                  <a:pt x="84288" y="48477"/>
                  <a:pt x="84288" y="48477"/>
                </a:cubicBezTo>
                <a:close/>
                <a:moveTo>
                  <a:pt x="83855" y="47738"/>
                </a:moveTo>
                <a:lnTo>
                  <a:pt x="83566" y="47711"/>
                </a:lnTo>
                <a:lnTo>
                  <a:pt x="83405" y="48994"/>
                </a:lnTo>
                <a:lnTo>
                  <a:pt x="83733" y="49305"/>
                </a:lnTo>
                <a:lnTo>
                  <a:pt x="83866" y="48416"/>
                </a:lnTo>
                <a:lnTo>
                  <a:pt x="83855" y="47738"/>
                </a:lnTo>
                <a:cubicBezTo>
                  <a:pt x="83855" y="47738"/>
                  <a:pt x="83855" y="47738"/>
                  <a:pt x="83855" y="47738"/>
                </a:cubicBezTo>
                <a:close/>
                <a:moveTo>
                  <a:pt x="83877" y="50366"/>
                </a:moveTo>
                <a:lnTo>
                  <a:pt x="84066" y="51344"/>
                </a:lnTo>
                <a:lnTo>
                  <a:pt x="83527" y="50944"/>
                </a:lnTo>
                <a:lnTo>
                  <a:pt x="83716" y="50066"/>
                </a:lnTo>
                <a:lnTo>
                  <a:pt x="83877" y="50366"/>
                </a:lnTo>
                <a:cubicBezTo>
                  <a:pt x="83877" y="50366"/>
                  <a:pt x="83877" y="50366"/>
                  <a:pt x="83877" y="50366"/>
                </a:cubicBezTo>
                <a:close/>
                <a:moveTo>
                  <a:pt x="85972" y="47422"/>
                </a:moveTo>
                <a:lnTo>
                  <a:pt x="86177" y="49261"/>
                </a:lnTo>
                <a:lnTo>
                  <a:pt x="86850" y="50794"/>
                </a:lnTo>
                <a:lnTo>
                  <a:pt x="87005" y="51400"/>
                </a:lnTo>
                <a:lnTo>
                  <a:pt x="86794" y="51583"/>
                </a:lnTo>
                <a:lnTo>
                  <a:pt x="86755" y="52394"/>
                </a:lnTo>
                <a:lnTo>
                  <a:pt x="86644" y="51355"/>
                </a:lnTo>
                <a:lnTo>
                  <a:pt x="86194" y="50877"/>
                </a:lnTo>
                <a:lnTo>
                  <a:pt x="85783" y="48750"/>
                </a:lnTo>
                <a:lnTo>
                  <a:pt x="85233" y="47894"/>
                </a:lnTo>
                <a:lnTo>
                  <a:pt x="84900" y="46416"/>
                </a:lnTo>
                <a:lnTo>
                  <a:pt x="85105" y="45044"/>
                </a:lnTo>
                <a:lnTo>
                  <a:pt x="85016" y="44294"/>
                </a:lnTo>
                <a:lnTo>
                  <a:pt x="85088" y="43483"/>
                </a:lnTo>
                <a:lnTo>
                  <a:pt x="84577" y="42438"/>
                </a:lnTo>
                <a:lnTo>
                  <a:pt x="84672" y="41116"/>
                </a:lnTo>
                <a:lnTo>
                  <a:pt x="84883" y="40255"/>
                </a:lnTo>
                <a:lnTo>
                  <a:pt x="84577" y="38888"/>
                </a:lnTo>
                <a:lnTo>
                  <a:pt x="84316" y="38038"/>
                </a:lnTo>
                <a:lnTo>
                  <a:pt x="84483" y="36372"/>
                </a:lnTo>
                <a:lnTo>
                  <a:pt x="84805" y="35755"/>
                </a:lnTo>
                <a:lnTo>
                  <a:pt x="84744" y="34100"/>
                </a:lnTo>
                <a:lnTo>
                  <a:pt x="84911" y="32200"/>
                </a:lnTo>
                <a:lnTo>
                  <a:pt x="85705" y="30255"/>
                </a:lnTo>
                <a:lnTo>
                  <a:pt x="85972" y="30061"/>
                </a:lnTo>
                <a:lnTo>
                  <a:pt x="85916" y="31111"/>
                </a:lnTo>
                <a:lnTo>
                  <a:pt x="85516" y="32238"/>
                </a:lnTo>
                <a:lnTo>
                  <a:pt x="85611" y="32961"/>
                </a:lnTo>
                <a:lnTo>
                  <a:pt x="86061" y="33433"/>
                </a:lnTo>
                <a:lnTo>
                  <a:pt x="86061" y="35422"/>
                </a:lnTo>
                <a:lnTo>
                  <a:pt x="85855" y="37077"/>
                </a:lnTo>
                <a:lnTo>
                  <a:pt x="85444" y="37127"/>
                </a:lnTo>
                <a:lnTo>
                  <a:pt x="85072" y="38077"/>
                </a:lnTo>
                <a:lnTo>
                  <a:pt x="85294" y="39172"/>
                </a:lnTo>
                <a:lnTo>
                  <a:pt x="85594" y="39038"/>
                </a:lnTo>
                <a:lnTo>
                  <a:pt x="85761" y="37994"/>
                </a:lnTo>
                <a:lnTo>
                  <a:pt x="86211" y="37466"/>
                </a:lnTo>
                <a:lnTo>
                  <a:pt x="86433" y="36794"/>
                </a:lnTo>
                <a:lnTo>
                  <a:pt x="86177" y="36755"/>
                </a:lnTo>
                <a:lnTo>
                  <a:pt x="86233" y="35850"/>
                </a:lnTo>
                <a:lnTo>
                  <a:pt x="87022" y="34855"/>
                </a:lnTo>
                <a:lnTo>
                  <a:pt x="87844" y="34100"/>
                </a:lnTo>
                <a:lnTo>
                  <a:pt x="88150" y="34905"/>
                </a:lnTo>
                <a:lnTo>
                  <a:pt x="88177" y="35850"/>
                </a:lnTo>
                <a:lnTo>
                  <a:pt x="87788" y="38172"/>
                </a:lnTo>
                <a:lnTo>
                  <a:pt x="86850" y="38983"/>
                </a:lnTo>
                <a:lnTo>
                  <a:pt x="86511" y="39977"/>
                </a:lnTo>
                <a:lnTo>
                  <a:pt x="86716" y="40877"/>
                </a:lnTo>
                <a:lnTo>
                  <a:pt x="87055" y="40966"/>
                </a:lnTo>
                <a:lnTo>
                  <a:pt x="87716" y="42161"/>
                </a:lnTo>
                <a:lnTo>
                  <a:pt x="87805" y="43105"/>
                </a:lnTo>
                <a:lnTo>
                  <a:pt x="88050" y="43627"/>
                </a:lnTo>
                <a:lnTo>
                  <a:pt x="87550" y="43722"/>
                </a:lnTo>
                <a:lnTo>
                  <a:pt x="87188" y="43011"/>
                </a:lnTo>
                <a:lnTo>
                  <a:pt x="86511" y="42961"/>
                </a:lnTo>
                <a:lnTo>
                  <a:pt x="85916" y="42477"/>
                </a:lnTo>
                <a:lnTo>
                  <a:pt x="85533" y="42816"/>
                </a:lnTo>
                <a:lnTo>
                  <a:pt x="85533" y="45283"/>
                </a:lnTo>
                <a:lnTo>
                  <a:pt x="85972" y="47422"/>
                </a:lnTo>
                <a:cubicBezTo>
                  <a:pt x="85972" y="47422"/>
                  <a:pt x="85972" y="47422"/>
                  <a:pt x="85972" y="47422"/>
                </a:cubicBezTo>
                <a:close/>
                <a:moveTo>
                  <a:pt x="86455" y="29805"/>
                </a:moveTo>
                <a:lnTo>
                  <a:pt x="86616" y="31894"/>
                </a:lnTo>
                <a:lnTo>
                  <a:pt x="86911" y="31250"/>
                </a:lnTo>
                <a:lnTo>
                  <a:pt x="87294" y="31327"/>
                </a:lnTo>
                <a:lnTo>
                  <a:pt x="87666" y="30400"/>
                </a:lnTo>
                <a:lnTo>
                  <a:pt x="87522" y="29383"/>
                </a:lnTo>
                <a:lnTo>
                  <a:pt x="87183" y="28833"/>
                </a:lnTo>
                <a:lnTo>
                  <a:pt x="86850" y="29444"/>
                </a:lnTo>
                <a:lnTo>
                  <a:pt x="86455" y="29805"/>
                </a:lnTo>
                <a:cubicBezTo>
                  <a:pt x="86455" y="29805"/>
                  <a:pt x="86455" y="29805"/>
                  <a:pt x="86455" y="29805"/>
                </a:cubicBezTo>
                <a:close/>
                <a:moveTo>
                  <a:pt x="82277" y="17616"/>
                </a:moveTo>
                <a:lnTo>
                  <a:pt x="82555" y="17811"/>
                </a:lnTo>
                <a:lnTo>
                  <a:pt x="82716" y="19044"/>
                </a:lnTo>
                <a:lnTo>
                  <a:pt x="82516" y="19044"/>
                </a:lnTo>
                <a:cubicBezTo>
                  <a:pt x="82516" y="19044"/>
                  <a:pt x="82277" y="17650"/>
                  <a:pt x="82277" y="17616"/>
                </a:cubicBezTo>
                <a:cubicBezTo>
                  <a:pt x="82277" y="17616"/>
                  <a:pt x="82277" y="17616"/>
                  <a:pt x="82277" y="17616"/>
                </a:cubicBezTo>
                <a:close/>
                <a:moveTo>
                  <a:pt x="82277" y="14416"/>
                </a:moveTo>
                <a:lnTo>
                  <a:pt x="82466" y="16005"/>
                </a:lnTo>
                <a:lnTo>
                  <a:pt x="82516" y="17244"/>
                </a:lnTo>
                <a:lnTo>
                  <a:pt x="82783" y="16961"/>
                </a:lnTo>
                <a:lnTo>
                  <a:pt x="82994" y="15788"/>
                </a:lnTo>
                <a:lnTo>
                  <a:pt x="82872" y="14555"/>
                </a:lnTo>
                <a:lnTo>
                  <a:pt x="82516" y="13988"/>
                </a:lnTo>
                <a:lnTo>
                  <a:pt x="82277" y="14416"/>
                </a:lnTo>
                <a:cubicBezTo>
                  <a:pt x="82277" y="14416"/>
                  <a:pt x="82277" y="14416"/>
                  <a:pt x="82277" y="14416"/>
                </a:cubicBezTo>
                <a:close/>
                <a:moveTo>
                  <a:pt x="79100" y="19166"/>
                </a:moveTo>
                <a:lnTo>
                  <a:pt x="79627" y="20677"/>
                </a:lnTo>
                <a:lnTo>
                  <a:pt x="79794" y="22066"/>
                </a:lnTo>
                <a:lnTo>
                  <a:pt x="79566" y="22722"/>
                </a:lnTo>
                <a:lnTo>
                  <a:pt x="79100" y="21677"/>
                </a:lnTo>
                <a:lnTo>
                  <a:pt x="79005" y="20011"/>
                </a:lnTo>
                <a:lnTo>
                  <a:pt x="79100" y="19166"/>
                </a:lnTo>
                <a:cubicBezTo>
                  <a:pt x="79100" y="19166"/>
                  <a:pt x="79100" y="19166"/>
                  <a:pt x="79100" y="19166"/>
                </a:cubicBezTo>
                <a:close/>
                <a:moveTo>
                  <a:pt x="93633" y="51277"/>
                </a:moveTo>
                <a:lnTo>
                  <a:pt x="93100" y="52255"/>
                </a:lnTo>
                <a:lnTo>
                  <a:pt x="93105" y="54027"/>
                </a:lnTo>
                <a:lnTo>
                  <a:pt x="93661" y="54333"/>
                </a:lnTo>
                <a:lnTo>
                  <a:pt x="93905" y="53888"/>
                </a:lnTo>
                <a:lnTo>
                  <a:pt x="94033" y="51655"/>
                </a:lnTo>
                <a:lnTo>
                  <a:pt x="93633" y="51277"/>
                </a:lnTo>
                <a:cubicBezTo>
                  <a:pt x="93633" y="51277"/>
                  <a:pt x="93633" y="51277"/>
                  <a:pt x="93633" y="51277"/>
                </a:cubicBezTo>
                <a:close/>
                <a:moveTo>
                  <a:pt x="93716" y="50305"/>
                </a:moveTo>
                <a:lnTo>
                  <a:pt x="93516" y="51077"/>
                </a:lnTo>
                <a:lnTo>
                  <a:pt x="93294" y="50466"/>
                </a:lnTo>
                <a:lnTo>
                  <a:pt x="93716" y="50305"/>
                </a:lnTo>
                <a:cubicBezTo>
                  <a:pt x="93716" y="50305"/>
                  <a:pt x="93716" y="50305"/>
                  <a:pt x="93716" y="50305"/>
                </a:cubicBezTo>
                <a:close/>
                <a:moveTo>
                  <a:pt x="93344" y="51261"/>
                </a:moveTo>
                <a:lnTo>
                  <a:pt x="92805" y="50750"/>
                </a:lnTo>
                <a:lnTo>
                  <a:pt x="92311" y="51016"/>
                </a:lnTo>
                <a:lnTo>
                  <a:pt x="92722" y="51561"/>
                </a:lnTo>
                <a:lnTo>
                  <a:pt x="93344" y="51261"/>
                </a:lnTo>
                <a:cubicBezTo>
                  <a:pt x="93344" y="51261"/>
                  <a:pt x="93344" y="51261"/>
                  <a:pt x="93344" y="51261"/>
                </a:cubicBezTo>
                <a:close/>
                <a:moveTo>
                  <a:pt x="94188" y="47338"/>
                </a:moveTo>
                <a:lnTo>
                  <a:pt x="94516" y="47638"/>
                </a:lnTo>
                <a:lnTo>
                  <a:pt x="94955" y="47266"/>
                </a:lnTo>
                <a:lnTo>
                  <a:pt x="94855" y="46366"/>
                </a:lnTo>
                <a:lnTo>
                  <a:pt x="94222" y="45388"/>
                </a:lnTo>
                <a:lnTo>
                  <a:pt x="93350" y="45388"/>
                </a:lnTo>
                <a:lnTo>
                  <a:pt x="92955" y="46144"/>
                </a:lnTo>
                <a:lnTo>
                  <a:pt x="92433" y="46172"/>
                </a:lnTo>
                <a:lnTo>
                  <a:pt x="92277" y="46405"/>
                </a:lnTo>
                <a:lnTo>
                  <a:pt x="92444" y="46855"/>
                </a:lnTo>
                <a:lnTo>
                  <a:pt x="92083" y="47122"/>
                </a:lnTo>
                <a:lnTo>
                  <a:pt x="92838" y="47405"/>
                </a:lnTo>
                <a:lnTo>
                  <a:pt x="93322" y="47950"/>
                </a:lnTo>
                <a:lnTo>
                  <a:pt x="93755" y="47788"/>
                </a:lnTo>
                <a:lnTo>
                  <a:pt x="93744" y="47233"/>
                </a:lnTo>
                <a:lnTo>
                  <a:pt x="93322" y="46811"/>
                </a:lnTo>
                <a:lnTo>
                  <a:pt x="93255" y="46527"/>
                </a:lnTo>
                <a:lnTo>
                  <a:pt x="93433" y="46266"/>
                </a:lnTo>
                <a:lnTo>
                  <a:pt x="94188" y="47338"/>
                </a:lnTo>
                <a:cubicBezTo>
                  <a:pt x="94188" y="47338"/>
                  <a:pt x="94188" y="47338"/>
                  <a:pt x="94188" y="47338"/>
                </a:cubicBezTo>
                <a:close/>
                <a:moveTo>
                  <a:pt x="88988" y="44677"/>
                </a:moveTo>
                <a:lnTo>
                  <a:pt x="89983" y="45933"/>
                </a:lnTo>
                <a:lnTo>
                  <a:pt x="90055" y="46600"/>
                </a:lnTo>
                <a:lnTo>
                  <a:pt x="89344" y="45622"/>
                </a:lnTo>
                <a:lnTo>
                  <a:pt x="88988" y="44677"/>
                </a:lnTo>
                <a:cubicBezTo>
                  <a:pt x="88988" y="44677"/>
                  <a:pt x="88988" y="44677"/>
                  <a:pt x="88988" y="44677"/>
                </a:cubicBezTo>
                <a:close/>
                <a:moveTo>
                  <a:pt x="120000" y="62955"/>
                </a:moveTo>
                <a:lnTo>
                  <a:pt x="119672" y="87655"/>
                </a:lnTo>
                <a:lnTo>
                  <a:pt x="119516" y="89516"/>
                </a:lnTo>
                <a:lnTo>
                  <a:pt x="119511" y="90577"/>
                </a:lnTo>
                <a:lnTo>
                  <a:pt x="119622" y="91122"/>
                </a:lnTo>
                <a:lnTo>
                  <a:pt x="119416" y="107116"/>
                </a:lnTo>
                <a:lnTo>
                  <a:pt x="119255" y="107105"/>
                </a:lnTo>
                <a:lnTo>
                  <a:pt x="118616" y="106533"/>
                </a:lnTo>
                <a:lnTo>
                  <a:pt x="117894" y="104561"/>
                </a:lnTo>
                <a:lnTo>
                  <a:pt x="117722" y="103600"/>
                </a:lnTo>
                <a:lnTo>
                  <a:pt x="117744" y="103177"/>
                </a:lnTo>
                <a:lnTo>
                  <a:pt x="117211" y="101983"/>
                </a:lnTo>
                <a:lnTo>
                  <a:pt x="116972" y="101611"/>
                </a:lnTo>
                <a:lnTo>
                  <a:pt x="116877" y="100583"/>
                </a:lnTo>
                <a:lnTo>
                  <a:pt x="117111" y="99627"/>
                </a:lnTo>
                <a:lnTo>
                  <a:pt x="117094" y="98155"/>
                </a:lnTo>
                <a:lnTo>
                  <a:pt x="116972" y="99611"/>
                </a:lnTo>
                <a:lnTo>
                  <a:pt x="116633" y="100155"/>
                </a:lnTo>
                <a:lnTo>
                  <a:pt x="115855" y="100016"/>
                </a:lnTo>
                <a:lnTo>
                  <a:pt x="115411" y="100611"/>
                </a:lnTo>
                <a:lnTo>
                  <a:pt x="115044" y="100583"/>
                </a:lnTo>
                <a:lnTo>
                  <a:pt x="114816" y="100016"/>
                </a:lnTo>
                <a:lnTo>
                  <a:pt x="114211" y="100850"/>
                </a:lnTo>
                <a:lnTo>
                  <a:pt x="113883" y="99911"/>
                </a:lnTo>
                <a:lnTo>
                  <a:pt x="114122" y="99527"/>
                </a:lnTo>
                <a:lnTo>
                  <a:pt x="114283" y="98511"/>
                </a:lnTo>
                <a:lnTo>
                  <a:pt x="114283" y="97750"/>
                </a:lnTo>
                <a:lnTo>
                  <a:pt x="114400" y="97327"/>
                </a:lnTo>
                <a:lnTo>
                  <a:pt x="114500" y="95633"/>
                </a:lnTo>
                <a:lnTo>
                  <a:pt x="114172" y="95305"/>
                </a:lnTo>
                <a:lnTo>
                  <a:pt x="113877" y="94355"/>
                </a:lnTo>
                <a:lnTo>
                  <a:pt x="114161" y="94183"/>
                </a:lnTo>
                <a:lnTo>
                  <a:pt x="114394" y="94372"/>
                </a:lnTo>
                <a:lnTo>
                  <a:pt x="114911" y="93850"/>
                </a:lnTo>
                <a:lnTo>
                  <a:pt x="115238" y="93761"/>
                </a:lnTo>
                <a:lnTo>
                  <a:pt x="114866" y="93494"/>
                </a:lnTo>
                <a:lnTo>
                  <a:pt x="114288" y="93705"/>
                </a:lnTo>
                <a:lnTo>
                  <a:pt x="113827" y="93161"/>
                </a:lnTo>
                <a:lnTo>
                  <a:pt x="113400" y="92327"/>
                </a:lnTo>
                <a:lnTo>
                  <a:pt x="113533" y="91472"/>
                </a:lnTo>
                <a:lnTo>
                  <a:pt x="113777" y="91405"/>
                </a:lnTo>
                <a:lnTo>
                  <a:pt x="114177" y="91516"/>
                </a:lnTo>
                <a:lnTo>
                  <a:pt x="113961" y="90844"/>
                </a:lnTo>
                <a:lnTo>
                  <a:pt x="113283" y="89616"/>
                </a:lnTo>
                <a:lnTo>
                  <a:pt x="112838" y="88827"/>
                </a:lnTo>
                <a:lnTo>
                  <a:pt x="112688" y="88000"/>
                </a:lnTo>
                <a:lnTo>
                  <a:pt x="112822" y="86627"/>
                </a:lnTo>
                <a:lnTo>
                  <a:pt x="112238" y="85105"/>
                </a:lnTo>
                <a:lnTo>
                  <a:pt x="112238" y="84544"/>
                </a:lnTo>
                <a:lnTo>
                  <a:pt x="112761" y="83450"/>
                </a:lnTo>
                <a:lnTo>
                  <a:pt x="112272" y="83544"/>
                </a:lnTo>
                <a:lnTo>
                  <a:pt x="111977" y="83022"/>
                </a:lnTo>
                <a:lnTo>
                  <a:pt x="112088" y="82555"/>
                </a:lnTo>
                <a:lnTo>
                  <a:pt x="111883" y="81933"/>
                </a:lnTo>
                <a:lnTo>
                  <a:pt x="112261" y="81172"/>
                </a:lnTo>
                <a:lnTo>
                  <a:pt x="111655" y="81461"/>
                </a:lnTo>
                <a:lnTo>
                  <a:pt x="111488" y="80933"/>
                </a:lnTo>
                <a:lnTo>
                  <a:pt x="111205" y="81222"/>
                </a:lnTo>
                <a:lnTo>
                  <a:pt x="111000" y="80838"/>
                </a:lnTo>
                <a:lnTo>
                  <a:pt x="111433" y="79566"/>
                </a:lnTo>
                <a:lnTo>
                  <a:pt x="111055" y="80138"/>
                </a:lnTo>
                <a:lnTo>
                  <a:pt x="110588" y="80177"/>
                </a:lnTo>
                <a:lnTo>
                  <a:pt x="109894" y="79472"/>
                </a:lnTo>
                <a:lnTo>
                  <a:pt x="109705" y="78227"/>
                </a:lnTo>
                <a:lnTo>
                  <a:pt x="108988" y="77622"/>
                </a:lnTo>
                <a:lnTo>
                  <a:pt x="108538" y="77805"/>
                </a:lnTo>
                <a:lnTo>
                  <a:pt x="107005" y="76572"/>
                </a:lnTo>
                <a:lnTo>
                  <a:pt x="105411" y="75350"/>
                </a:lnTo>
                <a:lnTo>
                  <a:pt x="104627" y="75227"/>
                </a:lnTo>
                <a:lnTo>
                  <a:pt x="104011" y="74477"/>
                </a:lnTo>
                <a:lnTo>
                  <a:pt x="103888" y="73911"/>
                </a:lnTo>
                <a:lnTo>
                  <a:pt x="103822" y="73388"/>
                </a:lnTo>
                <a:lnTo>
                  <a:pt x="103261" y="73072"/>
                </a:lnTo>
                <a:lnTo>
                  <a:pt x="103288" y="72127"/>
                </a:lnTo>
                <a:lnTo>
                  <a:pt x="103672" y="71988"/>
                </a:lnTo>
                <a:lnTo>
                  <a:pt x="103877" y="72127"/>
                </a:lnTo>
                <a:lnTo>
                  <a:pt x="103844" y="71822"/>
                </a:lnTo>
                <a:lnTo>
                  <a:pt x="103461" y="71661"/>
                </a:lnTo>
                <a:lnTo>
                  <a:pt x="103016" y="72105"/>
                </a:lnTo>
                <a:lnTo>
                  <a:pt x="102666" y="71772"/>
                </a:lnTo>
                <a:lnTo>
                  <a:pt x="102500" y="71227"/>
                </a:lnTo>
                <a:lnTo>
                  <a:pt x="102350" y="71100"/>
                </a:lnTo>
                <a:lnTo>
                  <a:pt x="102127" y="71772"/>
                </a:lnTo>
                <a:lnTo>
                  <a:pt x="102033" y="70466"/>
                </a:lnTo>
                <a:lnTo>
                  <a:pt x="101827" y="70111"/>
                </a:lnTo>
                <a:lnTo>
                  <a:pt x="101622" y="70355"/>
                </a:lnTo>
                <a:lnTo>
                  <a:pt x="101494" y="70894"/>
                </a:lnTo>
                <a:lnTo>
                  <a:pt x="101194" y="70083"/>
                </a:lnTo>
                <a:lnTo>
                  <a:pt x="101038" y="68466"/>
                </a:lnTo>
                <a:lnTo>
                  <a:pt x="100811" y="67088"/>
                </a:lnTo>
                <a:lnTo>
                  <a:pt x="101127" y="66044"/>
                </a:lnTo>
                <a:lnTo>
                  <a:pt x="101127" y="64483"/>
                </a:lnTo>
                <a:lnTo>
                  <a:pt x="100866" y="65766"/>
                </a:lnTo>
                <a:lnTo>
                  <a:pt x="100661" y="67188"/>
                </a:lnTo>
                <a:lnTo>
                  <a:pt x="100583" y="68183"/>
                </a:lnTo>
                <a:lnTo>
                  <a:pt x="100355" y="68466"/>
                </a:lnTo>
                <a:lnTo>
                  <a:pt x="99966" y="70277"/>
                </a:lnTo>
                <a:lnTo>
                  <a:pt x="100022" y="71366"/>
                </a:lnTo>
                <a:lnTo>
                  <a:pt x="99494" y="73011"/>
                </a:lnTo>
                <a:lnTo>
                  <a:pt x="98966" y="73305"/>
                </a:lnTo>
                <a:lnTo>
                  <a:pt x="98505" y="72927"/>
                </a:lnTo>
                <a:lnTo>
                  <a:pt x="98111" y="70700"/>
                </a:lnTo>
                <a:lnTo>
                  <a:pt x="98127" y="69888"/>
                </a:lnTo>
                <a:lnTo>
                  <a:pt x="98350" y="69655"/>
                </a:lnTo>
                <a:lnTo>
                  <a:pt x="98411" y="68761"/>
                </a:lnTo>
                <a:lnTo>
                  <a:pt x="98333" y="67850"/>
                </a:lnTo>
                <a:lnTo>
                  <a:pt x="98016" y="68144"/>
                </a:lnTo>
                <a:lnTo>
                  <a:pt x="97827" y="67661"/>
                </a:lnTo>
                <a:lnTo>
                  <a:pt x="97566" y="66044"/>
                </a:lnTo>
                <a:lnTo>
                  <a:pt x="97094" y="65433"/>
                </a:lnTo>
                <a:lnTo>
                  <a:pt x="96500" y="65194"/>
                </a:lnTo>
                <a:lnTo>
                  <a:pt x="96305" y="64527"/>
                </a:lnTo>
                <a:lnTo>
                  <a:pt x="96627" y="63544"/>
                </a:lnTo>
                <a:lnTo>
                  <a:pt x="97250" y="63394"/>
                </a:lnTo>
                <a:lnTo>
                  <a:pt x="97450" y="63916"/>
                </a:lnTo>
                <a:lnTo>
                  <a:pt x="97994" y="64061"/>
                </a:lnTo>
                <a:lnTo>
                  <a:pt x="98388" y="64577"/>
                </a:lnTo>
                <a:lnTo>
                  <a:pt x="98894" y="63816"/>
                </a:lnTo>
                <a:lnTo>
                  <a:pt x="99066" y="62261"/>
                </a:lnTo>
                <a:lnTo>
                  <a:pt x="99461" y="61922"/>
                </a:lnTo>
                <a:lnTo>
                  <a:pt x="100272" y="62877"/>
                </a:lnTo>
                <a:lnTo>
                  <a:pt x="100583" y="64061"/>
                </a:lnTo>
                <a:lnTo>
                  <a:pt x="100811" y="62777"/>
                </a:lnTo>
                <a:lnTo>
                  <a:pt x="101094" y="61827"/>
                </a:lnTo>
                <a:lnTo>
                  <a:pt x="101361" y="62066"/>
                </a:lnTo>
                <a:lnTo>
                  <a:pt x="101433" y="60655"/>
                </a:lnTo>
                <a:lnTo>
                  <a:pt x="101277" y="59788"/>
                </a:lnTo>
                <a:lnTo>
                  <a:pt x="99966" y="59416"/>
                </a:lnTo>
                <a:lnTo>
                  <a:pt x="100155" y="60077"/>
                </a:lnTo>
                <a:lnTo>
                  <a:pt x="99833" y="60272"/>
                </a:lnTo>
                <a:lnTo>
                  <a:pt x="99572" y="60077"/>
                </a:lnTo>
                <a:lnTo>
                  <a:pt x="98766" y="60511"/>
                </a:lnTo>
                <a:lnTo>
                  <a:pt x="98450" y="60216"/>
                </a:lnTo>
                <a:lnTo>
                  <a:pt x="98150" y="60594"/>
                </a:lnTo>
                <a:lnTo>
                  <a:pt x="97827" y="60122"/>
                </a:lnTo>
                <a:lnTo>
                  <a:pt x="97355" y="60411"/>
                </a:lnTo>
                <a:lnTo>
                  <a:pt x="96872" y="60216"/>
                </a:lnTo>
                <a:lnTo>
                  <a:pt x="96327" y="59077"/>
                </a:lnTo>
                <a:lnTo>
                  <a:pt x="96177" y="57566"/>
                </a:lnTo>
                <a:lnTo>
                  <a:pt x="96288" y="57177"/>
                </a:lnTo>
                <a:lnTo>
                  <a:pt x="96011" y="55950"/>
                </a:lnTo>
                <a:lnTo>
                  <a:pt x="95277" y="54905"/>
                </a:lnTo>
                <a:lnTo>
                  <a:pt x="94988" y="54150"/>
                </a:lnTo>
                <a:lnTo>
                  <a:pt x="94844" y="54672"/>
                </a:lnTo>
                <a:lnTo>
                  <a:pt x="94433" y="55238"/>
                </a:lnTo>
                <a:lnTo>
                  <a:pt x="93827" y="55000"/>
                </a:lnTo>
                <a:lnTo>
                  <a:pt x="93922" y="54200"/>
                </a:lnTo>
                <a:lnTo>
                  <a:pt x="94538" y="53200"/>
                </a:lnTo>
                <a:lnTo>
                  <a:pt x="94594" y="52255"/>
                </a:lnTo>
                <a:lnTo>
                  <a:pt x="94416" y="51400"/>
                </a:lnTo>
                <a:lnTo>
                  <a:pt x="94805" y="50538"/>
                </a:lnTo>
                <a:lnTo>
                  <a:pt x="95522" y="50500"/>
                </a:lnTo>
                <a:lnTo>
                  <a:pt x="95872" y="49644"/>
                </a:lnTo>
                <a:lnTo>
                  <a:pt x="96288" y="49366"/>
                </a:lnTo>
                <a:lnTo>
                  <a:pt x="96966" y="48044"/>
                </a:lnTo>
                <a:lnTo>
                  <a:pt x="97166" y="47561"/>
                </a:lnTo>
                <a:lnTo>
                  <a:pt x="97994" y="47133"/>
                </a:lnTo>
                <a:lnTo>
                  <a:pt x="99327" y="48416"/>
                </a:lnTo>
                <a:lnTo>
                  <a:pt x="100155" y="49844"/>
                </a:lnTo>
                <a:lnTo>
                  <a:pt x="101000" y="49738"/>
                </a:lnTo>
                <a:lnTo>
                  <a:pt x="101861" y="49927"/>
                </a:lnTo>
                <a:lnTo>
                  <a:pt x="102066" y="50500"/>
                </a:lnTo>
                <a:lnTo>
                  <a:pt x="101900" y="51205"/>
                </a:lnTo>
                <a:lnTo>
                  <a:pt x="101900" y="52827"/>
                </a:lnTo>
                <a:lnTo>
                  <a:pt x="102350" y="53772"/>
                </a:lnTo>
                <a:lnTo>
                  <a:pt x="102516" y="54955"/>
                </a:lnTo>
                <a:lnTo>
                  <a:pt x="102200" y="56144"/>
                </a:lnTo>
                <a:lnTo>
                  <a:pt x="101916" y="57372"/>
                </a:lnTo>
                <a:lnTo>
                  <a:pt x="102105" y="59127"/>
                </a:lnTo>
                <a:lnTo>
                  <a:pt x="102144" y="62166"/>
                </a:lnTo>
                <a:lnTo>
                  <a:pt x="102483" y="63633"/>
                </a:lnTo>
                <a:lnTo>
                  <a:pt x="102783" y="64577"/>
                </a:lnTo>
                <a:lnTo>
                  <a:pt x="102988" y="64627"/>
                </a:lnTo>
                <a:lnTo>
                  <a:pt x="102933" y="62966"/>
                </a:lnTo>
                <a:lnTo>
                  <a:pt x="103172" y="62300"/>
                </a:lnTo>
                <a:lnTo>
                  <a:pt x="103477" y="62777"/>
                </a:lnTo>
                <a:lnTo>
                  <a:pt x="103455" y="64100"/>
                </a:lnTo>
                <a:lnTo>
                  <a:pt x="103622" y="65383"/>
                </a:lnTo>
                <a:lnTo>
                  <a:pt x="103800" y="65100"/>
                </a:lnTo>
                <a:lnTo>
                  <a:pt x="103966" y="66294"/>
                </a:lnTo>
                <a:lnTo>
                  <a:pt x="104544" y="67477"/>
                </a:lnTo>
                <a:lnTo>
                  <a:pt x="104844" y="68277"/>
                </a:lnTo>
                <a:lnTo>
                  <a:pt x="105277" y="68277"/>
                </a:lnTo>
                <a:lnTo>
                  <a:pt x="105783" y="67705"/>
                </a:lnTo>
                <a:lnTo>
                  <a:pt x="105916" y="66522"/>
                </a:lnTo>
                <a:lnTo>
                  <a:pt x="106200" y="65961"/>
                </a:lnTo>
                <a:lnTo>
                  <a:pt x="106488" y="65688"/>
                </a:lnTo>
                <a:lnTo>
                  <a:pt x="106488" y="64050"/>
                </a:lnTo>
                <a:lnTo>
                  <a:pt x="106822" y="62683"/>
                </a:lnTo>
                <a:lnTo>
                  <a:pt x="107327" y="62572"/>
                </a:lnTo>
                <a:lnTo>
                  <a:pt x="107822" y="61827"/>
                </a:lnTo>
                <a:lnTo>
                  <a:pt x="107883" y="60616"/>
                </a:lnTo>
                <a:lnTo>
                  <a:pt x="108066" y="59922"/>
                </a:lnTo>
                <a:lnTo>
                  <a:pt x="108305" y="60211"/>
                </a:lnTo>
                <a:lnTo>
                  <a:pt x="108627" y="60144"/>
                </a:lnTo>
                <a:lnTo>
                  <a:pt x="109100" y="59683"/>
                </a:lnTo>
                <a:lnTo>
                  <a:pt x="109855" y="59438"/>
                </a:lnTo>
                <a:lnTo>
                  <a:pt x="109955" y="58505"/>
                </a:lnTo>
                <a:lnTo>
                  <a:pt x="109711" y="57338"/>
                </a:lnTo>
                <a:lnTo>
                  <a:pt x="109805" y="56694"/>
                </a:lnTo>
                <a:lnTo>
                  <a:pt x="111105" y="54772"/>
                </a:lnTo>
                <a:lnTo>
                  <a:pt x="111716" y="54905"/>
                </a:lnTo>
                <a:lnTo>
                  <a:pt x="112138" y="55905"/>
                </a:lnTo>
                <a:lnTo>
                  <a:pt x="112927" y="56783"/>
                </a:lnTo>
                <a:lnTo>
                  <a:pt x="113861" y="57311"/>
                </a:lnTo>
                <a:lnTo>
                  <a:pt x="114350" y="58355"/>
                </a:lnTo>
                <a:lnTo>
                  <a:pt x="114877" y="58483"/>
                </a:lnTo>
                <a:lnTo>
                  <a:pt x="115533" y="58950"/>
                </a:lnTo>
                <a:lnTo>
                  <a:pt x="117038" y="60694"/>
                </a:lnTo>
                <a:lnTo>
                  <a:pt x="117422" y="60505"/>
                </a:lnTo>
                <a:lnTo>
                  <a:pt x="117777" y="60644"/>
                </a:lnTo>
                <a:lnTo>
                  <a:pt x="118427" y="61038"/>
                </a:lnTo>
                <a:lnTo>
                  <a:pt x="118900" y="61000"/>
                </a:lnTo>
                <a:lnTo>
                  <a:pt x="119288" y="61683"/>
                </a:lnTo>
                <a:lnTo>
                  <a:pt x="119205" y="62261"/>
                </a:lnTo>
                <a:lnTo>
                  <a:pt x="119233" y="62966"/>
                </a:lnTo>
                <a:lnTo>
                  <a:pt x="119555" y="63261"/>
                </a:lnTo>
                <a:lnTo>
                  <a:pt x="119983" y="62955"/>
                </a:lnTo>
                <a:lnTo>
                  <a:pt x="120000" y="62955"/>
                </a:lnTo>
                <a:cubicBezTo>
                  <a:pt x="120000" y="62955"/>
                  <a:pt x="120000" y="62955"/>
                  <a:pt x="120000" y="62955"/>
                </a:cubicBezTo>
                <a:close/>
                <a:moveTo>
                  <a:pt x="120000" y="629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3" name="Google Shape;2723;p205"/>
          <p:cNvSpPr/>
          <p:nvPr/>
        </p:nvSpPr>
        <p:spPr>
          <a:xfrm>
            <a:off x="20575731" y="9203971"/>
            <a:ext cx="204848" cy="59529"/>
          </a:xfrm>
          <a:custGeom>
            <a:rect b="b" l="l" r="r" t="t"/>
            <a:pathLst>
              <a:path extrusionOk="0" h="120000" w="120000">
                <a:moveTo>
                  <a:pt x="30344" y="63805"/>
                </a:moveTo>
                <a:lnTo>
                  <a:pt x="38044" y="90677"/>
                </a:lnTo>
                <a:lnTo>
                  <a:pt x="47183" y="116683"/>
                </a:lnTo>
                <a:lnTo>
                  <a:pt x="48388" y="115266"/>
                </a:lnTo>
                <a:lnTo>
                  <a:pt x="55311" y="94272"/>
                </a:lnTo>
                <a:lnTo>
                  <a:pt x="61394" y="88288"/>
                </a:lnTo>
                <a:lnTo>
                  <a:pt x="68394" y="90133"/>
                </a:lnTo>
                <a:lnTo>
                  <a:pt x="83905" y="81266"/>
                </a:lnTo>
                <a:lnTo>
                  <a:pt x="94483" y="61144"/>
                </a:lnTo>
                <a:lnTo>
                  <a:pt x="105372" y="51677"/>
                </a:lnTo>
                <a:lnTo>
                  <a:pt x="108188" y="37966"/>
                </a:lnTo>
                <a:lnTo>
                  <a:pt x="112422" y="35627"/>
                </a:lnTo>
                <a:lnTo>
                  <a:pt x="119922" y="20505"/>
                </a:lnTo>
                <a:lnTo>
                  <a:pt x="120000" y="11044"/>
                </a:lnTo>
                <a:lnTo>
                  <a:pt x="116500" y="0"/>
                </a:lnTo>
                <a:lnTo>
                  <a:pt x="102138" y="11044"/>
                </a:lnTo>
                <a:lnTo>
                  <a:pt x="93255" y="9300"/>
                </a:lnTo>
                <a:lnTo>
                  <a:pt x="84850" y="14961"/>
                </a:lnTo>
                <a:lnTo>
                  <a:pt x="77216" y="14961"/>
                </a:lnTo>
                <a:lnTo>
                  <a:pt x="66983" y="20127"/>
                </a:lnTo>
                <a:lnTo>
                  <a:pt x="51233" y="17461"/>
                </a:lnTo>
                <a:lnTo>
                  <a:pt x="39272" y="50261"/>
                </a:lnTo>
                <a:cubicBezTo>
                  <a:pt x="39272" y="50261"/>
                  <a:pt x="30344" y="63805"/>
                  <a:pt x="30344" y="63805"/>
                </a:cubicBezTo>
                <a:close/>
                <a:moveTo>
                  <a:pt x="0" y="99983"/>
                </a:moveTo>
                <a:lnTo>
                  <a:pt x="5555" y="120000"/>
                </a:lnTo>
                <a:lnTo>
                  <a:pt x="13422" y="107544"/>
                </a:lnTo>
                <a:lnTo>
                  <a:pt x="20238" y="104222"/>
                </a:lnTo>
                <a:lnTo>
                  <a:pt x="20711" y="74305"/>
                </a:lnTo>
                <a:lnTo>
                  <a:pt x="15983" y="78605"/>
                </a:lnTo>
                <a:lnTo>
                  <a:pt x="5983" y="81977"/>
                </a:lnTo>
                <a:lnTo>
                  <a:pt x="0" y="99983"/>
                </a:lnTo>
                <a:cubicBezTo>
                  <a:pt x="0" y="99983"/>
                  <a:pt x="0" y="99983"/>
                  <a:pt x="0" y="99983"/>
                </a:cubicBezTo>
                <a:close/>
                <a:moveTo>
                  <a:pt x="0" y="99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4" name="Google Shape;2724;p205"/>
          <p:cNvSpPr/>
          <p:nvPr/>
        </p:nvSpPr>
        <p:spPr>
          <a:xfrm>
            <a:off x="19049000" y="8237509"/>
            <a:ext cx="1239594" cy="395689"/>
          </a:xfrm>
          <a:custGeom>
            <a:rect b="b" l="l" r="r" t="t"/>
            <a:pathLst>
              <a:path extrusionOk="0" h="120000" w="120000">
                <a:moveTo>
                  <a:pt x="227" y="17150"/>
                </a:moveTo>
                <a:lnTo>
                  <a:pt x="633" y="13105"/>
                </a:lnTo>
                <a:lnTo>
                  <a:pt x="1444" y="10172"/>
                </a:lnTo>
                <a:lnTo>
                  <a:pt x="2611" y="13105"/>
                </a:lnTo>
                <a:lnTo>
                  <a:pt x="4311" y="14516"/>
                </a:lnTo>
                <a:lnTo>
                  <a:pt x="4633" y="16544"/>
                </a:lnTo>
                <a:lnTo>
                  <a:pt x="5938" y="16544"/>
                </a:lnTo>
                <a:lnTo>
                  <a:pt x="6750" y="18816"/>
                </a:lnTo>
                <a:lnTo>
                  <a:pt x="6561" y="23927"/>
                </a:lnTo>
                <a:lnTo>
                  <a:pt x="5844" y="26455"/>
                </a:lnTo>
                <a:lnTo>
                  <a:pt x="5805" y="29016"/>
                </a:lnTo>
                <a:lnTo>
                  <a:pt x="7466" y="30155"/>
                </a:lnTo>
                <a:lnTo>
                  <a:pt x="8866" y="26727"/>
                </a:lnTo>
                <a:lnTo>
                  <a:pt x="9983" y="26311"/>
                </a:lnTo>
                <a:lnTo>
                  <a:pt x="10838" y="28377"/>
                </a:lnTo>
                <a:lnTo>
                  <a:pt x="11700" y="26588"/>
                </a:lnTo>
                <a:lnTo>
                  <a:pt x="11700" y="23411"/>
                </a:lnTo>
                <a:lnTo>
                  <a:pt x="11988" y="22544"/>
                </a:lnTo>
                <a:lnTo>
                  <a:pt x="11988" y="22566"/>
                </a:lnTo>
                <a:lnTo>
                  <a:pt x="12888" y="22411"/>
                </a:lnTo>
                <a:lnTo>
                  <a:pt x="13455" y="20672"/>
                </a:lnTo>
                <a:lnTo>
                  <a:pt x="13983" y="20283"/>
                </a:lnTo>
                <a:lnTo>
                  <a:pt x="14922" y="25094"/>
                </a:lnTo>
                <a:lnTo>
                  <a:pt x="19461" y="38183"/>
                </a:lnTo>
                <a:lnTo>
                  <a:pt x="20833" y="44355"/>
                </a:lnTo>
                <a:lnTo>
                  <a:pt x="21433" y="51550"/>
                </a:lnTo>
                <a:lnTo>
                  <a:pt x="20922" y="53422"/>
                </a:lnTo>
                <a:lnTo>
                  <a:pt x="21083" y="62127"/>
                </a:lnTo>
                <a:lnTo>
                  <a:pt x="20772" y="63655"/>
                </a:lnTo>
                <a:lnTo>
                  <a:pt x="20772" y="66716"/>
                </a:lnTo>
                <a:lnTo>
                  <a:pt x="21261" y="69077"/>
                </a:lnTo>
                <a:lnTo>
                  <a:pt x="21261" y="77855"/>
                </a:lnTo>
                <a:lnTo>
                  <a:pt x="22050" y="82450"/>
                </a:lnTo>
                <a:lnTo>
                  <a:pt x="23483" y="86116"/>
                </a:lnTo>
                <a:lnTo>
                  <a:pt x="24477" y="86183"/>
                </a:lnTo>
                <a:lnTo>
                  <a:pt x="24761" y="87711"/>
                </a:lnTo>
                <a:lnTo>
                  <a:pt x="24583" y="89050"/>
                </a:lnTo>
                <a:lnTo>
                  <a:pt x="24833" y="94366"/>
                </a:lnTo>
                <a:lnTo>
                  <a:pt x="25250" y="95366"/>
                </a:lnTo>
                <a:lnTo>
                  <a:pt x="25505" y="96711"/>
                </a:lnTo>
                <a:lnTo>
                  <a:pt x="25488" y="97777"/>
                </a:lnTo>
                <a:lnTo>
                  <a:pt x="25872" y="98327"/>
                </a:lnTo>
                <a:lnTo>
                  <a:pt x="27183" y="105650"/>
                </a:lnTo>
                <a:lnTo>
                  <a:pt x="27205" y="110016"/>
                </a:lnTo>
                <a:lnTo>
                  <a:pt x="26272" y="109583"/>
                </a:lnTo>
                <a:lnTo>
                  <a:pt x="26027" y="108227"/>
                </a:lnTo>
                <a:lnTo>
                  <a:pt x="26077" y="106227"/>
                </a:lnTo>
                <a:lnTo>
                  <a:pt x="25388" y="104838"/>
                </a:lnTo>
                <a:lnTo>
                  <a:pt x="25766" y="106166"/>
                </a:lnTo>
                <a:lnTo>
                  <a:pt x="25666" y="108094"/>
                </a:lnTo>
                <a:lnTo>
                  <a:pt x="25272" y="108500"/>
                </a:lnTo>
                <a:lnTo>
                  <a:pt x="25872" y="108738"/>
                </a:lnTo>
                <a:lnTo>
                  <a:pt x="25872" y="109583"/>
                </a:lnTo>
                <a:lnTo>
                  <a:pt x="24616" y="111766"/>
                </a:lnTo>
                <a:lnTo>
                  <a:pt x="24166" y="109911"/>
                </a:lnTo>
                <a:lnTo>
                  <a:pt x="23766" y="111116"/>
                </a:lnTo>
                <a:lnTo>
                  <a:pt x="22544" y="109422"/>
                </a:lnTo>
                <a:lnTo>
                  <a:pt x="21738" y="106761"/>
                </a:lnTo>
                <a:lnTo>
                  <a:pt x="19694" y="105650"/>
                </a:lnTo>
                <a:lnTo>
                  <a:pt x="17811" y="102861"/>
                </a:lnTo>
                <a:lnTo>
                  <a:pt x="16866" y="99900"/>
                </a:lnTo>
                <a:lnTo>
                  <a:pt x="16216" y="98377"/>
                </a:lnTo>
                <a:lnTo>
                  <a:pt x="15311" y="98972"/>
                </a:lnTo>
                <a:lnTo>
                  <a:pt x="14422" y="98838"/>
                </a:lnTo>
                <a:lnTo>
                  <a:pt x="12911" y="94305"/>
                </a:lnTo>
                <a:lnTo>
                  <a:pt x="13033" y="91050"/>
                </a:lnTo>
                <a:lnTo>
                  <a:pt x="11127" y="86794"/>
                </a:lnTo>
                <a:lnTo>
                  <a:pt x="8888" y="84322"/>
                </a:lnTo>
                <a:lnTo>
                  <a:pt x="8111" y="82322"/>
                </a:lnTo>
                <a:lnTo>
                  <a:pt x="8255" y="79927"/>
                </a:lnTo>
                <a:lnTo>
                  <a:pt x="9194" y="77383"/>
                </a:lnTo>
                <a:lnTo>
                  <a:pt x="8444" y="74150"/>
                </a:lnTo>
                <a:lnTo>
                  <a:pt x="7322" y="72277"/>
                </a:lnTo>
                <a:lnTo>
                  <a:pt x="6238" y="67466"/>
                </a:lnTo>
                <a:lnTo>
                  <a:pt x="4533" y="64622"/>
                </a:lnTo>
                <a:lnTo>
                  <a:pt x="3777" y="61588"/>
                </a:lnTo>
                <a:lnTo>
                  <a:pt x="4116" y="59983"/>
                </a:lnTo>
                <a:lnTo>
                  <a:pt x="3166" y="57438"/>
                </a:lnTo>
                <a:lnTo>
                  <a:pt x="3022" y="53555"/>
                </a:lnTo>
                <a:lnTo>
                  <a:pt x="3400" y="52611"/>
                </a:lnTo>
                <a:lnTo>
                  <a:pt x="3644" y="46883"/>
                </a:lnTo>
                <a:lnTo>
                  <a:pt x="2888" y="42483"/>
                </a:lnTo>
                <a:lnTo>
                  <a:pt x="2177" y="37655"/>
                </a:lnTo>
                <a:lnTo>
                  <a:pt x="1511" y="23116"/>
                </a:lnTo>
                <a:cubicBezTo>
                  <a:pt x="1511" y="23116"/>
                  <a:pt x="227" y="17150"/>
                  <a:pt x="227" y="17150"/>
                </a:cubicBezTo>
                <a:close/>
                <a:moveTo>
                  <a:pt x="73933" y="86344"/>
                </a:moveTo>
                <a:lnTo>
                  <a:pt x="74333" y="90405"/>
                </a:lnTo>
                <a:lnTo>
                  <a:pt x="73550" y="91488"/>
                </a:lnTo>
                <a:lnTo>
                  <a:pt x="72655" y="88983"/>
                </a:lnTo>
                <a:lnTo>
                  <a:pt x="72655" y="87255"/>
                </a:lnTo>
                <a:lnTo>
                  <a:pt x="73016" y="86983"/>
                </a:lnTo>
                <a:lnTo>
                  <a:pt x="73094" y="86927"/>
                </a:lnTo>
                <a:lnTo>
                  <a:pt x="73933" y="86344"/>
                </a:lnTo>
                <a:cubicBezTo>
                  <a:pt x="73933" y="86344"/>
                  <a:pt x="73933" y="86344"/>
                  <a:pt x="73933" y="86344"/>
                </a:cubicBezTo>
                <a:close/>
                <a:moveTo>
                  <a:pt x="73238" y="91838"/>
                </a:moveTo>
                <a:lnTo>
                  <a:pt x="72555" y="92683"/>
                </a:lnTo>
                <a:lnTo>
                  <a:pt x="72305" y="91161"/>
                </a:lnTo>
                <a:lnTo>
                  <a:pt x="72544" y="90288"/>
                </a:lnTo>
                <a:lnTo>
                  <a:pt x="73238" y="91838"/>
                </a:lnTo>
                <a:cubicBezTo>
                  <a:pt x="73238" y="91838"/>
                  <a:pt x="73238" y="91838"/>
                  <a:pt x="73238" y="91838"/>
                </a:cubicBezTo>
                <a:close/>
                <a:moveTo>
                  <a:pt x="72305" y="92794"/>
                </a:moveTo>
                <a:lnTo>
                  <a:pt x="71288" y="94033"/>
                </a:lnTo>
                <a:lnTo>
                  <a:pt x="72000" y="91094"/>
                </a:lnTo>
                <a:lnTo>
                  <a:pt x="72305" y="92794"/>
                </a:lnTo>
                <a:cubicBezTo>
                  <a:pt x="72305" y="92794"/>
                  <a:pt x="72305" y="92794"/>
                  <a:pt x="72305" y="92794"/>
                </a:cubicBezTo>
                <a:close/>
                <a:moveTo>
                  <a:pt x="106927" y="83"/>
                </a:moveTo>
                <a:lnTo>
                  <a:pt x="105800" y="3116"/>
                </a:lnTo>
                <a:lnTo>
                  <a:pt x="106088" y="4261"/>
                </a:lnTo>
                <a:lnTo>
                  <a:pt x="107466" y="3150"/>
                </a:lnTo>
                <a:lnTo>
                  <a:pt x="107488" y="538"/>
                </a:lnTo>
                <a:lnTo>
                  <a:pt x="106927" y="83"/>
                </a:lnTo>
                <a:cubicBezTo>
                  <a:pt x="106927" y="83"/>
                  <a:pt x="106927" y="83"/>
                  <a:pt x="106927" y="83"/>
                </a:cubicBezTo>
                <a:close/>
                <a:moveTo>
                  <a:pt x="105300" y="0"/>
                </a:moveTo>
                <a:lnTo>
                  <a:pt x="103700" y="2644"/>
                </a:lnTo>
                <a:lnTo>
                  <a:pt x="104500" y="2516"/>
                </a:lnTo>
                <a:lnTo>
                  <a:pt x="105272" y="1244"/>
                </a:lnTo>
                <a:lnTo>
                  <a:pt x="105300" y="0"/>
                </a:lnTo>
                <a:cubicBezTo>
                  <a:pt x="105300" y="0"/>
                  <a:pt x="105300" y="0"/>
                  <a:pt x="105300" y="0"/>
                </a:cubicBezTo>
                <a:close/>
                <a:moveTo>
                  <a:pt x="60838" y="101011"/>
                </a:moveTo>
                <a:lnTo>
                  <a:pt x="62100" y="107500"/>
                </a:lnTo>
                <a:lnTo>
                  <a:pt x="64111" y="111505"/>
                </a:lnTo>
                <a:lnTo>
                  <a:pt x="64316" y="112988"/>
                </a:lnTo>
                <a:lnTo>
                  <a:pt x="65727" y="116761"/>
                </a:lnTo>
                <a:lnTo>
                  <a:pt x="66250" y="119677"/>
                </a:lnTo>
                <a:lnTo>
                  <a:pt x="67177" y="120000"/>
                </a:lnTo>
                <a:lnTo>
                  <a:pt x="68966" y="118605"/>
                </a:lnTo>
                <a:lnTo>
                  <a:pt x="69172" y="116555"/>
                </a:lnTo>
                <a:lnTo>
                  <a:pt x="70727" y="116883"/>
                </a:lnTo>
                <a:lnTo>
                  <a:pt x="71611" y="115611"/>
                </a:lnTo>
                <a:lnTo>
                  <a:pt x="75038" y="116122"/>
                </a:lnTo>
                <a:lnTo>
                  <a:pt x="78505" y="112138"/>
                </a:lnTo>
                <a:lnTo>
                  <a:pt x="79438" y="109861"/>
                </a:lnTo>
                <a:lnTo>
                  <a:pt x="82461" y="109583"/>
                </a:lnTo>
                <a:lnTo>
                  <a:pt x="84033" y="111755"/>
                </a:lnTo>
                <a:lnTo>
                  <a:pt x="84533" y="113927"/>
                </a:lnTo>
                <a:lnTo>
                  <a:pt x="86022" y="113788"/>
                </a:lnTo>
                <a:lnTo>
                  <a:pt x="88583" y="109861"/>
                </a:lnTo>
                <a:lnTo>
                  <a:pt x="91550" y="108583"/>
                </a:lnTo>
                <a:lnTo>
                  <a:pt x="91361" y="105888"/>
                </a:lnTo>
                <a:lnTo>
                  <a:pt x="93844" y="95327"/>
                </a:lnTo>
                <a:lnTo>
                  <a:pt x="94833" y="87811"/>
                </a:lnTo>
                <a:lnTo>
                  <a:pt x="96716" y="79811"/>
                </a:lnTo>
                <a:lnTo>
                  <a:pt x="98077" y="66172"/>
                </a:lnTo>
                <a:lnTo>
                  <a:pt x="98077" y="63511"/>
                </a:lnTo>
                <a:lnTo>
                  <a:pt x="98711" y="60466"/>
                </a:lnTo>
                <a:lnTo>
                  <a:pt x="98616" y="58150"/>
                </a:lnTo>
                <a:lnTo>
                  <a:pt x="99922" y="53722"/>
                </a:lnTo>
                <a:lnTo>
                  <a:pt x="100955" y="54977"/>
                </a:lnTo>
                <a:lnTo>
                  <a:pt x="102933" y="54466"/>
                </a:lnTo>
                <a:lnTo>
                  <a:pt x="105672" y="54572"/>
                </a:lnTo>
                <a:lnTo>
                  <a:pt x="106350" y="56016"/>
                </a:lnTo>
                <a:lnTo>
                  <a:pt x="108105" y="55866"/>
                </a:lnTo>
                <a:lnTo>
                  <a:pt x="109461" y="57016"/>
                </a:lnTo>
                <a:lnTo>
                  <a:pt x="109583" y="55427"/>
                </a:lnTo>
                <a:lnTo>
                  <a:pt x="111061" y="58233"/>
                </a:lnTo>
                <a:lnTo>
                  <a:pt x="112088" y="58983"/>
                </a:lnTo>
                <a:lnTo>
                  <a:pt x="113383" y="57083"/>
                </a:lnTo>
                <a:lnTo>
                  <a:pt x="115016" y="56188"/>
                </a:lnTo>
                <a:lnTo>
                  <a:pt x="115016" y="54150"/>
                </a:lnTo>
                <a:lnTo>
                  <a:pt x="113344" y="50205"/>
                </a:lnTo>
                <a:lnTo>
                  <a:pt x="113344" y="45616"/>
                </a:lnTo>
                <a:lnTo>
                  <a:pt x="114111" y="44116"/>
                </a:lnTo>
                <a:lnTo>
                  <a:pt x="116638" y="44738"/>
                </a:lnTo>
                <a:lnTo>
                  <a:pt x="118700" y="43338"/>
                </a:lnTo>
                <a:lnTo>
                  <a:pt x="120000" y="40561"/>
                </a:lnTo>
                <a:lnTo>
                  <a:pt x="119744" y="37738"/>
                </a:lnTo>
                <a:lnTo>
                  <a:pt x="118750" y="37738"/>
                </a:lnTo>
                <a:lnTo>
                  <a:pt x="117305" y="36977"/>
                </a:lnTo>
                <a:lnTo>
                  <a:pt x="116227" y="34183"/>
                </a:lnTo>
                <a:lnTo>
                  <a:pt x="115144" y="34433"/>
                </a:lnTo>
                <a:lnTo>
                  <a:pt x="113616" y="30222"/>
                </a:lnTo>
                <a:lnTo>
                  <a:pt x="112755" y="30222"/>
                </a:lnTo>
                <a:lnTo>
                  <a:pt x="111777" y="32905"/>
                </a:lnTo>
                <a:lnTo>
                  <a:pt x="111188" y="31394"/>
                </a:lnTo>
                <a:lnTo>
                  <a:pt x="112538" y="28077"/>
                </a:lnTo>
                <a:lnTo>
                  <a:pt x="111866" y="25772"/>
                </a:lnTo>
                <a:lnTo>
                  <a:pt x="111327" y="26288"/>
                </a:lnTo>
                <a:lnTo>
                  <a:pt x="110472" y="29600"/>
                </a:lnTo>
                <a:lnTo>
                  <a:pt x="109933" y="27694"/>
                </a:lnTo>
                <a:lnTo>
                  <a:pt x="109422" y="27050"/>
                </a:lnTo>
                <a:lnTo>
                  <a:pt x="109477" y="21816"/>
                </a:lnTo>
                <a:lnTo>
                  <a:pt x="110561" y="20672"/>
                </a:lnTo>
                <a:lnTo>
                  <a:pt x="110522" y="18394"/>
                </a:lnTo>
                <a:lnTo>
                  <a:pt x="109033" y="15577"/>
                </a:lnTo>
                <a:lnTo>
                  <a:pt x="108483" y="16605"/>
                </a:lnTo>
                <a:lnTo>
                  <a:pt x="107311" y="13538"/>
                </a:lnTo>
                <a:lnTo>
                  <a:pt x="107272" y="8705"/>
                </a:lnTo>
                <a:lnTo>
                  <a:pt x="106016" y="6405"/>
                </a:lnTo>
                <a:lnTo>
                  <a:pt x="105416" y="7433"/>
                </a:lnTo>
                <a:lnTo>
                  <a:pt x="105788" y="10622"/>
                </a:lnTo>
                <a:lnTo>
                  <a:pt x="104438" y="14322"/>
                </a:lnTo>
                <a:lnTo>
                  <a:pt x="103900" y="14050"/>
                </a:lnTo>
                <a:lnTo>
                  <a:pt x="104311" y="10894"/>
                </a:lnTo>
                <a:lnTo>
                  <a:pt x="104072" y="7944"/>
                </a:lnTo>
                <a:lnTo>
                  <a:pt x="103266" y="7827"/>
                </a:lnTo>
                <a:lnTo>
                  <a:pt x="102422" y="15722"/>
                </a:lnTo>
                <a:lnTo>
                  <a:pt x="101522" y="16372"/>
                </a:lnTo>
                <a:lnTo>
                  <a:pt x="100216" y="24888"/>
                </a:lnTo>
                <a:lnTo>
                  <a:pt x="99977" y="29461"/>
                </a:lnTo>
                <a:lnTo>
                  <a:pt x="97727" y="36205"/>
                </a:lnTo>
                <a:lnTo>
                  <a:pt x="96655" y="36205"/>
                </a:lnTo>
                <a:lnTo>
                  <a:pt x="94861" y="38116"/>
                </a:lnTo>
                <a:lnTo>
                  <a:pt x="94238" y="40400"/>
                </a:lnTo>
                <a:lnTo>
                  <a:pt x="94905" y="40288"/>
                </a:lnTo>
                <a:lnTo>
                  <a:pt x="94450" y="42205"/>
                </a:lnTo>
                <a:lnTo>
                  <a:pt x="95038" y="42844"/>
                </a:lnTo>
                <a:lnTo>
                  <a:pt x="96472" y="41672"/>
                </a:lnTo>
                <a:lnTo>
                  <a:pt x="95894" y="44227"/>
                </a:lnTo>
                <a:lnTo>
                  <a:pt x="94905" y="45616"/>
                </a:lnTo>
                <a:lnTo>
                  <a:pt x="94727" y="46294"/>
                </a:lnTo>
                <a:lnTo>
                  <a:pt x="94844" y="47694"/>
                </a:lnTo>
                <a:lnTo>
                  <a:pt x="95616" y="53827"/>
                </a:lnTo>
                <a:lnTo>
                  <a:pt x="95072" y="56844"/>
                </a:lnTo>
                <a:lnTo>
                  <a:pt x="94244" y="55483"/>
                </a:lnTo>
                <a:lnTo>
                  <a:pt x="94122" y="51083"/>
                </a:lnTo>
                <a:lnTo>
                  <a:pt x="93861" y="47911"/>
                </a:lnTo>
                <a:lnTo>
                  <a:pt x="93644" y="48055"/>
                </a:lnTo>
                <a:lnTo>
                  <a:pt x="93655" y="47300"/>
                </a:lnTo>
                <a:lnTo>
                  <a:pt x="93111" y="47505"/>
                </a:lnTo>
                <a:lnTo>
                  <a:pt x="92444" y="50383"/>
                </a:lnTo>
                <a:lnTo>
                  <a:pt x="92866" y="58233"/>
                </a:lnTo>
                <a:lnTo>
                  <a:pt x="92216" y="59127"/>
                </a:lnTo>
                <a:lnTo>
                  <a:pt x="90994" y="56461"/>
                </a:lnTo>
                <a:lnTo>
                  <a:pt x="89905" y="51277"/>
                </a:lnTo>
                <a:lnTo>
                  <a:pt x="89255" y="51083"/>
                </a:lnTo>
                <a:lnTo>
                  <a:pt x="88311" y="49894"/>
                </a:lnTo>
                <a:lnTo>
                  <a:pt x="87483" y="52916"/>
                </a:lnTo>
                <a:lnTo>
                  <a:pt x="87433" y="57083"/>
                </a:lnTo>
                <a:lnTo>
                  <a:pt x="85816" y="61044"/>
                </a:lnTo>
                <a:lnTo>
                  <a:pt x="85238" y="64600"/>
                </a:lnTo>
                <a:lnTo>
                  <a:pt x="83472" y="69305"/>
                </a:lnTo>
                <a:lnTo>
                  <a:pt x="83072" y="72494"/>
                </a:lnTo>
                <a:lnTo>
                  <a:pt x="81544" y="77838"/>
                </a:lnTo>
                <a:lnTo>
                  <a:pt x="79877" y="81922"/>
                </a:lnTo>
                <a:lnTo>
                  <a:pt x="74800" y="85350"/>
                </a:lnTo>
                <a:lnTo>
                  <a:pt x="74238" y="86116"/>
                </a:lnTo>
                <a:lnTo>
                  <a:pt x="74577" y="90705"/>
                </a:lnTo>
                <a:lnTo>
                  <a:pt x="75172" y="92583"/>
                </a:lnTo>
                <a:lnTo>
                  <a:pt x="74411" y="91733"/>
                </a:lnTo>
                <a:lnTo>
                  <a:pt x="73522" y="93055"/>
                </a:lnTo>
                <a:lnTo>
                  <a:pt x="72050" y="93561"/>
                </a:lnTo>
                <a:lnTo>
                  <a:pt x="71361" y="95938"/>
                </a:lnTo>
                <a:lnTo>
                  <a:pt x="70944" y="99611"/>
                </a:lnTo>
                <a:lnTo>
                  <a:pt x="70927" y="104700"/>
                </a:lnTo>
                <a:lnTo>
                  <a:pt x="69855" y="108905"/>
                </a:lnTo>
                <a:lnTo>
                  <a:pt x="69894" y="110288"/>
                </a:lnTo>
                <a:lnTo>
                  <a:pt x="67422" y="109394"/>
                </a:lnTo>
                <a:lnTo>
                  <a:pt x="64850" y="106733"/>
                </a:lnTo>
                <a:lnTo>
                  <a:pt x="63055" y="106866"/>
                </a:lnTo>
                <a:lnTo>
                  <a:pt x="62383" y="104050"/>
                </a:lnTo>
                <a:lnTo>
                  <a:pt x="61305" y="100605"/>
                </a:lnTo>
                <a:lnTo>
                  <a:pt x="60838" y="101011"/>
                </a:lnTo>
                <a:cubicBezTo>
                  <a:pt x="60838" y="101011"/>
                  <a:pt x="60838" y="101011"/>
                  <a:pt x="60838" y="101011"/>
                </a:cubicBezTo>
                <a:close/>
                <a:moveTo>
                  <a:pt x="0" y="32372"/>
                </a:moveTo>
                <a:lnTo>
                  <a:pt x="227" y="36016"/>
                </a:lnTo>
                <a:lnTo>
                  <a:pt x="905" y="38655"/>
                </a:lnTo>
                <a:lnTo>
                  <a:pt x="1400" y="37688"/>
                </a:lnTo>
                <a:lnTo>
                  <a:pt x="1172" y="35244"/>
                </a:lnTo>
                <a:lnTo>
                  <a:pt x="522" y="32777"/>
                </a:lnTo>
                <a:lnTo>
                  <a:pt x="0" y="32372"/>
                </a:lnTo>
                <a:cubicBezTo>
                  <a:pt x="0" y="32372"/>
                  <a:pt x="0" y="32372"/>
                  <a:pt x="0" y="32372"/>
                </a:cubicBezTo>
                <a:close/>
                <a:moveTo>
                  <a:pt x="72427" y="86983"/>
                </a:moveTo>
                <a:lnTo>
                  <a:pt x="72372" y="89777"/>
                </a:lnTo>
                <a:lnTo>
                  <a:pt x="72155" y="90105"/>
                </a:lnTo>
                <a:lnTo>
                  <a:pt x="72000" y="89072"/>
                </a:lnTo>
                <a:lnTo>
                  <a:pt x="72444" y="86794"/>
                </a:lnTo>
                <a:lnTo>
                  <a:pt x="72427" y="86983"/>
                </a:lnTo>
                <a:cubicBezTo>
                  <a:pt x="72427" y="86983"/>
                  <a:pt x="72427" y="86983"/>
                  <a:pt x="72427" y="86983"/>
                </a:cubicBezTo>
                <a:close/>
                <a:moveTo>
                  <a:pt x="72427" y="86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5" name="Google Shape;2725;p205"/>
          <p:cNvSpPr/>
          <p:nvPr/>
        </p:nvSpPr>
        <p:spPr>
          <a:xfrm>
            <a:off x="19959438" y="8377575"/>
            <a:ext cx="75286" cy="54276"/>
          </a:xfrm>
          <a:custGeom>
            <a:rect b="b" l="l" r="r" t="t"/>
            <a:pathLst>
              <a:path extrusionOk="0" h="120000" w="120000">
                <a:moveTo>
                  <a:pt x="91161" y="39244"/>
                </a:moveTo>
                <a:lnTo>
                  <a:pt x="95511" y="62088"/>
                </a:lnTo>
                <a:lnTo>
                  <a:pt x="97494" y="93755"/>
                </a:lnTo>
                <a:lnTo>
                  <a:pt x="111105" y="103538"/>
                </a:lnTo>
                <a:lnTo>
                  <a:pt x="120000" y="81827"/>
                </a:lnTo>
                <a:lnTo>
                  <a:pt x="107388" y="37694"/>
                </a:lnTo>
                <a:lnTo>
                  <a:pt x="105405" y="27616"/>
                </a:lnTo>
                <a:lnTo>
                  <a:pt x="100055" y="36622"/>
                </a:lnTo>
                <a:cubicBezTo>
                  <a:pt x="100055" y="36622"/>
                  <a:pt x="91161" y="39244"/>
                  <a:pt x="91161" y="39244"/>
                </a:cubicBezTo>
                <a:close/>
                <a:moveTo>
                  <a:pt x="0" y="53500"/>
                </a:moveTo>
                <a:lnTo>
                  <a:pt x="15527" y="62088"/>
                </a:lnTo>
                <a:lnTo>
                  <a:pt x="26205" y="63461"/>
                </a:lnTo>
                <a:lnTo>
                  <a:pt x="44083" y="100794"/>
                </a:lnTo>
                <a:lnTo>
                  <a:pt x="64155" y="120000"/>
                </a:lnTo>
                <a:lnTo>
                  <a:pt x="74855" y="113561"/>
                </a:lnTo>
                <a:lnTo>
                  <a:pt x="67872" y="57016"/>
                </a:lnTo>
                <a:lnTo>
                  <a:pt x="78900" y="36322"/>
                </a:lnTo>
                <a:lnTo>
                  <a:pt x="87816" y="34833"/>
                </a:lnTo>
                <a:lnTo>
                  <a:pt x="88316" y="25588"/>
                </a:lnTo>
                <a:lnTo>
                  <a:pt x="86944" y="0"/>
                </a:lnTo>
                <a:lnTo>
                  <a:pt x="67022" y="9066"/>
                </a:lnTo>
                <a:lnTo>
                  <a:pt x="42666" y="32027"/>
                </a:lnTo>
                <a:lnTo>
                  <a:pt x="4850" y="45922"/>
                </a:lnTo>
                <a:lnTo>
                  <a:pt x="0" y="53500"/>
                </a:lnTo>
                <a:cubicBezTo>
                  <a:pt x="0" y="53500"/>
                  <a:pt x="0" y="53500"/>
                  <a:pt x="0" y="53500"/>
                </a:cubicBezTo>
                <a:close/>
                <a:moveTo>
                  <a:pt x="0" y="535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6" name="Google Shape;2726;p205"/>
          <p:cNvSpPr/>
          <p:nvPr/>
        </p:nvSpPr>
        <p:spPr>
          <a:xfrm>
            <a:off x="19105027" y="7229025"/>
            <a:ext cx="530505" cy="934947"/>
          </a:xfrm>
          <a:custGeom>
            <a:rect b="b" l="l" r="r" t="t"/>
            <a:pathLst>
              <a:path extrusionOk="0" h="120000" w="120000">
                <a:moveTo>
                  <a:pt x="40188" y="105955"/>
                </a:moveTo>
                <a:lnTo>
                  <a:pt x="41827" y="106955"/>
                </a:lnTo>
                <a:lnTo>
                  <a:pt x="41183" y="107744"/>
                </a:lnTo>
                <a:lnTo>
                  <a:pt x="42394" y="108983"/>
                </a:lnTo>
                <a:lnTo>
                  <a:pt x="44038" y="108577"/>
                </a:lnTo>
                <a:lnTo>
                  <a:pt x="44661" y="106316"/>
                </a:lnTo>
                <a:lnTo>
                  <a:pt x="43716" y="106116"/>
                </a:lnTo>
                <a:lnTo>
                  <a:pt x="42877" y="105111"/>
                </a:lnTo>
                <a:cubicBezTo>
                  <a:pt x="42877" y="105111"/>
                  <a:pt x="40188" y="105955"/>
                  <a:pt x="40188" y="105955"/>
                </a:cubicBezTo>
                <a:close/>
                <a:moveTo>
                  <a:pt x="0" y="8255"/>
                </a:moveTo>
                <a:lnTo>
                  <a:pt x="966" y="7816"/>
                </a:lnTo>
                <a:lnTo>
                  <a:pt x="2183" y="7705"/>
                </a:lnTo>
                <a:lnTo>
                  <a:pt x="2916" y="6961"/>
                </a:lnTo>
                <a:lnTo>
                  <a:pt x="4533" y="6250"/>
                </a:lnTo>
                <a:lnTo>
                  <a:pt x="7600" y="5611"/>
                </a:lnTo>
                <a:lnTo>
                  <a:pt x="9494" y="5738"/>
                </a:lnTo>
                <a:lnTo>
                  <a:pt x="9327" y="6883"/>
                </a:lnTo>
                <a:lnTo>
                  <a:pt x="10650" y="7411"/>
                </a:lnTo>
                <a:lnTo>
                  <a:pt x="12633" y="7394"/>
                </a:lnTo>
                <a:lnTo>
                  <a:pt x="13116" y="5972"/>
                </a:lnTo>
                <a:lnTo>
                  <a:pt x="15311" y="5144"/>
                </a:lnTo>
                <a:lnTo>
                  <a:pt x="18244" y="6627"/>
                </a:lnTo>
                <a:lnTo>
                  <a:pt x="19783" y="5572"/>
                </a:lnTo>
                <a:lnTo>
                  <a:pt x="21427" y="5627"/>
                </a:lnTo>
                <a:lnTo>
                  <a:pt x="22138" y="6705"/>
                </a:lnTo>
                <a:lnTo>
                  <a:pt x="25400" y="5900"/>
                </a:lnTo>
                <a:lnTo>
                  <a:pt x="25916" y="4788"/>
                </a:lnTo>
                <a:lnTo>
                  <a:pt x="29505" y="4250"/>
                </a:lnTo>
                <a:lnTo>
                  <a:pt x="32311" y="5088"/>
                </a:lnTo>
                <a:lnTo>
                  <a:pt x="37211" y="4255"/>
                </a:lnTo>
                <a:lnTo>
                  <a:pt x="36988" y="1944"/>
                </a:lnTo>
                <a:lnTo>
                  <a:pt x="40144" y="1022"/>
                </a:lnTo>
                <a:lnTo>
                  <a:pt x="43688" y="1022"/>
                </a:lnTo>
                <a:lnTo>
                  <a:pt x="45688" y="0"/>
                </a:lnTo>
                <a:lnTo>
                  <a:pt x="48844" y="1300"/>
                </a:lnTo>
                <a:lnTo>
                  <a:pt x="48844" y="2261"/>
                </a:lnTo>
                <a:lnTo>
                  <a:pt x="52094" y="2594"/>
                </a:lnTo>
                <a:lnTo>
                  <a:pt x="53366" y="3555"/>
                </a:lnTo>
                <a:lnTo>
                  <a:pt x="59944" y="3500"/>
                </a:lnTo>
                <a:lnTo>
                  <a:pt x="61105" y="4255"/>
                </a:lnTo>
                <a:lnTo>
                  <a:pt x="64988" y="3444"/>
                </a:lnTo>
                <a:lnTo>
                  <a:pt x="67511" y="4477"/>
                </a:lnTo>
                <a:lnTo>
                  <a:pt x="66988" y="5933"/>
                </a:lnTo>
                <a:lnTo>
                  <a:pt x="64883" y="6088"/>
                </a:lnTo>
                <a:lnTo>
                  <a:pt x="63433" y="8833"/>
                </a:lnTo>
                <a:lnTo>
                  <a:pt x="65083" y="9161"/>
                </a:lnTo>
                <a:lnTo>
                  <a:pt x="65938" y="10727"/>
                </a:lnTo>
                <a:lnTo>
                  <a:pt x="71794" y="11805"/>
                </a:lnTo>
                <a:lnTo>
                  <a:pt x="72655" y="12877"/>
                </a:lnTo>
                <a:lnTo>
                  <a:pt x="75472" y="13527"/>
                </a:lnTo>
                <a:lnTo>
                  <a:pt x="78405" y="14277"/>
                </a:lnTo>
                <a:lnTo>
                  <a:pt x="81405" y="13816"/>
                </a:lnTo>
                <a:lnTo>
                  <a:pt x="82666" y="14327"/>
                </a:lnTo>
                <a:lnTo>
                  <a:pt x="84444" y="14055"/>
                </a:lnTo>
                <a:lnTo>
                  <a:pt x="86988" y="14777"/>
                </a:lnTo>
                <a:lnTo>
                  <a:pt x="86800" y="14750"/>
                </a:lnTo>
                <a:lnTo>
                  <a:pt x="87344" y="15338"/>
                </a:lnTo>
                <a:lnTo>
                  <a:pt x="86344" y="16194"/>
                </a:lnTo>
                <a:lnTo>
                  <a:pt x="84811" y="16516"/>
                </a:lnTo>
                <a:lnTo>
                  <a:pt x="83600" y="16494"/>
                </a:lnTo>
                <a:lnTo>
                  <a:pt x="81094" y="17305"/>
                </a:lnTo>
                <a:lnTo>
                  <a:pt x="78566" y="17222"/>
                </a:lnTo>
                <a:lnTo>
                  <a:pt x="75916" y="17488"/>
                </a:lnTo>
                <a:lnTo>
                  <a:pt x="75150" y="18150"/>
                </a:lnTo>
                <a:lnTo>
                  <a:pt x="75777" y="19233"/>
                </a:lnTo>
                <a:lnTo>
                  <a:pt x="74344" y="19738"/>
                </a:lnTo>
                <a:lnTo>
                  <a:pt x="73777" y="20255"/>
                </a:lnTo>
                <a:lnTo>
                  <a:pt x="72422" y="19816"/>
                </a:lnTo>
                <a:lnTo>
                  <a:pt x="70200" y="20083"/>
                </a:lnTo>
                <a:lnTo>
                  <a:pt x="68844" y="20761"/>
                </a:lnTo>
                <a:lnTo>
                  <a:pt x="67877" y="20950"/>
                </a:lnTo>
                <a:lnTo>
                  <a:pt x="66922" y="20255"/>
                </a:lnTo>
                <a:lnTo>
                  <a:pt x="65938" y="20083"/>
                </a:lnTo>
                <a:lnTo>
                  <a:pt x="65716" y="21122"/>
                </a:lnTo>
                <a:lnTo>
                  <a:pt x="64622" y="21905"/>
                </a:lnTo>
                <a:lnTo>
                  <a:pt x="65388" y="22355"/>
                </a:lnTo>
                <a:lnTo>
                  <a:pt x="64988" y="23483"/>
                </a:lnTo>
                <a:lnTo>
                  <a:pt x="65105" y="24677"/>
                </a:lnTo>
                <a:lnTo>
                  <a:pt x="64727" y="24950"/>
                </a:lnTo>
                <a:lnTo>
                  <a:pt x="65550" y="25833"/>
                </a:lnTo>
                <a:lnTo>
                  <a:pt x="64783" y="26516"/>
                </a:lnTo>
                <a:lnTo>
                  <a:pt x="63694" y="26672"/>
                </a:lnTo>
                <a:lnTo>
                  <a:pt x="61550" y="28427"/>
                </a:lnTo>
                <a:lnTo>
                  <a:pt x="59672" y="28455"/>
                </a:lnTo>
                <a:lnTo>
                  <a:pt x="58972" y="27950"/>
                </a:lnTo>
                <a:lnTo>
                  <a:pt x="58844" y="28566"/>
                </a:lnTo>
                <a:lnTo>
                  <a:pt x="57550" y="29072"/>
                </a:lnTo>
                <a:lnTo>
                  <a:pt x="56722" y="30383"/>
                </a:lnTo>
                <a:lnTo>
                  <a:pt x="55527" y="30888"/>
                </a:lnTo>
                <a:lnTo>
                  <a:pt x="55405" y="32244"/>
                </a:lnTo>
                <a:lnTo>
                  <a:pt x="56500" y="32355"/>
                </a:lnTo>
                <a:lnTo>
                  <a:pt x="57594" y="33083"/>
                </a:lnTo>
                <a:lnTo>
                  <a:pt x="56177" y="35572"/>
                </a:lnTo>
                <a:lnTo>
                  <a:pt x="54516" y="36811"/>
                </a:lnTo>
                <a:lnTo>
                  <a:pt x="57594" y="38177"/>
                </a:lnTo>
                <a:lnTo>
                  <a:pt x="57266" y="38983"/>
                </a:lnTo>
                <a:lnTo>
                  <a:pt x="54861" y="39305"/>
                </a:lnTo>
                <a:lnTo>
                  <a:pt x="57372" y="39705"/>
                </a:lnTo>
                <a:lnTo>
                  <a:pt x="61694" y="41000"/>
                </a:lnTo>
                <a:lnTo>
                  <a:pt x="65533" y="42933"/>
                </a:lnTo>
                <a:lnTo>
                  <a:pt x="66966" y="42872"/>
                </a:lnTo>
                <a:lnTo>
                  <a:pt x="68844" y="44572"/>
                </a:lnTo>
                <a:lnTo>
                  <a:pt x="68844" y="45411"/>
                </a:lnTo>
                <a:lnTo>
                  <a:pt x="68261" y="45916"/>
                </a:lnTo>
                <a:lnTo>
                  <a:pt x="69472" y="47616"/>
                </a:lnTo>
                <a:lnTo>
                  <a:pt x="70061" y="48527"/>
                </a:lnTo>
                <a:lnTo>
                  <a:pt x="75777" y="50900"/>
                </a:lnTo>
                <a:lnTo>
                  <a:pt x="78950" y="51861"/>
                </a:lnTo>
                <a:lnTo>
                  <a:pt x="79272" y="52377"/>
                </a:lnTo>
                <a:lnTo>
                  <a:pt x="87094" y="54572"/>
                </a:lnTo>
                <a:lnTo>
                  <a:pt x="94144" y="57227"/>
                </a:lnTo>
                <a:lnTo>
                  <a:pt x="95683" y="58650"/>
                </a:lnTo>
                <a:lnTo>
                  <a:pt x="102177" y="61133"/>
                </a:lnTo>
                <a:lnTo>
                  <a:pt x="104266" y="63061"/>
                </a:lnTo>
                <a:lnTo>
                  <a:pt x="104711" y="64250"/>
                </a:lnTo>
                <a:lnTo>
                  <a:pt x="105594" y="64250"/>
                </a:lnTo>
                <a:lnTo>
                  <a:pt x="105461" y="65266"/>
                </a:lnTo>
                <a:lnTo>
                  <a:pt x="108794" y="67022"/>
                </a:lnTo>
                <a:lnTo>
                  <a:pt x="108794" y="67805"/>
                </a:lnTo>
                <a:lnTo>
                  <a:pt x="109544" y="68444"/>
                </a:lnTo>
                <a:lnTo>
                  <a:pt x="108894" y="69055"/>
                </a:lnTo>
                <a:lnTo>
                  <a:pt x="111422" y="70638"/>
                </a:lnTo>
                <a:lnTo>
                  <a:pt x="112088" y="73361"/>
                </a:lnTo>
                <a:lnTo>
                  <a:pt x="113200" y="73822"/>
                </a:lnTo>
                <a:lnTo>
                  <a:pt x="114355" y="76194"/>
                </a:lnTo>
                <a:lnTo>
                  <a:pt x="115283" y="76688"/>
                </a:lnTo>
                <a:lnTo>
                  <a:pt x="115383" y="78011"/>
                </a:lnTo>
                <a:lnTo>
                  <a:pt x="114911" y="78855"/>
                </a:lnTo>
                <a:lnTo>
                  <a:pt x="115838" y="80133"/>
                </a:lnTo>
                <a:lnTo>
                  <a:pt x="115188" y="80661"/>
                </a:lnTo>
                <a:lnTo>
                  <a:pt x="116211" y="82555"/>
                </a:lnTo>
                <a:lnTo>
                  <a:pt x="116322" y="83261"/>
                </a:lnTo>
                <a:lnTo>
                  <a:pt x="117666" y="83538"/>
                </a:lnTo>
                <a:lnTo>
                  <a:pt x="118294" y="84611"/>
                </a:lnTo>
                <a:lnTo>
                  <a:pt x="120000" y="86333"/>
                </a:lnTo>
                <a:lnTo>
                  <a:pt x="119666" y="87461"/>
                </a:lnTo>
                <a:lnTo>
                  <a:pt x="119022" y="87438"/>
                </a:lnTo>
                <a:lnTo>
                  <a:pt x="118961" y="86861"/>
                </a:lnTo>
                <a:lnTo>
                  <a:pt x="118016" y="86305"/>
                </a:lnTo>
                <a:lnTo>
                  <a:pt x="116800" y="86666"/>
                </a:lnTo>
                <a:lnTo>
                  <a:pt x="116977" y="87833"/>
                </a:lnTo>
                <a:lnTo>
                  <a:pt x="118333" y="88555"/>
                </a:lnTo>
                <a:lnTo>
                  <a:pt x="118088" y="89227"/>
                </a:lnTo>
                <a:lnTo>
                  <a:pt x="116594" y="89833"/>
                </a:lnTo>
                <a:lnTo>
                  <a:pt x="116494" y="90688"/>
                </a:lnTo>
                <a:lnTo>
                  <a:pt x="114161" y="91583"/>
                </a:lnTo>
                <a:lnTo>
                  <a:pt x="116211" y="93155"/>
                </a:lnTo>
                <a:lnTo>
                  <a:pt x="115100" y="94488"/>
                </a:lnTo>
                <a:lnTo>
                  <a:pt x="116027" y="95094"/>
                </a:lnTo>
                <a:lnTo>
                  <a:pt x="114100" y="96038"/>
                </a:lnTo>
                <a:lnTo>
                  <a:pt x="112555" y="96344"/>
                </a:lnTo>
                <a:lnTo>
                  <a:pt x="112088" y="98172"/>
                </a:lnTo>
                <a:lnTo>
                  <a:pt x="110561" y="98483"/>
                </a:lnTo>
                <a:lnTo>
                  <a:pt x="107261" y="100211"/>
                </a:lnTo>
                <a:lnTo>
                  <a:pt x="105116" y="100788"/>
                </a:lnTo>
                <a:lnTo>
                  <a:pt x="102222" y="101838"/>
                </a:lnTo>
                <a:lnTo>
                  <a:pt x="101888" y="103105"/>
                </a:lnTo>
                <a:lnTo>
                  <a:pt x="99238" y="103105"/>
                </a:lnTo>
                <a:lnTo>
                  <a:pt x="97561" y="104100"/>
                </a:lnTo>
                <a:lnTo>
                  <a:pt x="91266" y="105983"/>
                </a:lnTo>
                <a:lnTo>
                  <a:pt x="87455" y="106183"/>
                </a:lnTo>
                <a:lnTo>
                  <a:pt x="85800" y="105766"/>
                </a:lnTo>
                <a:lnTo>
                  <a:pt x="83061" y="106116"/>
                </a:lnTo>
                <a:lnTo>
                  <a:pt x="82527" y="105844"/>
                </a:lnTo>
                <a:lnTo>
                  <a:pt x="82888" y="104905"/>
                </a:lnTo>
                <a:lnTo>
                  <a:pt x="82788" y="104005"/>
                </a:lnTo>
                <a:lnTo>
                  <a:pt x="82133" y="104877"/>
                </a:lnTo>
                <a:lnTo>
                  <a:pt x="81666" y="105255"/>
                </a:lnTo>
                <a:lnTo>
                  <a:pt x="79194" y="104905"/>
                </a:lnTo>
                <a:lnTo>
                  <a:pt x="80850" y="105588"/>
                </a:lnTo>
                <a:lnTo>
                  <a:pt x="80811" y="106116"/>
                </a:lnTo>
                <a:lnTo>
                  <a:pt x="80050" y="106388"/>
                </a:lnTo>
                <a:lnTo>
                  <a:pt x="77677" y="106200"/>
                </a:lnTo>
                <a:lnTo>
                  <a:pt x="81650" y="107138"/>
                </a:lnTo>
                <a:lnTo>
                  <a:pt x="80761" y="107827"/>
                </a:lnTo>
                <a:lnTo>
                  <a:pt x="81861" y="109000"/>
                </a:lnTo>
                <a:lnTo>
                  <a:pt x="79705" y="109561"/>
                </a:lnTo>
                <a:lnTo>
                  <a:pt x="76566" y="108372"/>
                </a:lnTo>
                <a:lnTo>
                  <a:pt x="79194" y="109838"/>
                </a:lnTo>
                <a:lnTo>
                  <a:pt x="78950" y="110577"/>
                </a:lnTo>
                <a:lnTo>
                  <a:pt x="77738" y="111394"/>
                </a:lnTo>
                <a:lnTo>
                  <a:pt x="76483" y="111166"/>
                </a:lnTo>
                <a:lnTo>
                  <a:pt x="75322" y="110300"/>
                </a:lnTo>
                <a:lnTo>
                  <a:pt x="73683" y="110433"/>
                </a:lnTo>
                <a:lnTo>
                  <a:pt x="74444" y="111538"/>
                </a:lnTo>
                <a:lnTo>
                  <a:pt x="74344" y="111905"/>
                </a:lnTo>
                <a:lnTo>
                  <a:pt x="74950" y="112333"/>
                </a:lnTo>
                <a:lnTo>
                  <a:pt x="73777" y="112755"/>
                </a:lnTo>
                <a:lnTo>
                  <a:pt x="73016" y="113316"/>
                </a:lnTo>
                <a:lnTo>
                  <a:pt x="71533" y="113361"/>
                </a:lnTo>
                <a:lnTo>
                  <a:pt x="68733" y="114638"/>
                </a:lnTo>
                <a:lnTo>
                  <a:pt x="67533" y="115088"/>
                </a:lnTo>
                <a:lnTo>
                  <a:pt x="65611" y="114955"/>
                </a:lnTo>
                <a:lnTo>
                  <a:pt x="64944" y="115777"/>
                </a:lnTo>
                <a:lnTo>
                  <a:pt x="64550" y="117350"/>
                </a:lnTo>
                <a:lnTo>
                  <a:pt x="62755" y="118200"/>
                </a:lnTo>
                <a:lnTo>
                  <a:pt x="62038" y="118172"/>
                </a:lnTo>
                <a:lnTo>
                  <a:pt x="62200" y="118494"/>
                </a:lnTo>
                <a:lnTo>
                  <a:pt x="55794" y="120000"/>
                </a:lnTo>
                <a:lnTo>
                  <a:pt x="52316" y="119750"/>
                </a:lnTo>
                <a:lnTo>
                  <a:pt x="54516" y="119044"/>
                </a:lnTo>
                <a:lnTo>
                  <a:pt x="57155" y="118444"/>
                </a:lnTo>
                <a:lnTo>
                  <a:pt x="58600" y="117588"/>
                </a:lnTo>
                <a:lnTo>
                  <a:pt x="57127" y="117911"/>
                </a:lnTo>
                <a:lnTo>
                  <a:pt x="55066" y="117350"/>
                </a:lnTo>
                <a:lnTo>
                  <a:pt x="55405" y="115061"/>
                </a:lnTo>
                <a:lnTo>
                  <a:pt x="55794" y="114833"/>
                </a:lnTo>
                <a:lnTo>
                  <a:pt x="54916" y="114722"/>
                </a:lnTo>
                <a:lnTo>
                  <a:pt x="55450" y="113733"/>
                </a:lnTo>
                <a:lnTo>
                  <a:pt x="55183" y="111366"/>
                </a:lnTo>
                <a:lnTo>
                  <a:pt x="57316" y="109561"/>
                </a:lnTo>
                <a:lnTo>
                  <a:pt x="61388" y="107933"/>
                </a:lnTo>
                <a:lnTo>
                  <a:pt x="62666" y="107172"/>
                </a:lnTo>
                <a:lnTo>
                  <a:pt x="60561" y="107655"/>
                </a:lnTo>
                <a:lnTo>
                  <a:pt x="57466" y="107422"/>
                </a:lnTo>
                <a:lnTo>
                  <a:pt x="55266" y="107794"/>
                </a:lnTo>
                <a:lnTo>
                  <a:pt x="53922" y="107333"/>
                </a:lnTo>
                <a:lnTo>
                  <a:pt x="52561" y="107622"/>
                </a:lnTo>
                <a:lnTo>
                  <a:pt x="49750" y="107233"/>
                </a:lnTo>
                <a:lnTo>
                  <a:pt x="50194" y="106850"/>
                </a:lnTo>
                <a:lnTo>
                  <a:pt x="50083" y="105616"/>
                </a:lnTo>
                <a:lnTo>
                  <a:pt x="49377" y="105361"/>
                </a:lnTo>
                <a:lnTo>
                  <a:pt x="52094" y="103661"/>
                </a:lnTo>
                <a:lnTo>
                  <a:pt x="55244" y="103388"/>
                </a:lnTo>
                <a:lnTo>
                  <a:pt x="56911" y="101227"/>
                </a:lnTo>
                <a:lnTo>
                  <a:pt x="59855" y="101183"/>
                </a:lnTo>
                <a:lnTo>
                  <a:pt x="61400" y="101722"/>
                </a:lnTo>
                <a:lnTo>
                  <a:pt x="68250" y="100850"/>
                </a:lnTo>
                <a:lnTo>
                  <a:pt x="71088" y="101722"/>
                </a:lnTo>
                <a:lnTo>
                  <a:pt x="71794" y="102733"/>
                </a:lnTo>
                <a:lnTo>
                  <a:pt x="76416" y="102572"/>
                </a:lnTo>
                <a:lnTo>
                  <a:pt x="75072" y="101022"/>
                </a:lnTo>
                <a:lnTo>
                  <a:pt x="75577" y="99988"/>
                </a:lnTo>
                <a:lnTo>
                  <a:pt x="72944" y="98588"/>
                </a:lnTo>
                <a:lnTo>
                  <a:pt x="69694" y="98105"/>
                </a:lnTo>
                <a:lnTo>
                  <a:pt x="69066" y="95461"/>
                </a:lnTo>
                <a:lnTo>
                  <a:pt x="72038" y="94394"/>
                </a:lnTo>
                <a:lnTo>
                  <a:pt x="77372" y="94500"/>
                </a:lnTo>
                <a:lnTo>
                  <a:pt x="78838" y="93038"/>
                </a:lnTo>
                <a:lnTo>
                  <a:pt x="83033" y="91638"/>
                </a:lnTo>
                <a:lnTo>
                  <a:pt x="86988" y="91050"/>
                </a:lnTo>
                <a:lnTo>
                  <a:pt x="87638" y="90077"/>
                </a:lnTo>
                <a:lnTo>
                  <a:pt x="89944" y="89594"/>
                </a:lnTo>
                <a:lnTo>
                  <a:pt x="92016" y="87377"/>
                </a:lnTo>
                <a:lnTo>
                  <a:pt x="91527" y="85655"/>
                </a:lnTo>
                <a:lnTo>
                  <a:pt x="92488" y="83672"/>
                </a:lnTo>
                <a:lnTo>
                  <a:pt x="91416" y="82211"/>
                </a:lnTo>
                <a:lnTo>
                  <a:pt x="92016" y="79905"/>
                </a:lnTo>
                <a:lnTo>
                  <a:pt x="89527" y="76883"/>
                </a:lnTo>
                <a:lnTo>
                  <a:pt x="86922" y="76183"/>
                </a:lnTo>
                <a:lnTo>
                  <a:pt x="85172" y="73872"/>
                </a:lnTo>
                <a:lnTo>
                  <a:pt x="85655" y="73866"/>
                </a:lnTo>
                <a:lnTo>
                  <a:pt x="88400" y="73005"/>
                </a:lnTo>
                <a:lnTo>
                  <a:pt x="87938" y="70788"/>
                </a:lnTo>
                <a:lnTo>
                  <a:pt x="86922" y="69772"/>
                </a:lnTo>
                <a:lnTo>
                  <a:pt x="86294" y="67833"/>
                </a:lnTo>
                <a:lnTo>
                  <a:pt x="90388" y="66161"/>
                </a:lnTo>
                <a:lnTo>
                  <a:pt x="90388" y="64383"/>
                </a:lnTo>
                <a:lnTo>
                  <a:pt x="88161" y="64227"/>
                </a:lnTo>
                <a:lnTo>
                  <a:pt x="86988" y="63355"/>
                </a:lnTo>
                <a:lnTo>
                  <a:pt x="87455" y="61361"/>
                </a:lnTo>
                <a:lnTo>
                  <a:pt x="89527" y="60294"/>
                </a:lnTo>
                <a:lnTo>
                  <a:pt x="88588" y="59155"/>
                </a:lnTo>
                <a:lnTo>
                  <a:pt x="85750" y="59755"/>
                </a:lnTo>
                <a:lnTo>
                  <a:pt x="84283" y="59533"/>
                </a:lnTo>
                <a:lnTo>
                  <a:pt x="82505" y="58294"/>
                </a:lnTo>
                <a:lnTo>
                  <a:pt x="79244" y="58183"/>
                </a:lnTo>
                <a:lnTo>
                  <a:pt x="78111" y="57433"/>
                </a:lnTo>
                <a:lnTo>
                  <a:pt x="78616" y="56194"/>
                </a:lnTo>
                <a:lnTo>
                  <a:pt x="76416" y="55705"/>
                </a:lnTo>
                <a:lnTo>
                  <a:pt x="75150" y="55922"/>
                </a:lnTo>
                <a:lnTo>
                  <a:pt x="73294" y="54905"/>
                </a:lnTo>
                <a:lnTo>
                  <a:pt x="72866" y="53611"/>
                </a:lnTo>
                <a:lnTo>
                  <a:pt x="71272" y="52261"/>
                </a:lnTo>
                <a:lnTo>
                  <a:pt x="67716" y="52261"/>
                </a:lnTo>
                <a:lnTo>
                  <a:pt x="65833" y="51772"/>
                </a:lnTo>
                <a:lnTo>
                  <a:pt x="64600" y="50000"/>
                </a:lnTo>
                <a:lnTo>
                  <a:pt x="60055" y="47411"/>
                </a:lnTo>
                <a:lnTo>
                  <a:pt x="60255" y="46283"/>
                </a:lnTo>
                <a:lnTo>
                  <a:pt x="57338" y="44127"/>
                </a:lnTo>
                <a:lnTo>
                  <a:pt x="53144" y="43150"/>
                </a:lnTo>
                <a:lnTo>
                  <a:pt x="49488" y="40566"/>
                </a:lnTo>
                <a:lnTo>
                  <a:pt x="46544" y="40405"/>
                </a:lnTo>
                <a:lnTo>
                  <a:pt x="42211" y="39222"/>
                </a:lnTo>
                <a:lnTo>
                  <a:pt x="37716" y="39061"/>
                </a:lnTo>
                <a:lnTo>
                  <a:pt x="35644" y="37122"/>
                </a:lnTo>
                <a:lnTo>
                  <a:pt x="33322" y="37122"/>
                </a:lnTo>
                <a:lnTo>
                  <a:pt x="32700" y="36150"/>
                </a:lnTo>
                <a:lnTo>
                  <a:pt x="34783" y="34966"/>
                </a:lnTo>
                <a:lnTo>
                  <a:pt x="31744" y="33183"/>
                </a:lnTo>
                <a:lnTo>
                  <a:pt x="31311" y="31950"/>
                </a:lnTo>
                <a:lnTo>
                  <a:pt x="33522" y="31894"/>
                </a:lnTo>
                <a:lnTo>
                  <a:pt x="37716" y="31138"/>
                </a:lnTo>
                <a:lnTo>
                  <a:pt x="40538" y="30905"/>
                </a:lnTo>
                <a:lnTo>
                  <a:pt x="42094" y="30083"/>
                </a:lnTo>
                <a:lnTo>
                  <a:pt x="43788" y="27177"/>
                </a:lnTo>
                <a:lnTo>
                  <a:pt x="45888" y="26800"/>
                </a:lnTo>
                <a:lnTo>
                  <a:pt x="45888" y="25766"/>
                </a:lnTo>
                <a:lnTo>
                  <a:pt x="41727" y="25250"/>
                </a:lnTo>
                <a:lnTo>
                  <a:pt x="41827" y="23916"/>
                </a:lnTo>
                <a:lnTo>
                  <a:pt x="41283" y="22411"/>
                </a:lnTo>
                <a:lnTo>
                  <a:pt x="37533" y="22038"/>
                </a:lnTo>
                <a:lnTo>
                  <a:pt x="35422" y="20705"/>
                </a:lnTo>
                <a:lnTo>
                  <a:pt x="31311" y="20705"/>
                </a:lnTo>
                <a:lnTo>
                  <a:pt x="28066" y="21716"/>
                </a:lnTo>
                <a:lnTo>
                  <a:pt x="24511" y="21172"/>
                </a:lnTo>
                <a:lnTo>
                  <a:pt x="18427" y="21122"/>
                </a:lnTo>
                <a:lnTo>
                  <a:pt x="15377" y="18588"/>
                </a:lnTo>
                <a:lnTo>
                  <a:pt x="10366" y="16155"/>
                </a:lnTo>
                <a:lnTo>
                  <a:pt x="11516" y="14916"/>
                </a:lnTo>
                <a:lnTo>
                  <a:pt x="10972" y="13311"/>
                </a:lnTo>
                <a:lnTo>
                  <a:pt x="8366" y="12172"/>
                </a:lnTo>
                <a:lnTo>
                  <a:pt x="5961" y="10288"/>
                </a:lnTo>
                <a:lnTo>
                  <a:pt x="916" y="9222"/>
                </a:lnTo>
                <a:lnTo>
                  <a:pt x="0" y="8255"/>
                </a:lnTo>
                <a:cubicBezTo>
                  <a:pt x="0" y="8255"/>
                  <a:pt x="0" y="8255"/>
                  <a:pt x="0" y="8255"/>
                </a:cubicBezTo>
                <a:close/>
                <a:moveTo>
                  <a:pt x="0" y="82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7" name="Google Shape;2727;p205"/>
          <p:cNvSpPr/>
          <p:nvPr/>
        </p:nvSpPr>
        <p:spPr>
          <a:xfrm>
            <a:off x="19175059" y="7789293"/>
            <a:ext cx="339662" cy="264377"/>
          </a:xfrm>
          <a:custGeom>
            <a:rect b="b" l="l" r="r" t="t"/>
            <a:pathLst>
              <a:path extrusionOk="0" h="120000" w="120000">
                <a:moveTo>
                  <a:pt x="52544" y="120000"/>
                </a:moveTo>
                <a:lnTo>
                  <a:pt x="56794" y="113983"/>
                </a:lnTo>
                <a:lnTo>
                  <a:pt x="61733" y="113016"/>
                </a:lnTo>
                <a:lnTo>
                  <a:pt x="64338" y="105377"/>
                </a:lnTo>
                <a:lnTo>
                  <a:pt x="68938" y="105216"/>
                </a:lnTo>
                <a:lnTo>
                  <a:pt x="71355" y="107122"/>
                </a:lnTo>
                <a:lnTo>
                  <a:pt x="82077" y="104033"/>
                </a:lnTo>
                <a:lnTo>
                  <a:pt x="86516" y="107122"/>
                </a:lnTo>
                <a:lnTo>
                  <a:pt x="87622" y="110711"/>
                </a:lnTo>
                <a:lnTo>
                  <a:pt x="94850" y="110127"/>
                </a:lnTo>
                <a:lnTo>
                  <a:pt x="92744" y="104644"/>
                </a:lnTo>
                <a:lnTo>
                  <a:pt x="93538" y="100983"/>
                </a:lnTo>
                <a:lnTo>
                  <a:pt x="89422" y="96033"/>
                </a:lnTo>
                <a:lnTo>
                  <a:pt x="84338" y="94322"/>
                </a:lnTo>
                <a:lnTo>
                  <a:pt x="83355" y="84983"/>
                </a:lnTo>
                <a:lnTo>
                  <a:pt x="88005" y="81200"/>
                </a:lnTo>
                <a:lnTo>
                  <a:pt x="96350" y="81572"/>
                </a:lnTo>
                <a:lnTo>
                  <a:pt x="98644" y="76411"/>
                </a:lnTo>
                <a:lnTo>
                  <a:pt x="105205" y="71450"/>
                </a:lnTo>
                <a:lnTo>
                  <a:pt x="111400" y="69377"/>
                </a:lnTo>
                <a:lnTo>
                  <a:pt x="112411" y="65927"/>
                </a:lnTo>
                <a:lnTo>
                  <a:pt x="116016" y="64216"/>
                </a:lnTo>
                <a:lnTo>
                  <a:pt x="119255" y="56377"/>
                </a:lnTo>
                <a:lnTo>
                  <a:pt x="118500" y="50288"/>
                </a:lnTo>
                <a:lnTo>
                  <a:pt x="120000" y="43266"/>
                </a:lnTo>
                <a:lnTo>
                  <a:pt x="118322" y="38105"/>
                </a:lnTo>
                <a:lnTo>
                  <a:pt x="119255" y="29933"/>
                </a:lnTo>
                <a:lnTo>
                  <a:pt x="115366" y="19250"/>
                </a:lnTo>
                <a:lnTo>
                  <a:pt x="111288" y="16772"/>
                </a:lnTo>
                <a:lnTo>
                  <a:pt x="108555" y="8594"/>
                </a:lnTo>
                <a:lnTo>
                  <a:pt x="105205" y="8755"/>
                </a:lnTo>
                <a:lnTo>
                  <a:pt x="100616" y="5344"/>
                </a:lnTo>
                <a:lnTo>
                  <a:pt x="97333" y="4177"/>
                </a:lnTo>
                <a:lnTo>
                  <a:pt x="95177" y="0"/>
                </a:lnTo>
                <a:lnTo>
                  <a:pt x="87500" y="1911"/>
                </a:lnTo>
                <a:lnTo>
                  <a:pt x="83355" y="6277"/>
                </a:lnTo>
                <a:lnTo>
                  <a:pt x="88288" y="12022"/>
                </a:lnTo>
                <a:lnTo>
                  <a:pt x="87500" y="16944"/>
                </a:lnTo>
                <a:lnTo>
                  <a:pt x="88966" y="21933"/>
                </a:lnTo>
                <a:lnTo>
                  <a:pt x="88638" y="25555"/>
                </a:lnTo>
                <a:lnTo>
                  <a:pt x="81555" y="22466"/>
                </a:lnTo>
                <a:lnTo>
                  <a:pt x="77477" y="14661"/>
                </a:lnTo>
                <a:lnTo>
                  <a:pt x="70900" y="14461"/>
                </a:lnTo>
                <a:lnTo>
                  <a:pt x="68938" y="10866"/>
                </a:lnTo>
                <a:lnTo>
                  <a:pt x="63688" y="6338"/>
                </a:lnTo>
                <a:lnTo>
                  <a:pt x="60750" y="8000"/>
                </a:lnTo>
                <a:lnTo>
                  <a:pt x="56794" y="4388"/>
                </a:lnTo>
                <a:lnTo>
                  <a:pt x="50411" y="5344"/>
                </a:lnTo>
                <a:lnTo>
                  <a:pt x="45450" y="3794"/>
                </a:lnTo>
                <a:lnTo>
                  <a:pt x="40550" y="3794"/>
                </a:lnTo>
                <a:lnTo>
                  <a:pt x="34161" y="6461"/>
                </a:lnTo>
                <a:lnTo>
                  <a:pt x="32166" y="4177"/>
                </a:lnTo>
                <a:lnTo>
                  <a:pt x="25611" y="3983"/>
                </a:lnTo>
                <a:lnTo>
                  <a:pt x="14966" y="8000"/>
                </a:lnTo>
                <a:lnTo>
                  <a:pt x="10511" y="8000"/>
                </a:lnTo>
                <a:lnTo>
                  <a:pt x="5783" y="15805"/>
                </a:lnTo>
                <a:lnTo>
                  <a:pt x="4283" y="23605"/>
                </a:lnTo>
                <a:lnTo>
                  <a:pt x="533" y="29533"/>
                </a:lnTo>
                <a:lnTo>
                  <a:pt x="0" y="39827"/>
                </a:lnTo>
                <a:lnTo>
                  <a:pt x="1988" y="50288"/>
                </a:lnTo>
                <a:lnTo>
                  <a:pt x="5955" y="52766"/>
                </a:lnTo>
                <a:lnTo>
                  <a:pt x="8077" y="57966"/>
                </a:lnTo>
                <a:lnTo>
                  <a:pt x="7566" y="67638"/>
                </a:lnTo>
                <a:lnTo>
                  <a:pt x="6938" y="71700"/>
                </a:lnTo>
                <a:lnTo>
                  <a:pt x="7050" y="71733"/>
                </a:lnTo>
                <a:lnTo>
                  <a:pt x="10161" y="75927"/>
                </a:lnTo>
                <a:lnTo>
                  <a:pt x="10288" y="80911"/>
                </a:lnTo>
                <a:lnTo>
                  <a:pt x="13277" y="84000"/>
                </a:lnTo>
                <a:lnTo>
                  <a:pt x="13455" y="89088"/>
                </a:lnTo>
                <a:lnTo>
                  <a:pt x="16644" y="94383"/>
                </a:lnTo>
                <a:lnTo>
                  <a:pt x="18427" y="93588"/>
                </a:lnTo>
                <a:lnTo>
                  <a:pt x="20155" y="97450"/>
                </a:lnTo>
                <a:lnTo>
                  <a:pt x="19805" y="101688"/>
                </a:lnTo>
                <a:lnTo>
                  <a:pt x="21355" y="104644"/>
                </a:lnTo>
                <a:lnTo>
                  <a:pt x="21955" y="108627"/>
                </a:lnTo>
                <a:lnTo>
                  <a:pt x="25461" y="109111"/>
                </a:lnTo>
                <a:lnTo>
                  <a:pt x="28294" y="108627"/>
                </a:lnTo>
                <a:lnTo>
                  <a:pt x="28388" y="104161"/>
                </a:lnTo>
                <a:lnTo>
                  <a:pt x="31155" y="101366"/>
                </a:lnTo>
                <a:lnTo>
                  <a:pt x="33038" y="99866"/>
                </a:lnTo>
                <a:lnTo>
                  <a:pt x="33038" y="103055"/>
                </a:lnTo>
                <a:lnTo>
                  <a:pt x="34555" y="107138"/>
                </a:lnTo>
                <a:lnTo>
                  <a:pt x="34227" y="110533"/>
                </a:lnTo>
                <a:lnTo>
                  <a:pt x="31388" y="114333"/>
                </a:lnTo>
                <a:lnTo>
                  <a:pt x="32861" y="116822"/>
                </a:lnTo>
                <a:lnTo>
                  <a:pt x="33466" y="118794"/>
                </a:lnTo>
                <a:lnTo>
                  <a:pt x="35961" y="119022"/>
                </a:lnTo>
                <a:lnTo>
                  <a:pt x="39661" y="115038"/>
                </a:lnTo>
                <a:lnTo>
                  <a:pt x="40005" y="113511"/>
                </a:lnTo>
                <a:lnTo>
                  <a:pt x="42461" y="115733"/>
                </a:lnTo>
                <a:lnTo>
                  <a:pt x="47038" y="117394"/>
                </a:lnTo>
                <a:lnTo>
                  <a:pt x="48372" y="116427"/>
                </a:lnTo>
                <a:cubicBezTo>
                  <a:pt x="48372" y="116427"/>
                  <a:pt x="52544" y="120000"/>
                  <a:pt x="52544" y="120000"/>
                </a:cubicBezTo>
                <a:close/>
                <a:moveTo>
                  <a:pt x="52544"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8" name="Google Shape;2728;p205"/>
          <p:cNvSpPr/>
          <p:nvPr/>
        </p:nvSpPr>
        <p:spPr>
          <a:xfrm>
            <a:off x="18978967" y="7285052"/>
            <a:ext cx="525251" cy="549764"/>
          </a:xfrm>
          <a:custGeom>
            <a:rect b="b" l="l" r="r" t="t"/>
            <a:pathLst>
              <a:path extrusionOk="0" h="120000" w="120000">
                <a:moveTo>
                  <a:pt x="13716" y="13577"/>
                </a:moveTo>
                <a:lnTo>
                  <a:pt x="15588" y="14761"/>
                </a:lnTo>
                <a:lnTo>
                  <a:pt x="16866" y="16872"/>
                </a:lnTo>
                <a:lnTo>
                  <a:pt x="20688" y="15850"/>
                </a:lnTo>
                <a:lnTo>
                  <a:pt x="23222" y="16411"/>
                </a:lnTo>
                <a:lnTo>
                  <a:pt x="22383" y="13183"/>
                </a:lnTo>
                <a:lnTo>
                  <a:pt x="22172" y="10177"/>
                </a:lnTo>
                <a:lnTo>
                  <a:pt x="21116" y="7522"/>
                </a:lnTo>
                <a:lnTo>
                  <a:pt x="20900" y="3205"/>
                </a:lnTo>
                <a:lnTo>
                  <a:pt x="22916" y="2027"/>
                </a:lnTo>
                <a:lnTo>
                  <a:pt x="22916" y="172"/>
                </a:lnTo>
                <a:lnTo>
                  <a:pt x="28416" y="0"/>
                </a:lnTo>
                <a:lnTo>
                  <a:pt x="29488" y="1838"/>
                </a:lnTo>
                <a:lnTo>
                  <a:pt x="34588" y="3650"/>
                </a:lnTo>
                <a:lnTo>
                  <a:pt x="37022" y="6855"/>
                </a:lnTo>
                <a:lnTo>
                  <a:pt x="39661" y="8800"/>
                </a:lnTo>
                <a:lnTo>
                  <a:pt x="40211" y="11527"/>
                </a:lnTo>
                <a:lnTo>
                  <a:pt x="39044" y="13638"/>
                </a:lnTo>
                <a:lnTo>
                  <a:pt x="44116" y="17777"/>
                </a:lnTo>
                <a:lnTo>
                  <a:pt x="47200" y="22083"/>
                </a:lnTo>
                <a:lnTo>
                  <a:pt x="53355" y="22177"/>
                </a:lnTo>
                <a:lnTo>
                  <a:pt x="56955" y="23094"/>
                </a:lnTo>
                <a:lnTo>
                  <a:pt x="60233" y="21377"/>
                </a:lnTo>
                <a:lnTo>
                  <a:pt x="64394" y="21377"/>
                </a:lnTo>
                <a:lnTo>
                  <a:pt x="66533" y="23650"/>
                </a:lnTo>
                <a:lnTo>
                  <a:pt x="70322" y="24283"/>
                </a:lnTo>
                <a:lnTo>
                  <a:pt x="70877" y="26838"/>
                </a:lnTo>
                <a:lnTo>
                  <a:pt x="70772" y="29105"/>
                </a:lnTo>
                <a:lnTo>
                  <a:pt x="74983" y="29988"/>
                </a:lnTo>
                <a:lnTo>
                  <a:pt x="74983" y="31744"/>
                </a:lnTo>
                <a:lnTo>
                  <a:pt x="72855" y="32394"/>
                </a:lnTo>
                <a:lnTo>
                  <a:pt x="71138" y="37333"/>
                </a:lnTo>
                <a:lnTo>
                  <a:pt x="69566" y="38733"/>
                </a:lnTo>
                <a:lnTo>
                  <a:pt x="66716" y="39133"/>
                </a:lnTo>
                <a:lnTo>
                  <a:pt x="62472" y="40422"/>
                </a:lnTo>
                <a:lnTo>
                  <a:pt x="60233" y="40511"/>
                </a:lnTo>
                <a:lnTo>
                  <a:pt x="60677" y="42611"/>
                </a:lnTo>
                <a:lnTo>
                  <a:pt x="63750" y="45638"/>
                </a:lnTo>
                <a:lnTo>
                  <a:pt x="61638" y="47661"/>
                </a:lnTo>
                <a:lnTo>
                  <a:pt x="62266" y="49316"/>
                </a:lnTo>
                <a:lnTo>
                  <a:pt x="64622" y="49316"/>
                </a:lnTo>
                <a:lnTo>
                  <a:pt x="66716" y="52616"/>
                </a:lnTo>
                <a:lnTo>
                  <a:pt x="71261" y="52888"/>
                </a:lnTo>
                <a:lnTo>
                  <a:pt x="75650" y="54900"/>
                </a:lnTo>
                <a:lnTo>
                  <a:pt x="78622" y="55172"/>
                </a:lnTo>
                <a:lnTo>
                  <a:pt x="82322" y="59572"/>
                </a:lnTo>
                <a:lnTo>
                  <a:pt x="86566" y="61227"/>
                </a:lnTo>
                <a:lnTo>
                  <a:pt x="89516" y="64905"/>
                </a:lnTo>
                <a:lnTo>
                  <a:pt x="89316" y="66816"/>
                </a:lnTo>
                <a:lnTo>
                  <a:pt x="93911" y="71222"/>
                </a:lnTo>
                <a:lnTo>
                  <a:pt x="95161" y="74238"/>
                </a:lnTo>
                <a:lnTo>
                  <a:pt x="97061" y="75072"/>
                </a:lnTo>
                <a:lnTo>
                  <a:pt x="100661" y="75072"/>
                </a:lnTo>
                <a:lnTo>
                  <a:pt x="102272" y="77366"/>
                </a:lnTo>
                <a:lnTo>
                  <a:pt x="102705" y="79566"/>
                </a:lnTo>
                <a:lnTo>
                  <a:pt x="104583" y="81305"/>
                </a:lnTo>
                <a:lnTo>
                  <a:pt x="105866" y="80933"/>
                </a:lnTo>
                <a:lnTo>
                  <a:pt x="108094" y="81766"/>
                </a:lnTo>
                <a:lnTo>
                  <a:pt x="107583" y="83877"/>
                </a:lnTo>
                <a:lnTo>
                  <a:pt x="108727" y="85144"/>
                </a:lnTo>
                <a:lnTo>
                  <a:pt x="112027" y="85338"/>
                </a:lnTo>
                <a:lnTo>
                  <a:pt x="113827" y="87450"/>
                </a:lnTo>
                <a:lnTo>
                  <a:pt x="115311" y="87816"/>
                </a:lnTo>
                <a:lnTo>
                  <a:pt x="118177" y="86805"/>
                </a:lnTo>
                <a:lnTo>
                  <a:pt x="119127" y="88738"/>
                </a:lnTo>
                <a:lnTo>
                  <a:pt x="117033" y="90555"/>
                </a:lnTo>
                <a:lnTo>
                  <a:pt x="116561" y="93950"/>
                </a:lnTo>
                <a:lnTo>
                  <a:pt x="117750" y="95433"/>
                </a:lnTo>
                <a:lnTo>
                  <a:pt x="120000" y="95694"/>
                </a:lnTo>
                <a:lnTo>
                  <a:pt x="120000" y="98727"/>
                </a:lnTo>
                <a:lnTo>
                  <a:pt x="115855" y="101566"/>
                </a:lnTo>
                <a:lnTo>
                  <a:pt x="116494" y="104866"/>
                </a:lnTo>
                <a:lnTo>
                  <a:pt x="117522" y="106594"/>
                </a:lnTo>
                <a:lnTo>
                  <a:pt x="117988" y="110366"/>
                </a:lnTo>
                <a:lnTo>
                  <a:pt x="115216" y="111833"/>
                </a:lnTo>
                <a:lnTo>
                  <a:pt x="112561" y="111922"/>
                </a:lnTo>
                <a:lnTo>
                  <a:pt x="109594" y="110283"/>
                </a:lnTo>
                <a:lnTo>
                  <a:pt x="107466" y="109722"/>
                </a:lnTo>
                <a:lnTo>
                  <a:pt x="106077" y="107711"/>
                </a:lnTo>
                <a:lnTo>
                  <a:pt x="101111" y="108627"/>
                </a:lnTo>
                <a:lnTo>
                  <a:pt x="98433" y="110727"/>
                </a:lnTo>
                <a:lnTo>
                  <a:pt x="101622" y="113488"/>
                </a:lnTo>
                <a:lnTo>
                  <a:pt x="101111" y="115861"/>
                </a:lnTo>
                <a:lnTo>
                  <a:pt x="102061" y="118255"/>
                </a:lnTo>
                <a:lnTo>
                  <a:pt x="101844" y="120000"/>
                </a:lnTo>
                <a:lnTo>
                  <a:pt x="97266" y="118516"/>
                </a:lnTo>
                <a:lnTo>
                  <a:pt x="94633" y="114761"/>
                </a:lnTo>
                <a:lnTo>
                  <a:pt x="90377" y="114666"/>
                </a:lnTo>
                <a:lnTo>
                  <a:pt x="89111" y="112938"/>
                </a:lnTo>
                <a:lnTo>
                  <a:pt x="85716" y="110761"/>
                </a:lnTo>
                <a:lnTo>
                  <a:pt x="87311" y="110083"/>
                </a:lnTo>
                <a:lnTo>
                  <a:pt x="89205" y="108261"/>
                </a:lnTo>
                <a:lnTo>
                  <a:pt x="89438" y="103677"/>
                </a:lnTo>
                <a:lnTo>
                  <a:pt x="88355" y="101661"/>
                </a:lnTo>
                <a:lnTo>
                  <a:pt x="89438" y="99266"/>
                </a:lnTo>
                <a:lnTo>
                  <a:pt x="89205" y="97627"/>
                </a:lnTo>
                <a:lnTo>
                  <a:pt x="90183" y="94777"/>
                </a:lnTo>
                <a:lnTo>
                  <a:pt x="89516" y="93038"/>
                </a:lnTo>
                <a:lnTo>
                  <a:pt x="85827" y="90927"/>
                </a:lnTo>
                <a:lnTo>
                  <a:pt x="86783" y="89561"/>
                </a:lnTo>
                <a:lnTo>
                  <a:pt x="84227" y="88644"/>
                </a:lnTo>
                <a:lnTo>
                  <a:pt x="81466" y="88444"/>
                </a:lnTo>
                <a:lnTo>
                  <a:pt x="78377" y="85516"/>
                </a:lnTo>
                <a:lnTo>
                  <a:pt x="75750" y="83877"/>
                </a:lnTo>
                <a:lnTo>
                  <a:pt x="76477" y="81938"/>
                </a:lnTo>
                <a:lnTo>
                  <a:pt x="76683" y="78361"/>
                </a:lnTo>
                <a:lnTo>
                  <a:pt x="75105" y="75355"/>
                </a:lnTo>
                <a:lnTo>
                  <a:pt x="76183" y="73783"/>
                </a:lnTo>
                <a:lnTo>
                  <a:pt x="76683" y="71583"/>
                </a:lnTo>
                <a:lnTo>
                  <a:pt x="75205" y="68827"/>
                </a:lnTo>
                <a:lnTo>
                  <a:pt x="71622" y="66544"/>
                </a:lnTo>
                <a:lnTo>
                  <a:pt x="65255" y="62577"/>
                </a:lnTo>
                <a:lnTo>
                  <a:pt x="63116" y="58900"/>
                </a:lnTo>
                <a:lnTo>
                  <a:pt x="56522" y="57438"/>
                </a:lnTo>
                <a:lnTo>
                  <a:pt x="51627" y="58350"/>
                </a:lnTo>
                <a:lnTo>
                  <a:pt x="48450" y="64044"/>
                </a:lnTo>
                <a:lnTo>
                  <a:pt x="42300" y="64588"/>
                </a:lnTo>
                <a:lnTo>
                  <a:pt x="39744" y="61838"/>
                </a:lnTo>
                <a:lnTo>
                  <a:pt x="36744" y="62027"/>
                </a:lnTo>
                <a:lnTo>
                  <a:pt x="31872" y="59822"/>
                </a:lnTo>
                <a:lnTo>
                  <a:pt x="27211" y="61661"/>
                </a:lnTo>
                <a:lnTo>
                  <a:pt x="26772" y="64216"/>
                </a:lnTo>
                <a:lnTo>
                  <a:pt x="23161" y="64961"/>
                </a:lnTo>
                <a:lnTo>
                  <a:pt x="19133" y="66805"/>
                </a:lnTo>
                <a:lnTo>
                  <a:pt x="18872" y="60144"/>
                </a:lnTo>
                <a:lnTo>
                  <a:pt x="18872" y="55722"/>
                </a:lnTo>
                <a:lnTo>
                  <a:pt x="17611" y="52616"/>
                </a:lnTo>
                <a:lnTo>
                  <a:pt x="19300" y="50683"/>
                </a:lnTo>
                <a:lnTo>
                  <a:pt x="19400" y="48666"/>
                </a:lnTo>
                <a:lnTo>
                  <a:pt x="17727" y="46188"/>
                </a:lnTo>
                <a:lnTo>
                  <a:pt x="19400" y="43277"/>
                </a:lnTo>
                <a:lnTo>
                  <a:pt x="19300" y="41072"/>
                </a:lnTo>
                <a:lnTo>
                  <a:pt x="13883" y="40966"/>
                </a:lnTo>
                <a:lnTo>
                  <a:pt x="11366" y="42805"/>
                </a:lnTo>
                <a:lnTo>
                  <a:pt x="9016" y="42066"/>
                </a:lnTo>
                <a:lnTo>
                  <a:pt x="6888" y="38855"/>
                </a:lnTo>
                <a:lnTo>
                  <a:pt x="9233" y="37400"/>
                </a:lnTo>
                <a:lnTo>
                  <a:pt x="8483" y="33000"/>
                </a:lnTo>
                <a:lnTo>
                  <a:pt x="5622" y="30050"/>
                </a:lnTo>
                <a:lnTo>
                  <a:pt x="1677" y="30883"/>
                </a:lnTo>
                <a:lnTo>
                  <a:pt x="0" y="27894"/>
                </a:lnTo>
                <a:lnTo>
                  <a:pt x="1677" y="24655"/>
                </a:lnTo>
                <a:lnTo>
                  <a:pt x="3294" y="24655"/>
                </a:lnTo>
                <a:lnTo>
                  <a:pt x="6244" y="22544"/>
                </a:lnTo>
                <a:lnTo>
                  <a:pt x="4877" y="20905"/>
                </a:lnTo>
                <a:lnTo>
                  <a:pt x="6583" y="18872"/>
                </a:lnTo>
                <a:lnTo>
                  <a:pt x="6683" y="16494"/>
                </a:lnTo>
                <a:lnTo>
                  <a:pt x="10816" y="15755"/>
                </a:lnTo>
                <a:cubicBezTo>
                  <a:pt x="10816" y="15755"/>
                  <a:pt x="13716" y="13577"/>
                  <a:pt x="13716" y="13577"/>
                </a:cubicBezTo>
                <a:close/>
                <a:moveTo>
                  <a:pt x="13716" y="13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29" name="Google Shape;2729;p205"/>
          <p:cNvSpPr/>
          <p:nvPr/>
        </p:nvSpPr>
        <p:spPr>
          <a:xfrm>
            <a:off x="18824894" y="7411111"/>
            <a:ext cx="549764" cy="919190"/>
          </a:xfrm>
          <a:custGeom>
            <a:rect b="b" l="l" r="r" t="t"/>
            <a:pathLst>
              <a:path extrusionOk="0" h="120000" w="120000">
                <a:moveTo>
                  <a:pt x="46816" y="88577"/>
                </a:moveTo>
                <a:lnTo>
                  <a:pt x="44788" y="89294"/>
                </a:lnTo>
                <a:lnTo>
                  <a:pt x="45000" y="90288"/>
                </a:lnTo>
                <a:lnTo>
                  <a:pt x="47033" y="91222"/>
                </a:lnTo>
                <a:lnTo>
                  <a:pt x="47655" y="89677"/>
                </a:lnTo>
                <a:cubicBezTo>
                  <a:pt x="47655" y="89677"/>
                  <a:pt x="46816" y="88577"/>
                  <a:pt x="46816" y="88577"/>
                </a:cubicBezTo>
                <a:close/>
                <a:moveTo>
                  <a:pt x="46172" y="86955"/>
                </a:moveTo>
                <a:lnTo>
                  <a:pt x="43611" y="87472"/>
                </a:lnTo>
                <a:lnTo>
                  <a:pt x="45450" y="87788"/>
                </a:lnTo>
                <a:lnTo>
                  <a:pt x="46172" y="86955"/>
                </a:lnTo>
                <a:cubicBezTo>
                  <a:pt x="46172" y="86955"/>
                  <a:pt x="46172" y="86955"/>
                  <a:pt x="46172" y="86955"/>
                </a:cubicBezTo>
                <a:close/>
                <a:moveTo>
                  <a:pt x="73905" y="68200"/>
                </a:moveTo>
                <a:lnTo>
                  <a:pt x="74100" y="69483"/>
                </a:lnTo>
                <a:lnTo>
                  <a:pt x="76116" y="70388"/>
                </a:lnTo>
                <a:lnTo>
                  <a:pt x="77561" y="70233"/>
                </a:lnTo>
                <a:lnTo>
                  <a:pt x="73905" y="68200"/>
                </a:lnTo>
                <a:cubicBezTo>
                  <a:pt x="73905" y="68200"/>
                  <a:pt x="73905" y="68200"/>
                  <a:pt x="73905" y="68200"/>
                </a:cubicBezTo>
                <a:close/>
                <a:moveTo>
                  <a:pt x="22683" y="100900"/>
                </a:moveTo>
                <a:lnTo>
                  <a:pt x="22077" y="101888"/>
                </a:lnTo>
                <a:lnTo>
                  <a:pt x="22683" y="102522"/>
                </a:lnTo>
                <a:lnTo>
                  <a:pt x="22544" y="104088"/>
                </a:lnTo>
                <a:lnTo>
                  <a:pt x="24344" y="102805"/>
                </a:lnTo>
                <a:lnTo>
                  <a:pt x="24344" y="100955"/>
                </a:lnTo>
                <a:cubicBezTo>
                  <a:pt x="24344" y="100955"/>
                  <a:pt x="22927" y="100861"/>
                  <a:pt x="22683" y="100900"/>
                </a:cubicBezTo>
                <a:cubicBezTo>
                  <a:pt x="22683" y="100900"/>
                  <a:pt x="22683" y="100900"/>
                  <a:pt x="22683" y="100900"/>
                </a:cubicBezTo>
                <a:close/>
                <a:moveTo>
                  <a:pt x="32688" y="104750"/>
                </a:moveTo>
                <a:lnTo>
                  <a:pt x="33216" y="106316"/>
                </a:lnTo>
                <a:lnTo>
                  <a:pt x="33605" y="105500"/>
                </a:lnTo>
                <a:lnTo>
                  <a:pt x="33388" y="104838"/>
                </a:lnTo>
                <a:lnTo>
                  <a:pt x="32688" y="104750"/>
                </a:lnTo>
                <a:cubicBezTo>
                  <a:pt x="32688" y="104750"/>
                  <a:pt x="32688" y="104750"/>
                  <a:pt x="32688" y="104750"/>
                </a:cubicBezTo>
                <a:close/>
                <a:moveTo>
                  <a:pt x="41538" y="112211"/>
                </a:moveTo>
                <a:lnTo>
                  <a:pt x="42594" y="113422"/>
                </a:lnTo>
                <a:lnTo>
                  <a:pt x="43594" y="113205"/>
                </a:lnTo>
                <a:lnTo>
                  <a:pt x="43200" y="112261"/>
                </a:lnTo>
                <a:lnTo>
                  <a:pt x="42188" y="111988"/>
                </a:lnTo>
                <a:lnTo>
                  <a:pt x="41538" y="112211"/>
                </a:lnTo>
                <a:cubicBezTo>
                  <a:pt x="41538" y="112211"/>
                  <a:pt x="41538" y="112211"/>
                  <a:pt x="41538" y="112211"/>
                </a:cubicBezTo>
                <a:close/>
                <a:moveTo>
                  <a:pt x="33783" y="0"/>
                </a:moveTo>
                <a:lnTo>
                  <a:pt x="35383" y="1788"/>
                </a:lnTo>
                <a:lnTo>
                  <a:pt x="39155" y="1288"/>
                </a:lnTo>
                <a:lnTo>
                  <a:pt x="41894" y="3050"/>
                </a:lnTo>
                <a:lnTo>
                  <a:pt x="42605" y="5683"/>
                </a:lnTo>
                <a:lnTo>
                  <a:pt x="40372" y="6555"/>
                </a:lnTo>
                <a:lnTo>
                  <a:pt x="42400" y="8477"/>
                </a:lnTo>
                <a:lnTo>
                  <a:pt x="44650" y="8916"/>
                </a:lnTo>
                <a:lnTo>
                  <a:pt x="47055" y="7816"/>
                </a:lnTo>
                <a:lnTo>
                  <a:pt x="52233" y="7877"/>
                </a:lnTo>
                <a:lnTo>
                  <a:pt x="52327" y="9200"/>
                </a:lnTo>
                <a:lnTo>
                  <a:pt x="50727" y="10938"/>
                </a:lnTo>
                <a:lnTo>
                  <a:pt x="52327" y="12422"/>
                </a:lnTo>
                <a:lnTo>
                  <a:pt x="52233" y="13627"/>
                </a:lnTo>
                <a:lnTo>
                  <a:pt x="50622" y="14783"/>
                </a:lnTo>
                <a:lnTo>
                  <a:pt x="51822" y="16644"/>
                </a:lnTo>
                <a:lnTo>
                  <a:pt x="51822" y="19288"/>
                </a:lnTo>
                <a:lnTo>
                  <a:pt x="52077" y="23272"/>
                </a:lnTo>
                <a:lnTo>
                  <a:pt x="55927" y="22172"/>
                </a:lnTo>
                <a:lnTo>
                  <a:pt x="59372" y="21722"/>
                </a:lnTo>
                <a:lnTo>
                  <a:pt x="59794" y="20194"/>
                </a:lnTo>
                <a:lnTo>
                  <a:pt x="64250" y="19094"/>
                </a:lnTo>
                <a:lnTo>
                  <a:pt x="68911" y="20416"/>
                </a:lnTo>
                <a:lnTo>
                  <a:pt x="71777" y="20300"/>
                </a:lnTo>
                <a:lnTo>
                  <a:pt x="74222" y="21944"/>
                </a:lnTo>
                <a:lnTo>
                  <a:pt x="80100" y="21622"/>
                </a:lnTo>
                <a:lnTo>
                  <a:pt x="83138" y="18211"/>
                </a:lnTo>
                <a:lnTo>
                  <a:pt x="87822" y="17672"/>
                </a:lnTo>
                <a:lnTo>
                  <a:pt x="94122" y="18544"/>
                </a:lnTo>
                <a:lnTo>
                  <a:pt x="96166" y="20744"/>
                </a:lnTo>
                <a:lnTo>
                  <a:pt x="102255" y="23116"/>
                </a:lnTo>
                <a:lnTo>
                  <a:pt x="105683" y="24483"/>
                </a:lnTo>
                <a:lnTo>
                  <a:pt x="107088" y="26133"/>
                </a:lnTo>
                <a:lnTo>
                  <a:pt x="106616" y="27444"/>
                </a:lnTo>
                <a:lnTo>
                  <a:pt x="105588" y="28388"/>
                </a:lnTo>
                <a:lnTo>
                  <a:pt x="107088" y="30183"/>
                </a:lnTo>
                <a:lnTo>
                  <a:pt x="106894" y="32322"/>
                </a:lnTo>
                <a:lnTo>
                  <a:pt x="106200" y="33483"/>
                </a:lnTo>
                <a:lnTo>
                  <a:pt x="108716" y="34466"/>
                </a:lnTo>
                <a:lnTo>
                  <a:pt x="111666" y="36216"/>
                </a:lnTo>
                <a:lnTo>
                  <a:pt x="114305" y="36333"/>
                </a:lnTo>
                <a:lnTo>
                  <a:pt x="116750" y="36883"/>
                </a:lnTo>
                <a:lnTo>
                  <a:pt x="115838" y="37700"/>
                </a:lnTo>
                <a:lnTo>
                  <a:pt x="119366" y="38966"/>
                </a:lnTo>
                <a:lnTo>
                  <a:pt x="120000" y="40000"/>
                </a:lnTo>
                <a:lnTo>
                  <a:pt x="119061" y="41705"/>
                </a:lnTo>
                <a:lnTo>
                  <a:pt x="119288" y="42688"/>
                </a:lnTo>
                <a:lnTo>
                  <a:pt x="118250" y="44122"/>
                </a:lnTo>
                <a:lnTo>
                  <a:pt x="119288" y="45327"/>
                </a:lnTo>
                <a:lnTo>
                  <a:pt x="119061" y="48066"/>
                </a:lnTo>
                <a:lnTo>
                  <a:pt x="117255" y="49161"/>
                </a:lnTo>
                <a:lnTo>
                  <a:pt x="113911" y="50038"/>
                </a:lnTo>
                <a:lnTo>
                  <a:pt x="111466" y="49000"/>
                </a:lnTo>
                <a:lnTo>
                  <a:pt x="107522" y="49277"/>
                </a:lnTo>
                <a:lnTo>
                  <a:pt x="104455" y="48833"/>
                </a:lnTo>
                <a:lnTo>
                  <a:pt x="101422" y="48833"/>
                </a:lnTo>
                <a:lnTo>
                  <a:pt x="97477" y="49600"/>
                </a:lnTo>
                <a:lnTo>
                  <a:pt x="96244" y="48938"/>
                </a:lnTo>
                <a:lnTo>
                  <a:pt x="92188" y="48883"/>
                </a:lnTo>
                <a:lnTo>
                  <a:pt x="85611" y="50038"/>
                </a:lnTo>
                <a:lnTo>
                  <a:pt x="82855" y="50038"/>
                </a:lnTo>
                <a:lnTo>
                  <a:pt x="79933" y="52283"/>
                </a:lnTo>
                <a:lnTo>
                  <a:pt x="79005" y="54527"/>
                </a:lnTo>
                <a:lnTo>
                  <a:pt x="76688" y="56233"/>
                </a:lnTo>
                <a:lnTo>
                  <a:pt x="76361" y="59194"/>
                </a:lnTo>
                <a:lnTo>
                  <a:pt x="77588" y="62205"/>
                </a:lnTo>
                <a:lnTo>
                  <a:pt x="80044" y="62916"/>
                </a:lnTo>
                <a:lnTo>
                  <a:pt x="81350" y="64416"/>
                </a:lnTo>
                <a:lnTo>
                  <a:pt x="81038" y="67200"/>
                </a:lnTo>
                <a:lnTo>
                  <a:pt x="80650" y="68366"/>
                </a:lnTo>
                <a:lnTo>
                  <a:pt x="79416" y="68294"/>
                </a:lnTo>
                <a:lnTo>
                  <a:pt x="79244" y="69355"/>
                </a:lnTo>
                <a:lnTo>
                  <a:pt x="78733" y="69461"/>
                </a:lnTo>
                <a:lnTo>
                  <a:pt x="78300" y="69100"/>
                </a:lnTo>
                <a:lnTo>
                  <a:pt x="75388" y="67777"/>
                </a:lnTo>
                <a:lnTo>
                  <a:pt x="74277" y="67744"/>
                </a:lnTo>
                <a:lnTo>
                  <a:pt x="74338" y="67055"/>
                </a:lnTo>
                <a:lnTo>
                  <a:pt x="72566" y="66566"/>
                </a:lnTo>
                <a:lnTo>
                  <a:pt x="68861" y="64616"/>
                </a:lnTo>
                <a:lnTo>
                  <a:pt x="66833" y="64211"/>
                </a:lnTo>
                <a:lnTo>
                  <a:pt x="65250" y="64938"/>
                </a:lnTo>
                <a:lnTo>
                  <a:pt x="65561" y="65272"/>
                </a:lnTo>
                <a:lnTo>
                  <a:pt x="65305" y="65561"/>
                </a:lnTo>
                <a:lnTo>
                  <a:pt x="64066" y="65105"/>
                </a:lnTo>
                <a:lnTo>
                  <a:pt x="61044" y="64700"/>
                </a:lnTo>
                <a:lnTo>
                  <a:pt x="58238" y="65072"/>
                </a:lnTo>
                <a:lnTo>
                  <a:pt x="56255" y="64700"/>
                </a:lnTo>
                <a:lnTo>
                  <a:pt x="54155" y="64811"/>
                </a:lnTo>
                <a:lnTo>
                  <a:pt x="54905" y="63605"/>
                </a:lnTo>
                <a:lnTo>
                  <a:pt x="55788" y="63094"/>
                </a:lnTo>
                <a:lnTo>
                  <a:pt x="54527" y="61888"/>
                </a:lnTo>
                <a:lnTo>
                  <a:pt x="54733" y="59877"/>
                </a:lnTo>
                <a:lnTo>
                  <a:pt x="55533" y="59427"/>
                </a:lnTo>
                <a:lnTo>
                  <a:pt x="54783" y="58416"/>
                </a:lnTo>
                <a:lnTo>
                  <a:pt x="52350" y="58155"/>
                </a:lnTo>
                <a:lnTo>
                  <a:pt x="51900" y="57961"/>
                </a:lnTo>
                <a:lnTo>
                  <a:pt x="50961" y="58100"/>
                </a:lnTo>
                <a:lnTo>
                  <a:pt x="49955" y="57694"/>
                </a:lnTo>
                <a:lnTo>
                  <a:pt x="47777" y="58244"/>
                </a:lnTo>
                <a:lnTo>
                  <a:pt x="46094" y="58338"/>
                </a:lnTo>
                <a:lnTo>
                  <a:pt x="45072" y="57866"/>
                </a:lnTo>
                <a:lnTo>
                  <a:pt x="44177" y="58477"/>
                </a:lnTo>
                <a:lnTo>
                  <a:pt x="42594" y="58488"/>
                </a:lnTo>
                <a:lnTo>
                  <a:pt x="41738" y="58255"/>
                </a:lnTo>
                <a:lnTo>
                  <a:pt x="41738" y="58605"/>
                </a:lnTo>
                <a:lnTo>
                  <a:pt x="41094" y="59633"/>
                </a:lnTo>
                <a:lnTo>
                  <a:pt x="43438" y="60272"/>
                </a:lnTo>
                <a:lnTo>
                  <a:pt x="43866" y="61644"/>
                </a:lnTo>
                <a:lnTo>
                  <a:pt x="42400" y="62972"/>
                </a:lnTo>
                <a:lnTo>
                  <a:pt x="42477" y="64644"/>
                </a:lnTo>
                <a:lnTo>
                  <a:pt x="41950" y="65561"/>
                </a:lnTo>
                <a:lnTo>
                  <a:pt x="43005" y="66027"/>
                </a:lnTo>
                <a:lnTo>
                  <a:pt x="42594" y="68166"/>
                </a:lnTo>
                <a:lnTo>
                  <a:pt x="40583" y="69533"/>
                </a:lnTo>
                <a:lnTo>
                  <a:pt x="40133" y="71100"/>
                </a:lnTo>
                <a:lnTo>
                  <a:pt x="38122" y="72700"/>
                </a:lnTo>
                <a:lnTo>
                  <a:pt x="37366" y="78472"/>
                </a:lnTo>
                <a:lnTo>
                  <a:pt x="34044" y="80794"/>
                </a:lnTo>
                <a:lnTo>
                  <a:pt x="34044" y="82411"/>
                </a:lnTo>
                <a:lnTo>
                  <a:pt x="32727" y="83927"/>
                </a:lnTo>
                <a:lnTo>
                  <a:pt x="34155" y="84066"/>
                </a:lnTo>
                <a:lnTo>
                  <a:pt x="34561" y="84433"/>
                </a:lnTo>
                <a:lnTo>
                  <a:pt x="33244" y="85361"/>
                </a:lnTo>
                <a:lnTo>
                  <a:pt x="33450" y="86055"/>
                </a:lnTo>
                <a:lnTo>
                  <a:pt x="34155" y="87633"/>
                </a:lnTo>
                <a:lnTo>
                  <a:pt x="34155" y="88638"/>
                </a:lnTo>
                <a:lnTo>
                  <a:pt x="36927" y="90811"/>
                </a:lnTo>
                <a:lnTo>
                  <a:pt x="35505" y="92272"/>
                </a:lnTo>
                <a:lnTo>
                  <a:pt x="36372" y="92861"/>
                </a:lnTo>
                <a:lnTo>
                  <a:pt x="37894" y="92627"/>
                </a:lnTo>
                <a:lnTo>
                  <a:pt x="38277" y="91994"/>
                </a:lnTo>
                <a:lnTo>
                  <a:pt x="39666" y="91161"/>
                </a:lnTo>
                <a:lnTo>
                  <a:pt x="40372" y="91416"/>
                </a:lnTo>
                <a:lnTo>
                  <a:pt x="42477" y="91638"/>
                </a:lnTo>
                <a:lnTo>
                  <a:pt x="43711" y="92272"/>
                </a:lnTo>
                <a:lnTo>
                  <a:pt x="44011" y="93844"/>
                </a:lnTo>
                <a:lnTo>
                  <a:pt x="45277" y="94772"/>
                </a:lnTo>
                <a:lnTo>
                  <a:pt x="45038" y="96411"/>
                </a:lnTo>
                <a:lnTo>
                  <a:pt x="46505" y="96700"/>
                </a:lnTo>
                <a:lnTo>
                  <a:pt x="47950" y="98383"/>
                </a:lnTo>
                <a:lnTo>
                  <a:pt x="49477" y="98355"/>
                </a:lnTo>
                <a:lnTo>
                  <a:pt x="49416" y="97527"/>
                </a:lnTo>
                <a:lnTo>
                  <a:pt x="49633" y="96900"/>
                </a:lnTo>
                <a:lnTo>
                  <a:pt x="50322" y="98072"/>
                </a:lnTo>
                <a:lnTo>
                  <a:pt x="51938" y="99333"/>
                </a:lnTo>
                <a:lnTo>
                  <a:pt x="51977" y="100594"/>
                </a:lnTo>
                <a:lnTo>
                  <a:pt x="53305" y="101005"/>
                </a:lnTo>
                <a:lnTo>
                  <a:pt x="54422" y="104133"/>
                </a:lnTo>
                <a:lnTo>
                  <a:pt x="53894" y="104561"/>
                </a:lnTo>
                <a:lnTo>
                  <a:pt x="53422" y="105105"/>
                </a:lnTo>
                <a:lnTo>
                  <a:pt x="52722" y="104588"/>
                </a:lnTo>
                <a:lnTo>
                  <a:pt x="50505" y="105388"/>
                </a:lnTo>
                <a:lnTo>
                  <a:pt x="50122" y="106477"/>
                </a:lnTo>
                <a:lnTo>
                  <a:pt x="54205" y="107316"/>
                </a:lnTo>
                <a:lnTo>
                  <a:pt x="54694" y="106205"/>
                </a:lnTo>
                <a:lnTo>
                  <a:pt x="55533" y="106516"/>
                </a:lnTo>
                <a:lnTo>
                  <a:pt x="55788" y="107861"/>
                </a:lnTo>
                <a:lnTo>
                  <a:pt x="57666" y="108700"/>
                </a:lnTo>
                <a:lnTo>
                  <a:pt x="61688" y="110844"/>
                </a:lnTo>
                <a:lnTo>
                  <a:pt x="63350" y="111533"/>
                </a:lnTo>
                <a:lnTo>
                  <a:pt x="64544" y="111094"/>
                </a:lnTo>
                <a:lnTo>
                  <a:pt x="67377" y="111272"/>
                </a:lnTo>
                <a:lnTo>
                  <a:pt x="70000" y="111805"/>
                </a:lnTo>
                <a:lnTo>
                  <a:pt x="71833" y="114005"/>
                </a:lnTo>
                <a:lnTo>
                  <a:pt x="73350" y="115088"/>
                </a:lnTo>
                <a:lnTo>
                  <a:pt x="75916" y="115983"/>
                </a:lnTo>
                <a:lnTo>
                  <a:pt x="76222" y="116722"/>
                </a:lnTo>
                <a:lnTo>
                  <a:pt x="75566" y="117094"/>
                </a:lnTo>
                <a:lnTo>
                  <a:pt x="75566" y="118461"/>
                </a:lnTo>
                <a:lnTo>
                  <a:pt x="73633" y="119233"/>
                </a:lnTo>
                <a:lnTo>
                  <a:pt x="71700" y="118344"/>
                </a:lnTo>
                <a:lnTo>
                  <a:pt x="69177" y="118522"/>
                </a:lnTo>
                <a:lnTo>
                  <a:pt x="66027" y="120000"/>
                </a:lnTo>
                <a:lnTo>
                  <a:pt x="62277" y="119505"/>
                </a:lnTo>
                <a:lnTo>
                  <a:pt x="62372" y="118405"/>
                </a:lnTo>
                <a:lnTo>
                  <a:pt x="63988" y="117316"/>
                </a:lnTo>
                <a:lnTo>
                  <a:pt x="64411" y="115116"/>
                </a:lnTo>
                <a:lnTo>
                  <a:pt x="62588" y="114138"/>
                </a:lnTo>
                <a:lnTo>
                  <a:pt x="59638" y="114138"/>
                </a:lnTo>
                <a:lnTo>
                  <a:pt x="58916" y="113261"/>
                </a:lnTo>
                <a:lnTo>
                  <a:pt x="55072" y="112655"/>
                </a:lnTo>
                <a:lnTo>
                  <a:pt x="52444" y="111394"/>
                </a:lnTo>
                <a:lnTo>
                  <a:pt x="50622" y="112655"/>
                </a:lnTo>
                <a:lnTo>
                  <a:pt x="49711" y="114400"/>
                </a:lnTo>
                <a:lnTo>
                  <a:pt x="48538" y="113366"/>
                </a:lnTo>
                <a:lnTo>
                  <a:pt x="42477" y="111016"/>
                </a:lnTo>
                <a:lnTo>
                  <a:pt x="42255" y="110400"/>
                </a:lnTo>
                <a:lnTo>
                  <a:pt x="43438" y="109650"/>
                </a:lnTo>
                <a:lnTo>
                  <a:pt x="43555" y="108833"/>
                </a:lnTo>
                <a:lnTo>
                  <a:pt x="42050" y="108727"/>
                </a:lnTo>
                <a:lnTo>
                  <a:pt x="41094" y="107461"/>
                </a:lnTo>
                <a:lnTo>
                  <a:pt x="38316" y="107233"/>
                </a:lnTo>
                <a:lnTo>
                  <a:pt x="38316" y="106205"/>
                </a:lnTo>
                <a:lnTo>
                  <a:pt x="35150" y="103900"/>
                </a:lnTo>
                <a:lnTo>
                  <a:pt x="33116" y="103900"/>
                </a:lnTo>
                <a:lnTo>
                  <a:pt x="31527" y="101133"/>
                </a:lnTo>
                <a:lnTo>
                  <a:pt x="28955" y="100900"/>
                </a:lnTo>
                <a:lnTo>
                  <a:pt x="28955" y="99750"/>
                </a:lnTo>
                <a:lnTo>
                  <a:pt x="27361" y="99111"/>
                </a:lnTo>
                <a:lnTo>
                  <a:pt x="27488" y="98377"/>
                </a:lnTo>
                <a:lnTo>
                  <a:pt x="24811" y="99061"/>
                </a:lnTo>
                <a:lnTo>
                  <a:pt x="24938" y="100500"/>
                </a:lnTo>
                <a:lnTo>
                  <a:pt x="23122" y="100383"/>
                </a:lnTo>
                <a:lnTo>
                  <a:pt x="21838" y="99344"/>
                </a:lnTo>
                <a:lnTo>
                  <a:pt x="21100" y="96761"/>
                </a:lnTo>
                <a:lnTo>
                  <a:pt x="21722" y="96072"/>
                </a:lnTo>
                <a:lnTo>
                  <a:pt x="21294" y="93883"/>
                </a:lnTo>
                <a:lnTo>
                  <a:pt x="23122" y="93416"/>
                </a:lnTo>
                <a:lnTo>
                  <a:pt x="23033" y="90483"/>
                </a:lnTo>
                <a:lnTo>
                  <a:pt x="24488" y="90661"/>
                </a:lnTo>
                <a:lnTo>
                  <a:pt x="25572" y="89505"/>
                </a:lnTo>
                <a:lnTo>
                  <a:pt x="23972" y="89327"/>
                </a:lnTo>
                <a:lnTo>
                  <a:pt x="25983" y="87772"/>
                </a:lnTo>
                <a:lnTo>
                  <a:pt x="25338" y="87144"/>
                </a:lnTo>
                <a:lnTo>
                  <a:pt x="27155" y="85705"/>
                </a:lnTo>
                <a:lnTo>
                  <a:pt x="25572" y="85594"/>
                </a:lnTo>
                <a:lnTo>
                  <a:pt x="26138" y="83077"/>
                </a:lnTo>
                <a:lnTo>
                  <a:pt x="26872" y="81944"/>
                </a:lnTo>
                <a:lnTo>
                  <a:pt x="28222" y="80738"/>
                </a:lnTo>
                <a:lnTo>
                  <a:pt x="28611" y="78822"/>
                </a:lnTo>
                <a:lnTo>
                  <a:pt x="31650" y="77605"/>
                </a:lnTo>
                <a:lnTo>
                  <a:pt x="35011" y="72794"/>
                </a:lnTo>
                <a:lnTo>
                  <a:pt x="36633" y="72244"/>
                </a:lnTo>
                <a:lnTo>
                  <a:pt x="36833" y="69722"/>
                </a:lnTo>
                <a:lnTo>
                  <a:pt x="35011" y="68027"/>
                </a:lnTo>
                <a:lnTo>
                  <a:pt x="35200" y="65827"/>
                </a:lnTo>
                <a:lnTo>
                  <a:pt x="33977" y="64461"/>
                </a:lnTo>
                <a:lnTo>
                  <a:pt x="33372" y="62205"/>
                </a:lnTo>
                <a:lnTo>
                  <a:pt x="31738" y="61277"/>
                </a:lnTo>
                <a:lnTo>
                  <a:pt x="32061" y="59633"/>
                </a:lnTo>
                <a:lnTo>
                  <a:pt x="31433" y="58150"/>
                </a:lnTo>
                <a:lnTo>
                  <a:pt x="32461" y="56888"/>
                </a:lnTo>
                <a:lnTo>
                  <a:pt x="30622" y="53650"/>
                </a:lnTo>
                <a:lnTo>
                  <a:pt x="26788" y="51627"/>
                </a:lnTo>
                <a:lnTo>
                  <a:pt x="22527" y="49816"/>
                </a:lnTo>
                <a:lnTo>
                  <a:pt x="18872" y="47355"/>
                </a:lnTo>
                <a:lnTo>
                  <a:pt x="18772" y="45977"/>
                </a:lnTo>
                <a:lnTo>
                  <a:pt x="16738" y="43344"/>
                </a:lnTo>
                <a:lnTo>
                  <a:pt x="19672" y="42422"/>
                </a:lnTo>
                <a:lnTo>
                  <a:pt x="20083" y="41266"/>
                </a:lnTo>
                <a:lnTo>
                  <a:pt x="18477" y="37372"/>
                </a:lnTo>
                <a:lnTo>
                  <a:pt x="19572" y="36272"/>
                </a:lnTo>
                <a:lnTo>
                  <a:pt x="22211" y="35500"/>
                </a:lnTo>
                <a:lnTo>
                  <a:pt x="21927" y="33972"/>
                </a:lnTo>
                <a:lnTo>
                  <a:pt x="19005" y="33205"/>
                </a:lnTo>
                <a:lnTo>
                  <a:pt x="18477" y="31550"/>
                </a:lnTo>
                <a:lnTo>
                  <a:pt x="16827" y="29588"/>
                </a:lnTo>
                <a:lnTo>
                  <a:pt x="14611" y="29150"/>
                </a:lnTo>
                <a:lnTo>
                  <a:pt x="11266" y="25194"/>
                </a:lnTo>
                <a:lnTo>
                  <a:pt x="7605" y="23833"/>
                </a:lnTo>
                <a:lnTo>
                  <a:pt x="6788" y="22672"/>
                </a:lnTo>
                <a:lnTo>
                  <a:pt x="4761" y="21633"/>
                </a:lnTo>
                <a:lnTo>
                  <a:pt x="2422" y="19450"/>
                </a:lnTo>
                <a:lnTo>
                  <a:pt x="305" y="19122"/>
                </a:lnTo>
                <a:lnTo>
                  <a:pt x="0" y="17905"/>
                </a:lnTo>
                <a:lnTo>
                  <a:pt x="3655" y="17083"/>
                </a:lnTo>
                <a:lnTo>
                  <a:pt x="6283" y="16033"/>
                </a:lnTo>
                <a:lnTo>
                  <a:pt x="5277" y="14783"/>
                </a:lnTo>
                <a:lnTo>
                  <a:pt x="5277" y="12538"/>
                </a:lnTo>
                <a:lnTo>
                  <a:pt x="7322" y="11500"/>
                </a:lnTo>
                <a:lnTo>
                  <a:pt x="6600" y="8861"/>
                </a:lnTo>
                <a:lnTo>
                  <a:pt x="8816" y="7222"/>
                </a:lnTo>
                <a:lnTo>
                  <a:pt x="14111" y="8377"/>
                </a:lnTo>
                <a:lnTo>
                  <a:pt x="17366" y="6950"/>
                </a:lnTo>
                <a:lnTo>
                  <a:pt x="20450" y="6977"/>
                </a:lnTo>
                <a:lnTo>
                  <a:pt x="21372" y="6183"/>
                </a:lnTo>
                <a:lnTo>
                  <a:pt x="21461" y="4277"/>
                </a:lnTo>
                <a:lnTo>
                  <a:pt x="23227" y="3400"/>
                </a:lnTo>
                <a:lnTo>
                  <a:pt x="26788" y="3672"/>
                </a:lnTo>
                <a:lnTo>
                  <a:pt x="27877" y="2850"/>
                </a:lnTo>
                <a:lnTo>
                  <a:pt x="26355" y="1722"/>
                </a:lnTo>
                <a:lnTo>
                  <a:pt x="26394" y="861"/>
                </a:lnTo>
                <a:lnTo>
                  <a:pt x="29550" y="255"/>
                </a:lnTo>
                <a:lnTo>
                  <a:pt x="33694" y="155"/>
                </a:lnTo>
                <a:lnTo>
                  <a:pt x="33783" y="0"/>
                </a:lnTo>
                <a:cubicBezTo>
                  <a:pt x="33783" y="0"/>
                  <a:pt x="33783" y="0"/>
                  <a:pt x="33783" y="0"/>
                </a:cubicBezTo>
                <a:close/>
                <a:moveTo>
                  <a:pt x="337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0" name="Google Shape;2730;p205"/>
          <p:cNvSpPr/>
          <p:nvPr/>
        </p:nvSpPr>
        <p:spPr>
          <a:xfrm>
            <a:off x="18460719" y="6920877"/>
            <a:ext cx="574274" cy="1166058"/>
          </a:xfrm>
          <a:custGeom>
            <a:rect b="b" l="l" r="r" t="t"/>
            <a:pathLst>
              <a:path extrusionOk="0" h="120000" w="120000">
                <a:moveTo>
                  <a:pt x="17588" y="63822"/>
                </a:moveTo>
                <a:lnTo>
                  <a:pt x="18355" y="64688"/>
                </a:lnTo>
                <a:lnTo>
                  <a:pt x="21066" y="65377"/>
                </a:lnTo>
                <a:lnTo>
                  <a:pt x="21761" y="64344"/>
                </a:lnTo>
                <a:lnTo>
                  <a:pt x="19616" y="63394"/>
                </a:lnTo>
                <a:cubicBezTo>
                  <a:pt x="19616" y="63394"/>
                  <a:pt x="17588" y="63822"/>
                  <a:pt x="17588" y="63822"/>
                </a:cubicBezTo>
                <a:close/>
                <a:moveTo>
                  <a:pt x="53955" y="494"/>
                </a:moveTo>
                <a:lnTo>
                  <a:pt x="56227" y="0"/>
                </a:lnTo>
                <a:lnTo>
                  <a:pt x="59338" y="594"/>
                </a:lnTo>
                <a:lnTo>
                  <a:pt x="61361" y="77"/>
                </a:lnTo>
                <a:lnTo>
                  <a:pt x="64483" y="116"/>
                </a:lnTo>
                <a:lnTo>
                  <a:pt x="66244" y="1716"/>
                </a:lnTo>
                <a:lnTo>
                  <a:pt x="68861" y="2594"/>
                </a:lnTo>
                <a:lnTo>
                  <a:pt x="69644" y="4444"/>
                </a:lnTo>
                <a:lnTo>
                  <a:pt x="71944" y="4405"/>
                </a:lnTo>
                <a:lnTo>
                  <a:pt x="74366" y="5616"/>
                </a:lnTo>
                <a:lnTo>
                  <a:pt x="74366" y="7427"/>
                </a:lnTo>
                <a:lnTo>
                  <a:pt x="76583" y="9455"/>
                </a:lnTo>
                <a:lnTo>
                  <a:pt x="76900" y="11272"/>
                </a:lnTo>
                <a:lnTo>
                  <a:pt x="76133" y="13822"/>
                </a:lnTo>
                <a:lnTo>
                  <a:pt x="76133" y="15033"/>
                </a:lnTo>
                <a:lnTo>
                  <a:pt x="75555" y="15766"/>
                </a:lnTo>
                <a:lnTo>
                  <a:pt x="73022" y="16294"/>
                </a:lnTo>
                <a:lnTo>
                  <a:pt x="72733" y="17405"/>
                </a:lnTo>
                <a:lnTo>
                  <a:pt x="71477" y="17583"/>
                </a:lnTo>
                <a:lnTo>
                  <a:pt x="70788" y="18405"/>
                </a:lnTo>
                <a:lnTo>
                  <a:pt x="71944" y="19572"/>
                </a:lnTo>
                <a:lnTo>
                  <a:pt x="70888" y="20272"/>
                </a:lnTo>
                <a:lnTo>
                  <a:pt x="69133" y="19966"/>
                </a:lnTo>
                <a:lnTo>
                  <a:pt x="67283" y="20827"/>
                </a:lnTo>
                <a:lnTo>
                  <a:pt x="66244" y="21866"/>
                </a:lnTo>
                <a:lnTo>
                  <a:pt x="67422" y="22644"/>
                </a:lnTo>
                <a:lnTo>
                  <a:pt x="66127" y="23544"/>
                </a:lnTo>
                <a:lnTo>
                  <a:pt x="66127" y="24538"/>
                </a:lnTo>
                <a:lnTo>
                  <a:pt x="68422" y="24972"/>
                </a:lnTo>
                <a:lnTo>
                  <a:pt x="69383" y="25755"/>
                </a:lnTo>
                <a:lnTo>
                  <a:pt x="71266" y="26527"/>
                </a:lnTo>
                <a:lnTo>
                  <a:pt x="70888" y="27955"/>
                </a:lnTo>
                <a:lnTo>
                  <a:pt x="72144" y="29338"/>
                </a:lnTo>
                <a:lnTo>
                  <a:pt x="75350" y="28300"/>
                </a:lnTo>
                <a:lnTo>
                  <a:pt x="81466" y="27744"/>
                </a:lnTo>
                <a:lnTo>
                  <a:pt x="82044" y="28694"/>
                </a:lnTo>
                <a:lnTo>
                  <a:pt x="81183" y="29433"/>
                </a:lnTo>
                <a:lnTo>
                  <a:pt x="82850" y="30033"/>
                </a:lnTo>
                <a:lnTo>
                  <a:pt x="86311" y="29650"/>
                </a:lnTo>
                <a:lnTo>
                  <a:pt x="87000" y="30677"/>
                </a:lnTo>
                <a:lnTo>
                  <a:pt x="86133" y="31716"/>
                </a:lnTo>
                <a:lnTo>
                  <a:pt x="87672" y="32661"/>
                </a:lnTo>
                <a:lnTo>
                  <a:pt x="91172" y="33016"/>
                </a:lnTo>
                <a:lnTo>
                  <a:pt x="90483" y="33577"/>
                </a:lnTo>
                <a:lnTo>
                  <a:pt x="91544" y="34361"/>
                </a:lnTo>
                <a:lnTo>
                  <a:pt x="92050" y="33877"/>
                </a:lnTo>
                <a:lnTo>
                  <a:pt x="95844" y="33661"/>
                </a:lnTo>
                <a:lnTo>
                  <a:pt x="98538" y="34438"/>
                </a:lnTo>
                <a:lnTo>
                  <a:pt x="98538" y="35350"/>
                </a:lnTo>
                <a:lnTo>
                  <a:pt x="97388" y="36388"/>
                </a:lnTo>
                <a:lnTo>
                  <a:pt x="97472" y="37250"/>
                </a:lnTo>
                <a:lnTo>
                  <a:pt x="94361" y="39194"/>
                </a:lnTo>
                <a:lnTo>
                  <a:pt x="91883" y="40322"/>
                </a:lnTo>
                <a:lnTo>
                  <a:pt x="92322" y="41138"/>
                </a:lnTo>
                <a:lnTo>
                  <a:pt x="94361" y="40711"/>
                </a:lnTo>
                <a:lnTo>
                  <a:pt x="98616" y="40927"/>
                </a:lnTo>
                <a:lnTo>
                  <a:pt x="99327" y="41266"/>
                </a:lnTo>
                <a:lnTo>
                  <a:pt x="101355" y="40450"/>
                </a:lnTo>
                <a:lnTo>
                  <a:pt x="103216" y="41533"/>
                </a:lnTo>
                <a:lnTo>
                  <a:pt x="102422" y="43133"/>
                </a:lnTo>
                <a:lnTo>
                  <a:pt x="103311" y="44255"/>
                </a:lnTo>
                <a:lnTo>
                  <a:pt x="106394" y="44950"/>
                </a:lnTo>
                <a:lnTo>
                  <a:pt x="108250" y="44166"/>
                </a:lnTo>
                <a:lnTo>
                  <a:pt x="111255" y="44166"/>
                </a:lnTo>
                <a:lnTo>
                  <a:pt x="117372" y="43000"/>
                </a:lnTo>
                <a:lnTo>
                  <a:pt x="120000" y="43394"/>
                </a:lnTo>
                <a:lnTo>
                  <a:pt x="119700" y="44516"/>
                </a:lnTo>
                <a:lnTo>
                  <a:pt x="115916" y="45983"/>
                </a:lnTo>
                <a:lnTo>
                  <a:pt x="112138" y="46327"/>
                </a:lnTo>
                <a:lnTo>
                  <a:pt x="112044" y="47450"/>
                </a:lnTo>
                <a:lnTo>
                  <a:pt x="110477" y="48411"/>
                </a:lnTo>
                <a:lnTo>
                  <a:pt x="111733" y="49183"/>
                </a:lnTo>
                <a:lnTo>
                  <a:pt x="109033" y="50177"/>
                </a:lnTo>
                <a:lnTo>
                  <a:pt x="107555" y="50177"/>
                </a:lnTo>
                <a:lnTo>
                  <a:pt x="105938" y="51827"/>
                </a:lnTo>
                <a:lnTo>
                  <a:pt x="101972" y="51905"/>
                </a:lnTo>
                <a:lnTo>
                  <a:pt x="98950" y="52383"/>
                </a:lnTo>
                <a:lnTo>
                  <a:pt x="98911" y="53061"/>
                </a:lnTo>
                <a:lnTo>
                  <a:pt x="100372" y="53955"/>
                </a:lnTo>
                <a:lnTo>
                  <a:pt x="99327" y="54600"/>
                </a:lnTo>
                <a:lnTo>
                  <a:pt x="95922" y="54388"/>
                </a:lnTo>
                <a:lnTo>
                  <a:pt x="94227" y="55077"/>
                </a:lnTo>
                <a:lnTo>
                  <a:pt x="94144" y="56583"/>
                </a:lnTo>
                <a:lnTo>
                  <a:pt x="93266" y="57205"/>
                </a:lnTo>
                <a:lnTo>
                  <a:pt x="90311" y="57183"/>
                </a:lnTo>
                <a:lnTo>
                  <a:pt x="87200" y="58305"/>
                </a:lnTo>
                <a:lnTo>
                  <a:pt x="82127" y="57400"/>
                </a:lnTo>
                <a:lnTo>
                  <a:pt x="80005" y="58688"/>
                </a:lnTo>
                <a:lnTo>
                  <a:pt x="80700" y="60772"/>
                </a:lnTo>
                <a:lnTo>
                  <a:pt x="78744" y="61588"/>
                </a:lnTo>
                <a:lnTo>
                  <a:pt x="78744" y="63361"/>
                </a:lnTo>
                <a:lnTo>
                  <a:pt x="79705" y="64344"/>
                </a:lnTo>
                <a:lnTo>
                  <a:pt x="77194" y="65172"/>
                </a:lnTo>
                <a:lnTo>
                  <a:pt x="73694" y="65816"/>
                </a:lnTo>
                <a:lnTo>
                  <a:pt x="73983" y="66777"/>
                </a:lnTo>
                <a:lnTo>
                  <a:pt x="76011" y="67038"/>
                </a:lnTo>
                <a:lnTo>
                  <a:pt x="78250" y="68761"/>
                </a:lnTo>
                <a:lnTo>
                  <a:pt x="80194" y="69577"/>
                </a:lnTo>
                <a:lnTo>
                  <a:pt x="80972" y="70494"/>
                </a:lnTo>
                <a:lnTo>
                  <a:pt x="84477" y="71566"/>
                </a:lnTo>
                <a:lnTo>
                  <a:pt x="87672" y="74683"/>
                </a:lnTo>
                <a:lnTo>
                  <a:pt x="89794" y="75033"/>
                </a:lnTo>
                <a:lnTo>
                  <a:pt x="91377" y="76577"/>
                </a:lnTo>
                <a:lnTo>
                  <a:pt x="91883" y="77883"/>
                </a:lnTo>
                <a:lnTo>
                  <a:pt x="94677" y="78488"/>
                </a:lnTo>
                <a:lnTo>
                  <a:pt x="94950" y="79694"/>
                </a:lnTo>
                <a:lnTo>
                  <a:pt x="92427" y="80300"/>
                </a:lnTo>
                <a:lnTo>
                  <a:pt x="91377" y="81166"/>
                </a:lnTo>
                <a:lnTo>
                  <a:pt x="92911" y="84238"/>
                </a:lnTo>
                <a:lnTo>
                  <a:pt x="92522" y="85150"/>
                </a:lnTo>
                <a:lnTo>
                  <a:pt x="89711" y="85877"/>
                </a:lnTo>
                <a:lnTo>
                  <a:pt x="91655" y="87950"/>
                </a:lnTo>
                <a:lnTo>
                  <a:pt x="91750" y="89033"/>
                </a:lnTo>
                <a:lnTo>
                  <a:pt x="95250" y="90977"/>
                </a:lnTo>
                <a:lnTo>
                  <a:pt x="99327" y="92405"/>
                </a:lnTo>
                <a:lnTo>
                  <a:pt x="103000" y="94000"/>
                </a:lnTo>
                <a:lnTo>
                  <a:pt x="104755" y="96550"/>
                </a:lnTo>
                <a:lnTo>
                  <a:pt x="103777" y="97550"/>
                </a:lnTo>
                <a:lnTo>
                  <a:pt x="104377" y="98716"/>
                </a:lnTo>
                <a:lnTo>
                  <a:pt x="104066" y="100011"/>
                </a:lnTo>
                <a:lnTo>
                  <a:pt x="105627" y="100744"/>
                </a:lnTo>
                <a:lnTo>
                  <a:pt x="106211" y="102522"/>
                </a:lnTo>
                <a:lnTo>
                  <a:pt x="107377" y="103600"/>
                </a:lnTo>
                <a:lnTo>
                  <a:pt x="107200" y="105333"/>
                </a:lnTo>
                <a:lnTo>
                  <a:pt x="108938" y="106666"/>
                </a:lnTo>
                <a:lnTo>
                  <a:pt x="108750" y="108655"/>
                </a:lnTo>
                <a:lnTo>
                  <a:pt x="107200" y="109088"/>
                </a:lnTo>
                <a:lnTo>
                  <a:pt x="103983" y="112883"/>
                </a:lnTo>
                <a:lnTo>
                  <a:pt x="101072" y="113844"/>
                </a:lnTo>
                <a:lnTo>
                  <a:pt x="100700" y="115355"/>
                </a:lnTo>
                <a:lnTo>
                  <a:pt x="99411" y="116305"/>
                </a:lnTo>
                <a:lnTo>
                  <a:pt x="98705" y="117200"/>
                </a:lnTo>
                <a:lnTo>
                  <a:pt x="98783" y="117005"/>
                </a:lnTo>
                <a:lnTo>
                  <a:pt x="97561" y="118227"/>
                </a:lnTo>
                <a:lnTo>
                  <a:pt x="97233" y="120000"/>
                </a:lnTo>
                <a:lnTo>
                  <a:pt x="95922" y="118138"/>
                </a:lnTo>
                <a:lnTo>
                  <a:pt x="95822" y="116416"/>
                </a:lnTo>
                <a:lnTo>
                  <a:pt x="94911" y="115688"/>
                </a:lnTo>
                <a:lnTo>
                  <a:pt x="94811" y="115094"/>
                </a:lnTo>
                <a:lnTo>
                  <a:pt x="95822" y="115277"/>
                </a:lnTo>
                <a:lnTo>
                  <a:pt x="96822" y="114877"/>
                </a:lnTo>
                <a:lnTo>
                  <a:pt x="98455" y="113677"/>
                </a:lnTo>
                <a:lnTo>
                  <a:pt x="98455" y="112711"/>
                </a:lnTo>
                <a:lnTo>
                  <a:pt x="97644" y="112366"/>
                </a:lnTo>
                <a:lnTo>
                  <a:pt x="98088" y="110788"/>
                </a:lnTo>
                <a:lnTo>
                  <a:pt x="98977" y="110600"/>
                </a:lnTo>
                <a:lnTo>
                  <a:pt x="99622" y="109900"/>
                </a:lnTo>
                <a:lnTo>
                  <a:pt x="98427" y="108261"/>
                </a:lnTo>
                <a:lnTo>
                  <a:pt x="100261" y="107622"/>
                </a:lnTo>
                <a:lnTo>
                  <a:pt x="98261" y="106661"/>
                </a:lnTo>
                <a:lnTo>
                  <a:pt x="96933" y="105800"/>
                </a:lnTo>
                <a:lnTo>
                  <a:pt x="96822" y="104255"/>
                </a:lnTo>
                <a:lnTo>
                  <a:pt x="97766" y="103666"/>
                </a:lnTo>
                <a:lnTo>
                  <a:pt x="96933" y="102577"/>
                </a:lnTo>
                <a:lnTo>
                  <a:pt x="95605" y="102116"/>
                </a:lnTo>
                <a:lnTo>
                  <a:pt x="94688" y="98438"/>
                </a:lnTo>
                <a:lnTo>
                  <a:pt x="92855" y="97722"/>
                </a:lnTo>
                <a:lnTo>
                  <a:pt x="92238" y="96450"/>
                </a:lnTo>
                <a:lnTo>
                  <a:pt x="90311" y="94994"/>
                </a:lnTo>
                <a:lnTo>
                  <a:pt x="89794" y="96905"/>
                </a:lnTo>
                <a:lnTo>
                  <a:pt x="88983" y="97177"/>
                </a:lnTo>
                <a:lnTo>
                  <a:pt x="89077" y="96133"/>
                </a:lnTo>
                <a:lnTo>
                  <a:pt x="87872" y="95050"/>
                </a:lnTo>
                <a:lnTo>
                  <a:pt x="88066" y="92416"/>
                </a:lnTo>
                <a:lnTo>
                  <a:pt x="86133" y="91377"/>
                </a:lnTo>
                <a:lnTo>
                  <a:pt x="85933" y="90150"/>
                </a:lnTo>
                <a:lnTo>
                  <a:pt x="86961" y="89688"/>
                </a:lnTo>
                <a:lnTo>
                  <a:pt x="83588" y="88827"/>
                </a:lnTo>
                <a:lnTo>
                  <a:pt x="83494" y="86744"/>
                </a:lnTo>
                <a:lnTo>
                  <a:pt x="82588" y="86694"/>
                </a:lnTo>
                <a:lnTo>
                  <a:pt x="81444" y="82244"/>
                </a:lnTo>
                <a:lnTo>
                  <a:pt x="79816" y="81755"/>
                </a:lnTo>
                <a:lnTo>
                  <a:pt x="79333" y="80622"/>
                </a:lnTo>
                <a:lnTo>
                  <a:pt x="80316" y="80438"/>
                </a:lnTo>
                <a:lnTo>
                  <a:pt x="80316" y="79711"/>
                </a:lnTo>
                <a:lnTo>
                  <a:pt x="78677" y="78305"/>
                </a:lnTo>
                <a:lnTo>
                  <a:pt x="79405" y="77755"/>
                </a:lnTo>
                <a:lnTo>
                  <a:pt x="79511" y="77083"/>
                </a:lnTo>
                <a:lnTo>
                  <a:pt x="78583" y="77805"/>
                </a:lnTo>
                <a:lnTo>
                  <a:pt x="76772" y="78116"/>
                </a:lnTo>
                <a:lnTo>
                  <a:pt x="74416" y="78116"/>
                </a:lnTo>
                <a:lnTo>
                  <a:pt x="73694" y="76672"/>
                </a:lnTo>
                <a:lnTo>
                  <a:pt x="72594" y="76038"/>
                </a:lnTo>
                <a:lnTo>
                  <a:pt x="69944" y="73722"/>
                </a:lnTo>
                <a:lnTo>
                  <a:pt x="69422" y="73088"/>
                </a:lnTo>
                <a:lnTo>
                  <a:pt x="68111" y="73044"/>
                </a:lnTo>
                <a:lnTo>
                  <a:pt x="68111" y="72361"/>
                </a:lnTo>
                <a:lnTo>
                  <a:pt x="65661" y="71722"/>
                </a:lnTo>
                <a:lnTo>
                  <a:pt x="67177" y="72500"/>
                </a:lnTo>
                <a:lnTo>
                  <a:pt x="66683" y="72900"/>
                </a:lnTo>
                <a:lnTo>
                  <a:pt x="66477" y="73583"/>
                </a:lnTo>
                <a:lnTo>
                  <a:pt x="68000" y="74083"/>
                </a:lnTo>
                <a:lnTo>
                  <a:pt x="67700" y="75305"/>
                </a:lnTo>
                <a:lnTo>
                  <a:pt x="66477" y="75894"/>
                </a:lnTo>
                <a:lnTo>
                  <a:pt x="66988" y="76622"/>
                </a:lnTo>
                <a:lnTo>
                  <a:pt x="63522" y="77888"/>
                </a:lnTo>
                <a:lnTo>
                  <a:pt x="61277" y="77722"/>
                </a:lnTo>
                <a:lnTo>
                  <a:pt x="59750" y="76855"/>
                </a:lnTo>
                <a:lnTo>
                  <a:pt x="58838" y="76855"/>
                </a:lnTo>
                <a:lnTo>
                  <a:pt x="59844" y="77805"/>
                </a:lnTo>
                <a:lnTo>
                  <a:pt x="59650" y="78211"/>
                </a:lnTo>
                <a:lnTo>
                  <a:pt x="61788" y="78488"/>
                </a:lnTo>
                <a:lnTo>
                  <a:pt x="58838" y="79261"/>
                </a:lnTo>
                <a:lnTo>
                  <a:pt x="56883" y="79261"/>
                </a:lnTo>
                <a:lnTo>
                  <a:pt x="55561" y="78844"/>
                </a:lnTo>
                <a:lnTo>
                  <a:pt x="54850" y="79888"/>
                </a:lnTo>
                <a:lnTo>
                  <a:pt x="49466" y="81516"/>
                </a:lnTo>
                <a:lnTo>
                  <a:pt x="46811" y="81388"/>
                </a:lnTo>
                <a:lnTo>
                  <a:pt x="46400" y="81655"/>
                </a:lnTo>
                <a:lnTo>
                  <a:pt x="44977" y="81655"/>
                </a:lnTo>
                <a:lnTo>
                  <a:pt x="44888" y="81344"/>
                </a:lnTo>
                <a:lnTo>
                  <a:pt x="44588" y="81933"/>
                </a:lnTo>
                <a:lnTo>
                  <a:pt x="43250" y="82072"/>
                </a:lnTo>
                <a:lnTo>
                  <a:pt x="41705" y="81205"/>
                </a:lnTo>
                <a:lnTo>
                  <a:pt x="38038" y="82072"/>
                </a:lnTo>
                <a:lnTo>
                  <a:pt x="37650" y="82894"/>
                </a:lnTo>
                <a:lnTo>
                  <a:pt x="36116" y="82933"/>
                </a:lnTo>
                <a:lnTo>
                  <a:pt x="36116" y="81294"/>
                </a:lnTo>
                <a:lnTo>
                  <a:pt x="39677" y="79794"/>
                </a:lnTo>
                <a:lnTo>
                  <a:pt x="39894" y="77850"/>
                </a:lnTo>
                <a:lnTo>
                  <a:pt x="38244" y="79622"/>
                </a:lnTo>
                <a:lnTo>
                  <a:pt x="35405" y="80716"/>
                </a:lnTo>
                <a:lnTo>
                  <a:pt x="33366" y="82161"/>
                </a:lnTo>
                <a:lnTo>
                  <a:pt x="33055" y="81611"/>
                </a:lnTo>
                <a:lnTo>
                  <a:pt x="33477" y="81166"/>
                </a:lnTo>
                <a:lnTo>
                  <a:pt x="32655" y="79888"/>
                </a:lnTo>
                <a:lnTo>
                  <a:pt x="34861" y="73933"/>
                </a:lnTo>
                <a:lnTo>
                  <a:pt x="37888" y="73077"/>
                </a:lnTo>
                <a:lnTo>
                  <a:pt x="36672" y="72533"/>
                </a:lnTo>
                <a:lnTo>
                  <a:pt x="34283" y="69911"/>
                </a:lnTo>
                <a:lnTo>
                  <a:pt x="33983" y="67555"/>
                </a:lnTo>
                <a:lnTo>
                  <a:pt x="32655" y="67277"/>
                </a:lnTo>
                <a:lnTo>
                  <a:pt x="31833" y="66638"/>
                </a:lnTo>
                <a:lnTo>
                  <a:pt x="32655" y="66416"/>
                </a:lnTo>
                <a:lnTo>
                  <a:pt x="30727" y="65738"/>
                </a:lnTo>
                <a:lnTo>
                  <a:pt x="29688" y="64011"/>
                </a:lnTo>
                <a:lnTo>
                  <a:pt x="28166" y="63100"/>
                </a:lnTo>
                <a:lnTo>
                  <a:pt x="27138" y="62155"/>
                </a:lnTo>
                <a:lnTo>
                  <a:pt x="27138" y="61111"/>
                </a:lnTo>
                <a:lnTo>
                  <a:pt x="23883" y="60205"/>
                </a:lnTo>
                <a:lnTo>
                  <a:pt x="25011" y="61200"/>
                </a:lnTo>
                <a:lnTo>
                  <a:pt x="25622" y="63294"/>
                </a:lnTo>
                <a:lnTo>
                  <a:pt x="20638" y="62650"/>
                </a:lnTo>
                <a:lnTo>
                  <a:pt x="18288" y="61383"/>
                </a:lnTo>
                <a:lnTo>
                  <a:pt x="18083" y="60700"/>
                </a:lnTo>
                <a:lnTo>
                  <a:pt x="15533" y="59705"/>
                </a:lnTo>
                <a:lnTo>
                  <a:pt x="15222" y="59066"/>
                </a:lnTo>
                <a:lnTo>
                  <a:pt x="17694" y="59161"/>
                </a:lnTo>
                <a:lnTo>
                  <a:pt x="18588" y="60061"/>
                </a:lnTo>
                <a:lnTo>
                  <a:pt x="20638" y="60511"/>
                </a:lnTo>
                <a:lnTo>
                  <a:pt x="21450" y="60116"/>
                </a:lnTo>
                <a:lnTo>
                  <a:pt x="20638" y="59933"/>
                </a:lnTo>
                <a:lnTo>
                  <a:pt x="18700" y="59111"/>
                </a:lnTo>
                <a:lnTo>
                  <a:pt x="20733" y="58561"/>
                </a:lnTo>
                <a:lnTo>
                  <a:pt x="22255" y="59250"/>
                </a:lnTo>
                <a:lnTo>
                  <a:pt x="23883" y="58972"/>
                </a:lnTo>
                <a:lnTo>
                  <a:pt x="23788" y="57977"/>
                </a:lnTo>
                <a:lnTo>
                  <a:pt x="21144" y="56250"/>
                </a:lnTo>
                <a:lnTo>
                  <a:pt x="16983" y="55888"/>
                </a:lnTo>
                <a:lnTo>
                  <a:pt x="15838" y="55116"/>
                </a:lnTo>
                <a:lnTo>
                  <a:pt x="13505" y="54938"/>
                </a:lnTo>
                <a:lnTo>
                  <a:pt x="12866" y="54166"/>
                </a:lnTo>
                <a:lnTo>
                  <a:pt x="12600" y="54938"/>
                </a:lnTo>
                <a:lnTo>
                  <a:pt x="10138" y="55072"/>
                </a:lnTo>
                <a:lnTo>
                  <a:pt x="9933" y="54572"/>
                </a:lnTo>
                <a:lnTo>
                  <a:pt x="11988" y="53533"/>
                </a:lnTo>
                <a:lnTo>
                  <a:pt x="9444" y="53622"/>
                </a:lnTo>
                <a:lnTo>
                  <a:pt x="7277" y="52861"/>
                </a:lnTo>
                <a:lnTo>
                  <a:pt x="7277" y="53400"/>
                </a:lnTo>
                <a:lnTo>
                  <a:pt x="8605" y="54444"/>
                </a:lnTo>
                <a:lnTo>
                  <a:pt x="2677" y="52066"/>
                </a:lnTo>
                <a:lnTo>
                  <a:pt x="1572" y="50472"/>
                </a:lnTo>
                <a:lnTo>
                  <a:pt x="244" y="49211"/>
                </a:lnTo>
                <a:lnTo>
                  <a:pt x="205" y="49244"/>
                </a:lnTo>
                <a:lnTo>
                  <a:pt x="0" y="48850"/>
                </a:lnTo>
                <a:lnTo>
                  <a:pt x="433" y="47711"/>
                </a:lnTo>
                <a:lnTo>
                  <a:pt x="3027" y="46288"/>
                </a:lnTo>
                <a:lnTo>
                  <a:pt x="4116" y="46583"/>
                </a:lnTo>
                <a:lnTo>
                  <a:pt x="5555" y="45122"/>
                </a:lnTo>
                <a:lnTo>
                  <a:pt x="5555" y="43044"/>
                </a:lnTo>
                <a:lnTo>
                  <a:pt x="6155" y="41922"/>
                </a:lnTo>
                <a:lnTo>
                  <a:pt x="7416" y="42177"/>
                </a:lnTo>
                <a:lnTo>
                  <a:pt x="8866" y="41833"/>
                </a:lnTo>
                <a:lnTo>
                  <a:pt x="10416" y="39844"/>
                </a:lnTo>
                <a:lnTo>
                  <a:pt x="9744" y="38633"/>
                </a:lnTo>
                <a:lnTo>
                  <a:pt x="10211" y="37166"/>
                </a:lnTo>
                <a:lnTo>
                  <a:pt x="9744" y="35566"/>
                </a:lnTo>
                <a:lnTo>
                  <a:pt x="12550" y="35744"/>
                </a:lnTo>
                <a:lnTo>
                  <a:pt x="12838" y="33577"/>
                </a:lnTo>
                <a:lnTo>
                  <a:pt x="12961" y="32016"/>
                </a:lnTo>
                <a:lnTo>
                  <a:pt x="11294" y="29077"/>
                </a:lnTo>
                <a:lnTo>
                  <a:pt x="14122" y="29172"/>
                </a:lnTo>
                <a:lnTo>
                  <a:pt x="16438" y="29511"/>
                </a:lnTo>
                <a:lnTo>
                  <a:pt x="20011" y="29466"/>
                </a:lnTo>
                <a:lnTo>
                  <a:pt x="22144" y="27227"/>
                </a:lnTo>
                <a:lnTo>
                  <a:pt x="23433" y="24677"/>
                </a:lnTo>
                <a:lnTo>
                  <a:pt x="26333" y="21516"/>
                </a:lnTo>
                <a:lnTo>
                  <a:pt x="23133" y="20827"/>
                </a:lnTo>
                <a:lnTo>
                  <a:pt x="22950" y="19922"/>
                </a:lnTo>
                <a:lnTo>
                  <a:pt x="26705" y="17188"/>
                </a:lnTo>
                <a:lnTo>
                  <a:pt x="28561" y="14811"/>
                </a:lnTo>
                <a:lnTo>
                  <a:pt x="27211" y="14038"/>
                </a:lnTo>
                <a:lnTo>
                  <a:pt x="27883" y="12616"/>
                </a:lnTo>
                <a:lnTo>
                  <a:pt x="32361" y="9505"/>
                </a:lnTo>
                <a:lnTo>
                  <a:pt x="35344" y="9022"/>
                </a:lnTo>
                <a:lnTo>
                  <a:pt x="38555" y="7250"/>
                </a:lnTo>
                <a:lnTo>
                  <a:pt x="39922" y="5833"/>
                </a:lnTo>
                <a:lnTo>
                  <a:pt x="44305" y="5222"/>
                </a:lnTo>
                <a:lnTo>
                  <a:pt x="48083" y="4022"/>
                </a:lnTo>
                <a:lnTo>
                  <a:pt x="50300" y="4838"/>
                </a:lnTo>
                <a:lnTo>
                  <a:pt x="52905" y="5361"/>
                </a:lnTo>
                <a:lnTo>
                  <a:pt x="52238" y="4361"/>
                </a:lnTo>
                <a:lnTo>
                  <a:pt x="52238" y="2761"/>
                </a:lnTo>
                <a:lnTo>
                  <a:pt x="54872" y="1677"/>
                </a:lnTo>
                <a:lnTo>
                  <a:pt x="54572" y="772"/>
                </a:lnTo>
                <a:lnTo>
                  <a:pt x="53955" y="494"/>
                </a:lnTo>
                <a:cubicBezTo>
                  <a:pt x="53955" y="494"/>
                  <a:pt x="53955" y="494"/>
                  <a:pt x="53955" y="494"/>
                </a:cubicBezTo>
                <a:close/>
                <a:moveTo>
                  <a:pt x="53955" y="4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1" name="Google Shape;2731;p205"/>
          <p:cNvSpPr/>
          <p:nvPr/>
        </p:nvSpPr>
        <p:spPr>
          <a:xfrm>
            <a:off x="17718363" y="8083435"/>
            <a:ext cx="141818" cy="238113"/>
          </a:xfrm>
          <a:custGeom>
            <a:rect b="b" l="l" r="r" t="t"/>
            <a:pathLst>
              <a:path extrusionOk="0" h="120000" w="120000">
                <a:moveTo>
                  <a:pt x="24672" y="11072"/>
                </a:moveTo>
                <a:lnTo>
                  <a:pt x="24188" y="12688"/>
                </a:lnTo>
                <a:lnTo>
                  <a:pt x="26411" y="14661"/>
                </a:lnTo>
                <a:lnTo>
                  <a:pt x="24783" y="15822"/>
                </a:lnTo>
                <a:lnTo>
                  <a:pt x="21583" y="16094"/>
                </a:lnTo>
                <a:lnTo>
                  <a:pt x="22827" y="18111"/>
                </a:lnTo>
                <a:lnTo>
                  <a:pt x="22183" y="22011"/>
                </a:lnTo>
                <a:lnTo>
                  <a:pt x="16705" y="27294"/>
                </a:lnTo>
                <a:lnTo>
                  <a:pt x="13433" y="26538"/>
                </a:lnTo>
                <a:lnTo>
                  <a:pt x="7650" y="23666"/>
                </a:lnTo>
                <a:lnTo>
                  <a:pt x="827" y="23244"/>
                </a:lnTo>
                <a:lnTo>
                  <a:pt x="827" y="24650"/>
                </a:lnTo>
                <a:lnTo>
                  <a:pt x="6638" y="26227"/>
                </a:lnTo>
                <a:lnTo>
                  <a:pt x="9888" y="28838"/>
                </a:lnTo>
                <a:lnTo>
                  <a:pt x="7650" y="30277"/>
                </a:lnTo>
                <a:lnTo>
                  <a:pt x="12144" y="35766"/>
                </a:lnTo>
                <a:lnTo>
                  <a:pt x="12444" y="43705"/>
                </a:lnTo>
                <a:lnTo>
                  <a:pt x="8744" y="46577"/>
                </a:lnTo>
                <a:lnTo>
                  <a:pt x="5427" y="59638"/>
                </a:lnTo>
                <a:lnTo>
                  <a:pt x="6638" y="63400"/>
                </a:lnTo>
                <a:lnTo>
                  <a:pt x="3800" y="64950"/>
                </a:lnTo>
                <a:lnTo>
                  <a:pt x="8744" y="75955"/>
                </a:lnTo>
                <a:lnTo>
                  <a:pt x="6866" y="80061"/>
                </a:lnTo>
                <a:lnTo>
                  <a:pt x="14000" y="93911"/>
                </a:lnTo>
                <a:lnTo>
                  <a:pt x="22633" y="109500"/>
                </a:lnTo>
                <a:lnTo>
                  <a:pt x="30261" y="116344"/>
                </a:lnTo>
                <a:lnTo>
                  <a:pt x="43127" y="120000"/>
                </a:lnTo>
                <a:lnTo>
                  <a:pt x="53916" y="118522"/>
                </a:lnTo>
                <a:lnTo>
                  <a:pt x="72377" y="117344"/>
                </a:lnTo>
                <a:lnTo>
                  <a:pt x="89661" y="114455"/>
                </a:lnTo>
                <a:lnTo>
                  <a:pt x="107161" y="104672"/>
                </a:lnTo>
                <a:lnTo>
                  <a:pt x="114861" y="96333"/>
                </a:lnTo>
                <a:lnTo>
                  <a:pt x="118638" y="91144"/>
                </a:lnTo>
                <a:lnTo>
                  <a:pt x="117466" y="86316"/>
                </a:lnTo>
                <a:lnTo>
                  <a:pt x="120000" y="84633"/>
                </a:lnTo>
                <a:lnTo>
                  <a:pt x="119538" y="76733"/>
                </a:lnTo>
                <a:lnTo>
                  <a:pt x="115044" y="73216"/>
                </a:lnTo>
                <a:lnTo>
                  <a:pt x="117727" y="68672"/>
                </a:lnTo>
                <a:lnTo>
                  <a:pt x="109538" y="64950"/>
                </a:lnTo>
                <a:lnTo>
                  <a:pt x="100711" y="51905"/>
                </a:lnTo>
                <a:lnTo>
                  <a:pt x="93661" y="42855"/>
                </a:lnTo>
                <a:lnTo>
                  <a:pt x="84222" y="43500"/>
                </a:lnTo>
                <a:lnTo>
                  <a:pt x="83772" y="42405"/>
                </a:lnTo>
                <a:lnTo>
                  <a:pt x="75577" y="41955"/>
                </a:lnTo>
                <a:lnTo>
                  <a:pt x="86294" y="38916"/>
                </a:lnTo>
                <a:lnTo>
                  <a:pt x="84555" y="36244"/>
                </a:lnTo>
                <a:lnTo>
                  <a:pt x="80072" y="35122"/>
                </a:lnTo>
                <a:lnTo>
                  <a:pt x="73122" y="28277"/>
                </a:lnTo>
                <a:lnTo>
                  <a:pt x="67766" y="28511"/>
                </a:lnTo>
                <a:lnTo>
                  <a:pt x="64527" y="22994"/>
                </a:lnTo>
                <a:lnTo>
                  <a:pt x="61127" y="20805"/>
                </a:lnTo>
                <a:lnTo>
                  <a:pt x="61127" y="17438"/>
                </a:lnTo>
                <a:lnTo>
                  <a:pt x="45583" y="14383"/>
                </a:lnTo>
                <a:lnTo>
                  <a:pt x="42633" y="16355"/>
                </a:lnTo>
                <a:lnTo>
                  <a:pt x="35700" y="15044"/>
                </a:lnTo>
                <a:lnTo>
                  <a:pt x="36527" y="12838"/>
                </a:lnTo>
                <a:cubicBezTo>
                  <a:pt x="36527" y="12838"/>
                  <a:pt x="24672" y="11072"/>
                  <a:pt x="24672" y="11072"/>
                </a:cubicBezTo>
                <a:close/>
                <a:moveTo>
                  <a:pt x="33427" y="2394"/>
                </a:moveTo>
                <a:lnTo>
                  <a:pt x="41238" y="3544"/>
                </a:lnTo>
                <a:lnTo>
                  <a:pt x="43316" y="7938"/>
                </a:lnTo>
                <a:lnTo>
                  <a:pt x="55805" y="12127"/>
                </a:lnTo>
                <a:lnTo>
                  <a:pt x="58177" y="14866"/>
                </a:lnTo>
                <a:lnTo>
                  <a:pt x="52750" y="12688"/>
                </a:lnTo>
                <a:lnTo>
                  <a:pt x="43727" y="12772"/>
                </a:lnTo>
                <a:lnTo>
                  <a:pt x="38866" y="10483"/>
                </a:lnTo>
                <a:lnTo>
                  <a:pt x="27688" y="7800"/>
                </a:lnTo>
                <a:lnTo>
                  <a:pt x="28372" y="5733"/>
                </a:lnTo>
                <a:lnTo>
                  <a:pt x="34705" y="5405"/>
                </a:lnTo>
                <a:lnTo>
                  <a:pt x="31388" y="4300"/>
                </a:lnTo>
                <a:lnTo>
                  <a:pt x="33427" y="2394"/>
                </a:lnTo>
                <a:cubicBezTo>
                  <a:pt x="33427" y="2394"/>
                  <a:pt x="33427" y="2394"/>
                  <a:pt x="33427" y="2394"/>
                </a:cubicBezTo>
                <a:close/>
                <a:moveTo>
                  <a:pt x="21200" y="9061"/>
                </a:moveTo>
                <a:lnTo>
                  <a:pt x="7088" y="4216"/>
                </a:lnTo>
                <a:lnTo>
                  <a:pt x="6866" y="672"/>
                </a:lnTo>
                <a:lnTo>
                  <a:pt x="24488" y="0"/>
                </a:lnTo>
                <a:lnTo>
                  <a:pt x="27322" y="1122"/>
                </a:lnTo>
                <a:lnTo>
                  <a:pt x="23161" y="6144"/>
                </a:lnTo>
                <a:lnTo>
                  <a:pt x="20105" y="6638"/>
                </a:lnTo>
                <a:lnTo>
                  <a:pt x="21200" y="9061"/>
                </a:lnTo>
                <a:cubicBezTo>
                  <a:pt x="21200" y="9061"/>
                  <a:pt x="21200" y="9061"/>
                  <a:pt x="21200" y="9061"/>
                </a:cubicBezTo>
                <a:close/>
                <a:moveTo>
                  <a:pt x="0" y="58444"/>
                </a:moveTo>
                <a:lnTo>
                  <a:pt x="1961" y="51755"/>
                </a:lnTo>
                <a:lnTo>
                  <a:pt x="1127" y="46700"/>
                </a:lnTo>
                <a:lnTo>
                  <a:pt x="7433" y="45222"/>
                </a:lnTo>
                <a:lnTo>
                  <a:pt x="6866" y="46577"/>
                </a:lnTo>
                <a:lnTo>
                  <a:pt x="3800" y="47333"/>
                </a:lnTo>
                <a:lnTo>
                  <a:pt x="5805" y="51861"/>
                </a:lnTo>
                <a:lnTo>
                  <a:pt x="0" y="58444"/>
                </a:lnTo>
                <a:cubicBezTo>
                  <a:pt x="0" y="58444"/>
                  <a:pt x="0" y="58444"/>
                  <a:pt x="0" y="58444"/>
                </a:cubicBezTo>
                <a:close/>
                <a:moveTo>
                  <a:pt x="0" y="584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2" name="Google Shape;2732;p205"/>
          <p:cNvSpPr/>
          <p:nvPr/>
        </p:nvSpPr>
        <p:spPr>
          <a:xfrm>
            <a:off x="16919980" y="6598722"/>
            <a:ext cx="1813869" cy="1600267"/>
          </a:xfrm>
          <a:custGeom>
            <a:rect b="b" l="l" r="r" t="t"/>
            <a:pathLst>
              <a:path extrusionOk="0" h="120000" w="120000">
                <a:moveTo>
                  <a:pt x="84127" y="56872"/>
                </a:moveTo>
                <a:lnTo>
                  <a:pt x="84161" y="57311"/>
                </a:lnTo>
                <a:lnTo>
                  <a:pt x="84466" y="57155"/>
                </a:lnTo>
                <a:lnTo>
                  <a:pt x="84872" y="56111"/>
                </a:lnTo>
                <a:lnTo>
                  <a:pt x="84588" y="55677"/>
                </a:lnTo>
                <a:cubicBezTo>
                  <a:pt x="84588" y="55677"/>
                  <a:pt x="84127" y="56872"/>
                  <a:pt x="84127" y="56872"/>
                </a:cubicBezTo>
                <a:close/>
                <a:moveTo>
                  <a:pt x="85333" y="56588"/>
                </a:moveTo>
                <a:lnTo>
                  <a:pt x="85416" y="57444"/>
                </a:lnTo>
                <a:lnTo>
                  <a:pt x="85877" y="57788"/>
                </a:lnTo>
                <a:lnTo>
                  <a:pt x="85766" y="56994"/>
                </a:lnTo>
                <a:lnTo>
                  <a:pt x="85333" y="56588"/>
                </a:lnTo>
                <a:cubicBezTo>
                  <a:pt x="85333" y="56588"/>
                  <a:pt x="85333" y="56588"/>
                  <a:pt x="85333" y="56588"/>
                </a:cubicBezTo>
                <a:close/>
                <a:moveTo>
                  <a:pt x="86511" y="56416"/>
                </a:moveTo>
                <a:lnTo>
                  <a:pt x="86022" y="56677"/>
                </a:lnTo>
                <a:lnTo>
                  <a:pt x="86188" y="57188"/>
                </a:lnTo>
                <a:lnTo>
                  <a:pt x="86472" y="57405"/>
                </a:lnTo>
                <a:lnTo>
                  <a:pt x="86572" y="56866"/>
                </a:lnTo>
                <a:lnTo>
                  <a:pt x="86511" y="56416"/>
                </a:lnTo>
                <a:cubicBezTo>
                  <a:pt x="86511" y="56416"/>
                  <a:pt x="86511" y="56416"/>
                  <a:pt x="86511" y="56416"/>
                </a:cubicBezTo>
                <a:close/>
                <a:moveTo>
                  <a:pt x="86938" y="56722"/>
                </a:moveTo>
                <a:lnTo>
                  <a:pt x="86938" y="57483"/>
                </a:lnTo>
                <a:lnTo>
                  <a:pt x="87211" y="57188"/>
                </a:lnTo>
                <a:lnTo>
                  <a:pt x="86938" y="56722"/>
                </a:lnTo>
                <a:cubicBezTo>
                  <a:pt x="86938" y="56722"/>
                  <a:pt x="86938" y="56722"/>
                  <a:pt x="86938" y="56722"/>
                </a:cubicBezTo>
                <a:close/>
                <a:moveTo>
                  <a:pt x="38483" y="3594"/>
                </a:moveTo>
                <a:lnTo>
                  <a:pt x="38772" y="4155"/>
                </a:lnTo>
                <a:lnTo>
                  <a:pt x="38833" y="4883"/>
                </a:lnTo>
                <a:lnTo>
                  <a:pt x="39972" y="5477"/>
                </a:lnTo>
                <a:lnTo>
                  <a:pt x="39788" y="7177"/>
                </a:lnTo>
                <a:lnTo>
                  <a:pt x="40250" y="8000"/>
                </a:lnTo>
                <a:lnTo>
                  <a:pt x="39972" y="8538"/>
                </a:lnTo>
                <a:lnTo>
                  <a:pt x="40427" y="8850"/>
                </a:lnTo>
                <a:lnTo>
                  <a:pt x="40950" y="9605"/>
                </a:lnTo>
                <a:lnTo>
                  <a:pt x="40950" y="10272"/>
                </a:lnTo>
                <a:lnTo>
                  <a:pt x="41350" y="10388"/>
                </a:lnTo>
                <a:lnTo>
                  <a:pt x="41627" y="11338"/>
                </a:lnTo>
                <a:lnTo>
                  <a:pt x="42583" y="11811"/>
                </a:lnTo>
                <a:lnTo>
                  <a:pt x="43077" y="10988"/>
                </a:lnTo>
                <a:lnTo>
                  <a:pt x="44033" y="11022"/>
                </a:lnTo>
                <a:lnTo>
                  <a:pt x="44427" y="11494"/>
                </a:lnTo>
                <a:lnTo>
                  <a:pt x="45411" y="11655"/>
                </a:lnTo>
                <a:lnTo>
                  <a:pt x="46244" y="12566"/>
                </a:lnTo>
                <a:lnTo>
                  <a:pt x="46894" y="12788"/>
                </a:lnTo>
                <a:lnTo>
                  <a:pt x="47377" y="13822"/>
                </a:lnTo>
                <a:lnTo>
                  <a:pt x="48122" y="13950"/>
                </a:lnTo>
                <a:lnTo>
                  <a:pt x="48427" y="14683"/>
                </a:lnTo>
                <a:lnTo>
                  <a:pt x="48494" y="14583"/>
                </a:lnTo>
                <a:lnTo>
                  <a:pt x="48605" y="16094"/>
                </a:lnTo>
                <a:lnTo>
                  <a:pt x="47927" y="18427"/>
                </a:lnTo>
                <a:lnTo>
                  <a:pt x="47927" y="19877"/>
                </a:lnTo>
                <a:lnTo>
                  <a:pt x="46944" y="21394"/>
                </a:lnTo>
                <a:lnTo>
                  <a:pt x="47200" y="22488"/>
                </a:lnTo>
                <a:lnTo>
                  <a:pt x="48122" y="22583"/>
                </a:lnTo>
                <a:lnTo>
                  <a:pt x="48861" y="23211"/>
                </a:lnTo>
                <a:lnTo>
                  <a:pt x="49633" y="23238"/>
                </a:lnTo>
                <a:lnTo>
                  <a:pt x="50366" y="23777"/>
                </a:lnTo>
                <a:lnTo>
                  <a:pt x="51866" y="24216"/>
                </a:lnTo>
                <a:lnTo>
                  <a:pt x="53838" y="25544"/>
                </a:lnTo>
                <a:lnTo>
                  <a:pt x="55133" y="27183"/>
                </a:lnTo>
                <a:lnTo>
                  <a:pt x="56794" y="27561"/>
                </a:lnTo>
                <a:lnTo>
                  <a:pt x="57600" y="28144"/>
                </a:lnTo>
                <a:lnTo>
                  <a:pt x="58777" y="28144"/>
                </a:lnTo>
                <a:lnTo>
                  <a:pt x="60188" y="29088"/>
                </a:lnTo>
                <a:lnTo>
                  <a:pt x="62344" y="28900"/>
                </a:lnTo>
                <a:lnTo>
                  <a:pt x="63083" y="29600"/>
                </a:lnTo>
                <a:lnTo>
                  <a:pt x="65305" y="28961"/>
                </a:lnTo>
                <a:lnTo>
                  <a:pt x="67338" y="29466"/>
                </a:lnTo>
                <a:lnTo>
                  <a:pt x="67577" y="30605"/>
                </a:lnTo>
                <a:lnTo>
                  <a:pt x="68700" y="31611"/>
                </a:lnTo>
                <a:lnTo>
                  <a:pt x="70966" y="32244"/>
                </a:lnTo>
                <a:lnTo>
                  <a:pt x="71777" y="31800"/>
                </a:lnTo>
                <a:lnTo>
                  <a:pt x="73250" y="31738"/>
                </a:lnTo>
                <a:lnTo>
                  <a:pt x="76950" y="33127"/>
                </a:lnTo>
                <a:lnTo>
                  <a:pt x="77872" y="32622"/>
                </a:lnTo>
                <a:lnTo>
                  <a:pt x="79472" y="33494"/>
                </a:lnTo>
                <a:lnTo>
                  <a:pt x="82127" y="32938"/>
                </a:lnTo>
                <a:lnTo>
                  <a:pt x="82427" y="30916"/>
                </a:lnTo>
                <a:lnTo>
                  <a:pt x="81627" y="29216"/>
                </a:lnTo>
                <a:lnTo>
                  <a:pt x="82005" y="27127"/>
                </a:lnTo>
                <a:lnTo>
                  <a:pt x="81716" y="26194"/>
                </a:lnTo>
                <a:lnTo>
                  <a:pt x="81827" y="26200"/>
                </a:lnTo>
                <a:lnTo>
                  <a:pt x="82600" y="25511"/>
                </a:lnTo>
                <a:lnTo>
                  <a:pt x="83577" y="25383"/>
                </a:lnTo>
                <a:lnTo>
                  <a:pt x="84072" y="26294"/>
                </a:lnTo>
                <a:lnTo>
                  <a:pt x="84138" y="27400"/>
                </a:lnTo>
                <a:lnTo>
                  <a:pt x="84966" y="28027"/>
                </a:lnTo>
                <a:lnTo>
                  <a:pt x="85022" y="28005"/>
                </a:lnTo>
                <a:lnTo>
                  <a:pt x="84905" y="29005"/>
                </a:lnTo>
                <a:lnTo>
                  <a:pt x="84594" y="29733"/>
                </a:lnTo>
                <a:lnTo>
                  <a:pt x="85427" y="31088"/>
                </a:lnTo>
                <a:lnTo>
                  <a:pt x="86866" y="31400"/>
                </a:lnTo>
                <a:lnTo>
                  <a:pt x="87461" y="31022"/>
                </a:lnTo>
                <a:lnTo>
                  <a:pt x="89544" y="32250"/>
                </a:lnTo>
                <a:lnTo>
                  <a:pt x="90683" y="32250"/>
                </a:lnTo>
                <a:lnTo>
                  <a:pt x="91550" y="31177"/>
                </a:lnTo>
                <a:lnTo>
                  <a:pt x="92505" y="31055"/>
                </a:lnTo>
                <a:lnTo>
                  <a:pt x="93400" y="31461"/>
                </a:lnTo>
                <a:lnTo>
                  <a:pt x="94933" y="31022"/>
                </a:lnTo>
                <a:lnTo>
                  <a:pt x="96111" y="31088"/>
                </a:lnTo>
                <a:lnTo>
                  <a:pt x="97827" y="30516"/>
                </a:lnTo>
                <a:lnTo>
                  <a:pt x="97794" y="29827"/>
                </a:lnTo>
                <a:lnTo>
                  <a:pt x="97794" y="28594"/>
                </a:lnTo>
                <a:lnTo>
                  <a:pt x="96472" y="28000"/>
                </a:lnTo>
                <a:lnTo>
                  <a:pt x="96344" y="27122"/>
                </a:lnTo>
                <a:lnTo>
                  <a:pt x="96633" y="26061"/>
                </a:lnTo>
                <a:lnTo>
                  <a:pt x="97205" y="26016"/>
                </a:lnTo>
                <a:lnTo>
                  <a:pt x="98777" y="25633"/>
                </a:lnTo>
                <a:lnTo>
                  <a:pt x="99472" y="25577"/>
                </a:lnTo>
                <a:lnTo>
                  <a:pt x="99900" y="24516"/>
                </a:lnTo>
                <a:lnTo>
                  <a:pt x="100538" y="24022"/>
                </a:lnTo>
                <a:lnTo>
                  <a:pt x="101200" y="24250"/>
                </a:lnTo>
                <a:lnTo>
                  <a:pt x="101205" y="23683"/>
                </a:lnTo>
                <a:lnTo>
                  <a:pt x="102105" y="23422"/>
                </a:lnTo>
                <a:lnTo>
                  <a:pt x="102388" y="22527"/>
                </a:lnTo>
                <a:lnTo>
                  <a:pt x="103105" y="21627"/>
                </a:lnTo>
                <a:lnTo>
                  <a:pt x="104022" y="21483"/>
                </a:lnTo>
                <a:lnTo>
                  <a:pt x="105605" y="21105"/>
                </a:lnTo>
                <a:lnTo>
                  <a:pt x="106561" y="19877"/>
                </a:lnTo>
                <a:lnTo>
                  <a:pt x="106494" y="18933"/>
                </a:lnTo>
                <a:lnTo>
                  <a:pt x="107116" y="18805"/>
                </a:lnTo>
                <a:lnTo>
                  <a:pt x="108072" y="18111"/>
                </a:lnTo>
                <a:lnTo>
                  <a:pt x="108827" y="19244"/>
                </a:lnTo>
                <a:lnTo>
                  <a:pt x="109944" y="18933"/>
                </a:lnTo>
                <a:lnTo>
                  <a:pt x="111572" y="19461"/>
                </a:lnTo>
                <a:lnTo>
                  <a:pt x="112033" y="19016"/>
                </a:lnTo>
                <a:lnTo>
                  <a:pt x="111911" y="18233"/>
                </a:lnTo>
                <a:lnTo>
                  <a:pt x="113761" y="17133"/>
                </a:lnTo>
                <a:lnTo>
                  <a:pt x="114433" y="17350"/>
                </a:lnTo>
                <a:lnTo>
                  <a:pt x="114888" y="17983"/>
                </a:lnTo>
                <a:lnTo>
                  <a:pt x="115477" y="17822"/>
                </a:lnTo>
                <a:lnTo>
                  <a:pt x="115666" y="18233"/>
                </a:lnTo>
                <a:lnTo>
                  <a:pt x="115050" y="19433"/>
                </a:lnTo>
                <a:lnTo>
                  <a:pt x="115394" y="20133"/>
                </a:lnTo>
                <a:lnTo>
                  <a:pt x="115905" y="19966"/>
                </a:lnTo>
                <a:lnTo>
                  <a:pt x="116461" y="19811"/>
                </a:lnTo>
                <a:lnTo>
                  <a:pt x="116650" y="20472"/>
                </a:lnTo>
                <a:lnTo>
                  <a:pt x="117261" y="21322"/>
                </a:lnTo>
                <a:lnTo>
                  <a:pt x="117261" y="21916"/>
                </a:lnTo>
                <a:lnTo>
                  <a:pt x="116577" y="22677"/>
                </a:lnTo>
                <a:lnTo>
                  <a:pt x="116800" y="23394"/>
                </a:lnTo>
                <a:lnTo>
                  <a:pt x="117716" y="23555"/>
                </a:lnTo>
                <a:lnTo>
                  <a:pt x="118244" y="23338"/>
                </a:lnTo>
                <a:lnTo>
                  <a:pt x="119044" y="23683"/>
                </a:lnTo>
                <a:lnTo>
                  <a:pt x="119905" y="24594"/>
                </a:lnTo>
                <a:lnTo>
                  <a:pt x="120000" y="25255"/>
                </a:lnTo>
                <a:lnTo>
                  <a:pt x="119166" y="26044"/>
                </a:lnTo>
                <a:lnTo>
                  <a:pt x="119166" y="27216"/>
                </a:lnTo>
                <a:lnTo>
                  <a:pt x="119377" y="27938"/>
                </a:lnTo>
                <a:lnTo>
                  <a:pt x="118550" y="27561"/>
                </a:lnTo>
                <a:lnTo>
                  <a:pt x="117850" y="26966"/>
                </a:lnTo>
                <a:lnTo>
                  <a:pt x="116650" y="27838"/>
                </a:lnTo>
                <a:lnTo>
                  <a:pt x="115261" y="28283"/>
                </a:lnTo>
                <a:lnTo>
                  <a:pt x="114827" y="29316"/>
                </a:lnTo>
                <a:lnTo>
                  <a:pt x="113811" y="30611"/>
                </a:lnTo>
                <a:lnTo>
                  <a:pt x="112866" y="30961"/>
                </a:lnTo>
                <a:lnTo>
                  <a:pt x="111450" y="33227"/>
                </a:lnTo>
                <a:lnTo>
                  <a:pt x="111233" y="34261"/>
                </a:lnTo>
                <a:lnTo>
                  <a:pt x="111661" y="34827"/>
                </a:lnTo>
                <a:lnTo>
                  <a:pt x="111072" y="36561"/>
                </a:lnTo>
                <a:lnTo>
                  <a:pt x="109883" y="38550"/>
                </a:lnTo>
                <a:lnTo>
                  <a:pt x="109944" y="39211"/>
                </a:lnTo>
                <a:lnTo>
                  <a:pt x="110955" y="39716"/>
                </a:lnTo>
                <a:lnTo>
                  <a:pt x="110038" y="42016"/>
                </a:lnTo>
                <a:lnTo>
                  <a:pt x="109627" y="43877"/>
                </a:lnTo>
                <a:lnTo>
                  <a:pt x="108950" y="45505"/>
                </a:lnTo>
                <a:lnTo>
                  <a:pt x="107822" y="45538"/>
                </a:lnTo>
                <a:lnTo>
                  <a:pt x="107083" y="45288"/>
                </a:lnTo>
                <a:lnTo>
                  <a:pt x="106188" y="45222"/>
                </a:lnTo>
                <a:lnTo>
                  <a:pt x="106716" y="47366"/>
                </a:lnTo>
                <a:lnTo>
                  <a:pt x="106677" y="48505"/>
                </a:lnTo>
                <a:lnTo>
                  <a:pt x="106588" y="50083"/>
                </a:lnTo>
                <a:lnTo>
                  <a:pt x="105700" y="49955"/>
                </a:lnTo>
                <a:lnTo>
                  <a:pt x="105844" y="51116"/>
                </a:lnTo>
                <a:lnTo>
                  <a:pt x="105700" y="52183"/>
                </a:lnTo>
                <a:lnTo>
                  <a:pt x="105911" y="53066"/>
                </a:lnTo>
                <a:lnTo>
                  <a:pt x="105422" y="54516"/>
                </a:lnTo>
                <a:lnTo>
                  <a:pt x="104961" y="54772"/>
                </a:lnTo>
                <a:lnTo>
                  <a:pt x="104561" y="54583"/>
                </a:lnTo>
                <a:lnTo>
                  <a:pt x="104372" y="55400"/>
                </a:lnTo>
                <a:lnTo>
                  <a:pt x="104372" y="55872"/>
                </a:lnTo>
                <a:lnTo>
                  <a:pt x="104211" y="55711"/>
                </a:lnTo>
                <a:lnTo>
                  <a:pt x="104011" y="55355"/>
                </a:lnTo>
                <a:lnTo>
                  <a:pt x="103961" y="54894"/>
                </a:lnTo>
                <a:lnTo>
                  <a:pt x="103783" y="54588"/>
                </a:lnTo>
                <a:lnTo>
                  <a:pt x="103483" y="53916"/>
                </a:lnTo>
                <a:lnTo>
                  <a:pt x="103138" y="52755"/>
                </a:lnTo>
                <a:lnTo>
                  <a:pt x="102900" y="50988"/>
                </a:lnTo>
                <a:lnTo>
                  <a:pt x="102594" y="50327"/>
                </a:lnTo>
                <a:lnTo>
                  <a:pt x="102594" y="49411"/>
                </a:lnTo>
                <a:lnTo>
                  <a:pt x="102316" y="48194"/>
                </a:lnTo>
                <a:lnTo>
                  <a:pt x="101933" y="47572"/>
                </a:lnTo>
                <a:lnTo>
                  <a:pt x="101722" y="47155"/>
                </a:lnTo>
                <a:lnTo>
                  <a:pt x="100983" y="47222"/>
                </a:lnTo>
                <a:lnTo>
                  <a:pt x="100444" y="46844"/>
                </a:lnTo>
                <a:lnTo>
                  <a:pt x="100055" y="47155"/>
                </a:lnTo>
                <a:lnTo>
                  <a:pt x="100322" y="47572"/>
                </a:lnTo>
                <a:lnTo>
                  <a:pt x="100066" y="47961"/>
                </a:lnTo>
                <a:lnTo>
                  <a:pt x="100055" y="48444"/>
                </a:lnTo>
                <a:lnTo>
                  <a:pt x="99611" y="49111"/>
                </a:lnTo>
                <a:lnTo>
                  <a:pt x="99888" y="49327"/>
                </a:lnTo>
                <a:lnTo>
                  <a:pt x="99800" y="50022"/>
                </a:lnTo>
                <a:lnTo>
                  <a:pt x="99372" y="50038"/>
                </a:lnTo>
                <a:lnTo>
                  <a:pt x="98716" y="49138"/>
                </a:lnTo>
                <a:lnTo>
                  <a:pt x="98038" y="48477"/>
                </a:lnTo>
                <a:lnTo>
                  <a:pt x="97866" y="48027"/>
                </a:lnTo>
                <a:lnTo>
                  <a:pt x="97438" y="47622"/>
                </a:lnTo>
                <a:lnTo>
                  <a:pt x="97005" y="46450"/>
                </a:lnTo>
                <a:lnTo>
                  <a:pt x="97005" y="45927"/>
                </a:lnTo>
                <a:lnTo>
                  <a:pt x="97350" y="45627"/>
                </a:lnTo>
                <a:lnTo>
                  <a:pt x="97477" y="45061"/>
                </a:lnTo>
                <a:lnTo>
                  <a:pt x="98300" y="44477"/>
                </a:lnTo>
                <a:lnTo>
                  <a:pt x="98605" y="44788"/>
                </a:lnTo>
                <a:lnTo>
                  <a:pt x="99077" y="44872"/>
                </a:lnTo>
                <a:lnTo>
                  <a:pt x="99427" y="44438"/>
                </a:lnTo>
                <a:lnTo>
                  <a:pt x="99427" y="43877"/>
                </a:lnTo>
                <a:lnTo>
                  <a:pt x="99950" y="43588"/>
                </a:lnTo>
                <a:lnTo>
                  <a:pt x="100500" y="42144"/>
                </a:lnTo>
                <a:lnTo>
                  <a:pt x="100650" y="41066"/>
                </a:lnTo>
                <a:lnTo>
                  <a:pt x="101116" y="40155"/>
                </a:lnTo>
                <a:lnTo>
                  <a:pt x="100683" y="39966"/>
                </a:lnTo>
                <a:lnTo>
                  <a:pt x="99950" y="39183"/>
                </a:lnTo>
                <a:lnTo>
                  <a:pt x="99450" y="39305"/>
                </a:lnTo>
                <a:lnTo>
                  <a:pt x="99144" y="39088"/>
                </a:lnTo>
                <a:lnTo>
                  <a:pt x="98438" y="39144"/>
                </a:lnTo>
                <a:lnTo>
                  <a:pt x="97000" y="39211"/>
                </a:lnTo>
                <a:lnTo>
                  <a:pt x="95700" y="39055"/>
                </a:lnTo>
                <a:lnTo>
                  <a:pt x="93983" y="39183"/>
                </a:lnTo>
                <a:lnTo>
                  <a:pt x="92872" y="39183"/>
                </a:lnTo>
                <a:lnTo>
                  <a:pt x="91977" y="38772"/>
                </a:lnTo>
                <a:lnTo>
                  <a:pt x="91183" y="38833"/>
                </a:lnTo>
                <a:lnTo>
                  <a:pt x="90383" y="38516"/>
                </a:lnTo>
                <a:lnTo>
                  <a:pt x="90411" y="37894"/>
                </a:lnTo>
                <a:lnTo>
                  <a:pt x="90077" y="36944"/>
                </a:lnTo>
                <a:lnTo>
                  <a:pt x="89955" y="36405"/>
                </a:lnTo>
                <a:lnTo>
                  <a:pt x="89766" y="35372"/>
                </a:lnTo>
                <a:lnTo>
                  <a:pt x="89183" y="34294"/>
                </a:lnTo>
                <a:lnTo>
                  <a:pt x="88755" y="34388"/>
                </a:lnTo>
                <a:lnTo>
                  <a:pt x="88688" y="34705"/>
                </a:lnTo>
                <a:lnTo>
                  <a:pt x="87861" y="34422"/>
                </a:lnTo>
                <a:lnTo>
                  <a:pt x="87433" y="33983"/>
                </a:lnTo>
                <a:lnTo>
                  <a:pt x="86811" y="33450"/>
                </a:lnTo>
                <a:lnTo>
                  <a:pt x="86438" y="33416"/>
                </a:lnTo>
                <a:lnTo>
                  <a:pt x="86261" y="33922"/>
                </a:lnTo>
                <a:lnTo>
                  <a:pt x="86866" y="34294"/>
                </a:lnTo>
                <a:lnTo>
                  <a:pt x="86438" y="34516"/>
                </a:lnTo>
                <a:lnTo>
                  <a:pt x="85550" y="34388"/>
                </a:lnTo>
                <a:lnTo>
                  <a:pt x="84938" y="33605"/>
                </a:lnTo>
                <a:lnTo>
                  <a:pt x="84966" y="33133"/>
                </a:lnTo>
                <a:lnTo>
                  <a:pt x="84383" y="32444"/>
                </a:lnTo>
                <a:lnTo>
                  <a:pt x="84044" y="31938"/>
                </a:lnTo>
                <a:lnTo>
                  <a:pt x="83800" y="32566"/>
                </a:lnTo>
                <a:lnTo>
                  <a:pt x="83427" y="32594"/>
                </a:lnTo>
                <a:lnTo>
                  <a:pt x="83461" y="33194"/>
                </a:lnTo>
                <a:lnTo>
                  <a:pt x="83894" y="33572"/>
                </a:lnTo>
                <a:lnTo>
                  <a:pt x="83488" y="34705"/>
                </a:lnTo>
                <a:lnTo>
                  <a:pt x="82661" y="35683"/>
                </a:lnTo>
                <a:lnTo>
                  <a:pt x="82538" y="36716"/>
                </a:lnTo>
                <a:lnTo>
                  <a:pt x="84538" y="37444"/>
                </a:lnTo>
                <a:lnTo>
                  <a:pt x="85305" y="37127"/>
                </a:lnTo>
                <a:lnTo>
                  <a:pt x="86405" y="37227"/>
                </a:lnTo>
                <a:lnTo>
                  <a:pt x="86233" y="37766"/>
                </a:lnTo>
                <a:lnTo>
                  <a:pt x="86472" y="38894"/>
                </a:lnTo>
                <a:lnTo>
                  <a:pt x="85922" y="39338"/>
                </a:lnTo>
                <a:lnTo>
                  <a:pt x="85400" y="39144"/>
                </a:lnTo>
                <a:lnTo>
                  <a:pt x="84788" y="39527"/>
                </a:lnTo>
                <a:lnTo>
                  <a:pt x="84416" y="40694"/>
                </a:lnTo>
                <a:lnTo>
                  <a:pt x="83611" y="40883"/>
                </a:lnTo>
                <a:lnTo>
                  <a:pt x="83577" y="42611"/>
                </a:lnTo>
                <a:lnTo>
                  <a:pt x="84538" y="43772"/>
                </a:lnTo>
                <a:lnTo>
                  <a:pt x="85644" y="44216"/>
                </a:lnTo>
                <a:lnTo>
                  <a:pt x="86683" y="45572"/>
                </a:lnTo>
                <a:lnTo>
                  <a:pt x="86683" y="47022"/>
                </a:lnTo>
                <a:lnTo>
                  <a:pt x="87088" y="48122"/>
                </a:lnTo>
                <a:lnTo>
                  <a:pt x="86938" y="48911"/>
                </a:lnTo>
                <a:lnTo>
                  <a:pt x="87155" y="50266"/>
                </a:lnTo>
                <a:lnTo>
                  <a:pt x="88372" y="52044"/>
                </a:lnTo>
                <a:lnTo>
                  <a:pt x="88394" y="53233"/>
                </a:lnTo>
                <a:lnTo>
                  <a:pt x="88683" y="53961"/>
                </a:lnTo>
                <a:lnTo>
                  <a:pt x="88805" y="55322"/>
                </a:lnTo>
                <a:lnTo>
                  <a:pt x="88605" y="55400"/>
                </a:lnTo>
                <a:lnTo>
                  <a:pt x="89083" y="56383"/>
                </a:lnTo>
                <a:lnTo>
                  <a:pt x="88633" y="57172"/>
                </a:lnTo>
                <a:lnTo>
                  <a:pt x="87983" y="56450"/>
                </a:lnTo>
                <a:lnTo>
                  <a:pt x="87983" y="56922"/>
                </a:lnTo>
                <a:lnTo>
                  <a:pt x="87511" y="56666"/>
                </a:lnTo>
                <a:lnTo>
                  <a:pt x="87211" y="55666"/>
                </a:lnTo>
                <a:lnTo>
                  <a:pt x="87033" y="55166"/>
                </a:lnTo>
                <a:lnTo>
                  <a:pt x="86933" y="55550"/>
                </a:lnTo>
                <a:lnTo>
                  <a:pt x="86811" y="56055"/>
                </a:lnTo>
                <a:lnTo>
                  <a:pt x="86722" y="55833"/>
                </a:lnTo>
                <a:lnTo>
                  <a:pt x="86550" y="56138"/>
                </a:lnTo>
                <a:lnTo>
                  <a:pt x="85877" y="56127"/>
                </a:lnTo>
                <a:lnTo>
                  <a:pt x="85805" y="56272"/>
                </a:lnTo>
                <a:lnTo>
                  <a:pt x="85094" y="56027"/>
                </a:lnTo>
                <a:lnTo>
                  <a:pt x="84872" y="54933"/>
                </a:lnTo>
                <a:lnTo>
                  <a:pt x="85050" y="54272"/>
                </a:lnTo>
                <a:lnTo>
                  <a:pt x="84411" y="53677"/>
                </a:lnTo>
                <a:lnTo>
                  <a:pt x="83666" y="53677"/>
                </a:lnTo>
                <a:lnTo>
                  <a:pt x="83738" y="53927"/>
                </a:lnTo>
                <a:lnTo>
                  <a:pt x="84233" y="54061"/>
                </a:lnTo>
                <a:lnTo>
                  <a:pt x="84566" y="54466"/>
                </a:lnTo>
                <a:lnTo>
                  <a:pt x="84311" y="54716"/>
                </a:lnTo>
                <a:lnTo>
                  <a:pt x="84050" y="55333"/>
                </a:lnTo>
                <a:lnTo>
                  <a:pt x="83988" y="55961"/>
                </a:lnTo>
                <a:lnTo>
                  <a:pt x="83355" y="56677"/>
                </a:lnTo>
                <a:lnTo>
                  <a:pt x="80705" y="57683"/>
                </a:lnTo>
                <a:lnTo>
                  <a:pt x="80255" y="58066"/>
                </a:lnTo>
                <a:lnTo>
                  <a:pt x="80077" y="58722"/>
                </a:lnTo>
                <a:lnTo>
                  <a:pt x="79661" y="59577"/>
                </a:lnTo>
                <a:lnTo>
                  <a:pt x="79805" y="60105"/>
                </a:lnTo>
                <a:lnTo>
                  <a:pt x="80255" y="61033"/>
                </a:lnTo>
                <a:lnTo>
                  <a:pt x="80205" y="61311"/>
                </a:lnTo>
                <a:lnTo>
                  <a:pt x="80477" y="61444"/>
                </a:lnTo>
                <a:lnTo>
                  <a:pt x="79516" y="62300"/>
                </a:lnTo>
                <a:lnTo>
                  <a:pt x="79283" y="63094"/>
                </a:lnTo>
                <a:lnTo>
                  <a:pt x="78838" y="63138"/>
                </a:lnTo>
                <a:lnTo>
                  <a:pt x="79016" y="63683"/>
                </a:lnTo>
                <a:lnTo>
                  <a:pt x="77444" y="64827"/>
                </a:lnTo>
                <a:lnTo>
                  <a:pt x="77372" y="65383"/>
                </a:lnTo>
                <a:lnTo>
                  <a:pt x="75050" y="66605"/>
                </a:lnTo>
                <a:lnTo>
                  <a:pt x="74800" y="66272"/>
                </a:lnTo>
                <a:lnTo>
                  <a:pt x="74783" y="65827"/>
                </a:lnTo>
                <a:lnTo>
                  <a:pt x="74600" y="65616"/>
                </a:lnTo>
                <a:lnTo>
                  <a:pt x="74288" y="65616"/>
                </a:lnTo>
                <a:lnTo>
                  <a:pt x="73555" y="66205"/>
                </a:lnTo>
                <a:lnTo>
                  <a:pt x="73105" y="66272"/>
                </a:lnTo>
                <a:lnTo>
                  <a:pt x="72916" y="67427"/>
                </a:lnTo>
                <a:lnTo>
                  <a:pt x="73611" y="67150"/>
                </a:lnTo>
                <a:lnTo>
                  <a:pt x="73838" y="66850"/>
                </a:lnTo>
                <a:lnTo>
                  <a:pt x="74216" y="67044"/>
                </a:lnTo>
                <a:lnTo>
                  <a:pt x="71305" y="69688"/>
                </a:lnTo>
                <a:lnTo>
                  <a:pt x="70572" y="71772"/>
                </a:lnTo>
                <a:lnTo>
                  <a:pt x="66761" y="74911"/>
                </a:lnTo>
                <a:lnTo>
                  <a:pt x="66177" y="76038"/>
                </a:lnTo>
                <a:lnTo>
                  <a:pt x="65311" y="76922"/>
                </a:lnTo>
                <a:lnTo>
                  <a:pt x="63694" y="77494"/>
                </a:lnTo>
                <a:lnTo>
                  <a:pt x="62494" y="78516"/>
                </a:lnTo>
                <a:lnTo>
                  <a:pt x="62366" y="79438"/>
                </a:lnTo>
                <a:lnTo>
                  <a:pt x="62527" y="80466"/>
                </a:lnTo>
                <a:lnTo>
                  <a:pt x="61822" y="81527"/>
                </a:lnTo>
                <a:lnTo>
                  <a:pt x="60816" y="82177"/>
                </a:lnTo>
                <a:lnTo>
                  <a:pt x="58916" y="81888"/>
                </a:lnTo>
                <a:lnTo>
                  <a:pt x="58072" y="82616"/>
                </a:lnTo>
                <a:lnTo>
                  <a:pt x="58072" y="83533"/>
                </a:lnTo>
                <a:lnTo>
                  <a:pt x="56911" y="85055"/>
                </a:lnTo>
                <a:lnTo>
                  <a:pt x="56272" y="84988"/>
                </a:lnTo>
                <a:lnTo>
                  <a:pt x="55811" y="84333"/>
                </a:lnTo>
                <a:lnTo>
                  <a:pt x="55450" y="84333"/>
                </a:lnTo>
                <a:lnTo>
                  <a:pt x="54038" y="85788"/>
                </a:lnTo>
                <a:lnTo>
                  <a:pt x="53622" y="86577"/>
                </a:lnTo>
                <a:lnTo>
                  <a:pt x="53650" y="88133"/>
                </a:lnTo>
                <a:lnTo>
                  <a:pt x="54361" y="90283"/>
                </a:lnTo>
                <a:lnTo>
                  <a:pt x="53683" y="91077"/>
                </a:lnTo>
                <a:lnTo>
                  <a:pt x="53811" y="92266"/>
                </a:lnTo>
                <a:lnTo>
                  <a:pt x="53811" y="95638"/>
                </a:lnTo>
                <a:lnTo>
                  <a:pt x="54877" y="96000"/>
                </a:lnTo>
                <a:lnTo>
                  <a:pt x="55044" y="98150"/>
                </a:lnTo>
                <a:lnTo>
                  <a:pt x="54072" y="101022"/>
                </a:lnTo>
                <a:lnTo>
                  <a:pt x="52972" y="103044"/>
                </a:lnTo>
                <a:lnTo>
                  <a:pt x="52972" y="104733"/>
                </a:lnTo>
                <a:lnTo>
                  <a:pt x="53400" y="105394"/>
                </a:lnTo>
                <a:lnTo>
                  <a:pt x="53727" y="109033"/>
                </a:lnTo>
                <a:lnTo>
                  <a:pt x="53727" y="110022"/>
                </a:lnTo>
                <a:lnTo>
                  <a:pt x="52900" y="110333"/>
                </a:lnTo>
                <a:lnTo>
                  <a:pt x="52472" y="110116"/>
                </a:lnTo>
                <a:lnTo>
                  <a:pt x="51338" y="110305"/>
                </a:lnTo>
                <a:lnTo>
                  <a:pt x="50861" y="111172"/>
                </a:lnTo>
                <a:lnTo>
                  <a:pt x="51072" y="111533"/>
                </a:lnTo>
                <a:lnTo>
                  <a:pt x="49977" y="113022"/>
                </a:lnTo>
                <a:lnTo>
                  <a:pt x="49583" y="113522"/>
                </a:lnTo>
                <a:lnTo>
                  <a:pt x="49705" y="114083"/>
                </a:lnTo>
                <a:lnTo>
                  <a:pt x="51111" y="114811"/>
                </a:lnTo>
                <a:lnTo>
                  <a:pt x="51272" y="115055"/>
                </a:lnTo>
                <a:lnTo>
                  <a:pt x="51300" y="115372"/>
                </a:lnTo>
                <a:lnTo>
                  <a:pt x="51105" y="114977"/>
                </a:lnTo>
                <a:lnTo>
                  <a:pt x="50450" y="114727"/>
                </a:lnTo>
                <a:lnTo>
                  <a:pt x="48616" y="115372"/>
                </a:lnTo>
                <a:lnTo>
                  <a:pt x="48327" y="115338"/>
                </a:lnTo>
                <a:lnTo>
                  <a:pt x="46838" y="116005"/>
                </a:lnTo>
                <a:lnTo>
                  <a:pt x="46355" y="116794"/>
                </a:lnTo>
                <a:lnTo>
                  <a:pt x="46294" y="117255"/>
                </a:lnTo>
                <a:lnTo>
                  <a:pt x="46105" y="117455"/>
                </a:lnTo>
                <a:lnTo>
                  <a:pt x="46294" y="117788"/>
                </a:lnTo>
                <a:lnTo>
                  <a:pt x="45905" y="118944"/>
                </a:lnTo>
                <a:lnTo>
                  <a:pt x="44227" y="120000"/>
                </a:lnTo>
                <a:lnTo>
                  <a:pt x="42838" y="119872"/>
                </a:lnTo>
                <a:lnTo>
                  <a:pt x="41544" y="118944"/>
                </a:lnTo>
                <a:lnTo>
                  <a:pt x="40283" y="117427"/>
                </a:lnTo>
                <a:lnTo>
                  <a:pt x="38772" y="114194"/>
                </a:lnTo>
                <a:lnTo>
                  <a:pt x="38677" y="112366"/>
                </a:lnTo>
                <a:lnTo>
                  <a:pt x="38216" y="110716"/>
                </a:lnTo>
                <a:lnTo>
                  <a:pt x="37255" y="108894"/>
                </a:lnTo>
                <a:lnTo>
                  <a:pt x="37255" y="108072"/>
                </a:lnTo>
                <a:lnTo>
                  <a:pt x="36894" y="108033"/>
                </a:lnTo>
                <a:lnTo>
                  <a:pt x="36477" y="106816"/>
                </a:lnTo>
                <a:lnTo>
                  <a:pt x="36094" y="105327"/>
                </a:lnTo>
                <a:lnTo>
                  <a:pt x="34833" y="103838"/>
                </a:lnTo>
                <a:lnTo>
                  <a:pt x="34094" y="102611"/>
                </a:lnTo>
                <a:lnTo>
                  <a:pt x="33772" y="102588"/>
                </a:lnTo>
                <a:lnTo>
                  <a:pt x="32611" y="101322"/>
                </a:lnTo>
                <a:lnTo>
                  <a:pt x="32088" y="100200"/>
                </a:lnTo>
                <a:lnTo>
                  <a:pt x="31700" y="99833"/>
                </a:lnTo>
                <a:lnTo>
                  <a:pt x="31566" y="98022"/>
                </a:lnTo>
                <a:lnTo>
                  <a:pt x="31083" y="97261"/>
                </a:lnTo>
                <a:lnTo>
                  <a:pt x="30338" y="95272"/>
                </a:lnTo>
                <a:lnTo>
                  <a:pt x="30116" y="93922"/>
                </a:lnTo>
                <a:lnTo>
                  <a:pt x="29672" y="92961"/>
                </a:lnTo>
                <a:lnTo>
                  <a:pt x="29211" y="92266"/>
                </a:lnTo>
                <a:lnTo>
                  <a:pt x="29116" y="90683"/>
                </a:lnTo>
                <a:lnTo>
                  <a:pt x="28861" y="90616"/>
                </a:lnTo>
                <a:lnTo>
                  <a:pt x="27766" y="89327"/>
                </a:lnTo>
                <a:lnTo>
                  <a:pt x="27766" y="88827"/>
                </a:lnTo>
                <a:lnTo>
                  <a:pt x="27472" y="88761"/>
                </a:lnTo>
                <a:lnTo>
                  <a:pt x="26466" y="86905"/>
                </a:lnTo>
                <a:lnTo>
                  <a:pt x="26444" y="86350"/>
                </a:lnTo>
                <a:lnTo>
                  <a:pt x="25883" y="86022"/>
                </a:lnTo>
                <a:lnTo>
                  <a:pt x="25566" y="84727"/>
                </a:lnTo>
                <a:lnTo>
                  <a:pt x="24855" y="84266"/>
                </a:lnTo>
                <a:lnTo>
                  <a:pt x="24177" y="82383"/>
                </a:lnTo>
                <a:lnTo>
                  <a:pt x="24144" y="79933"/>
                </a:lnTo>
                <a:lnTo>
                  <a:pt x="22338" y="76333"/>
                </a:lnTo>
                <a:lnTo>
                  <a:pt x="22338" y="75138"/>
                </a:lnTo>
                <a:lnTo>
                  <a:pt x="21533" y="73888"/>
                </a:lnTo>
                <a:lnTo>
                  <a:pt x="22472" y="73822"/>
                </a:lnTo>
                <a:lnTo>
                  <a:pt x="21205" y="72166"/>
                </a:lnTo>
                <a:lnTo>
                  <a:pt x="21238" y="71244"/>
                </a:lnTo>
                <a:lnTo>
                  <a:pt x="21827" y="71111"/>
                </a:lnTo>
                <a:lnTo>
                  <a:pt x="21372" y="70483"/>
                </a:lnTo>
                <a:lnTo>
                  <a:pt x="21300" y="69688"/>
                </a:lnTo>
                <a:lnTo>
                  <a:pt x="20016" y="67305"/>
                </a:lnTo>
                <a:lnTo>
                  <a:pt x="19811" y="65822"/>
                </a:lnTo>
                <a:lnTo>
                  <a:pt x="20588" y="65422"/>
                </a:lnTo>
                <a:lnTo>
                  <a:pt x="19916" y="65022"/>
                </a:lnTo>
                <a:lnTo>
                  <a:pt x="19883" y="64266"/>
                </a:lnTo>
                <a:lnTo>
                  <a:pt x="20333" y="63272"/>
                </a:lnTo>
                <a:lnTo>
                  <a:pt x="20244" y="62022"/>
                </a:lnTo>
                <a:lnTo>
                  <a:pt x="19844" y="60750"/>
                </a:lnTo>
                <a:lnTo>
                  <a:pt x="19355" y="60422"/>
                </a:lnTo>
                <a:lnTo>
                  <a:pt x="18988" y="58361"/>
                </a:lnTo>
                <a:lnTo>
                  <a:pt x="19911" y="57788"/>
                </a:lnTo>
                <a:lnTo>
                  <a:pt x="20233" y="57294"/>
                </a:lnTo>
                <a:lnTo>
                  <a:pt x="20916" y="57294"/>
                </a:lnTo>
                <a:lnTo>
                  <a:pt x="20183" y="57127"/>
                </a:lnTo>
                <a:lnTo>
                  <a:pt x="19183" y="57272"/>
                </a:lnTo>
                <a:lnTo>
                  <a:pt x="18650" y="57238"/>
                </a:lnTo>
                <a:lnTo>
                  <a:pt x="18744" y="56416"/>
                </a:lnTo>
                <a:lnTo>
                  <a:pt x="18344" y="55688"/>
                </a:lnTo>
                <a:lnTo>
                  <a:pt x="18488" y="54838"/>
                </a:lnTo>
                <a:lnTo>
                  <a:pt x="18711" y="54655"/>
                </a:lnTo>
                <a:lnTo>
                  <a:pt x="19277" y="54783"/>
                </a:lnTo>
                <a:lnTo>
                  <a:pt x="19983" y="54061"/>
                </a:lnTo>
                <a:lnTo>
                  <a:pt x="20327" y="53500"/>
                </a:lnTo>
                <a:lnTo>
                  <a:pt x="19572" y="53977"/>
                </a:lnTo>
                <a:lnTo>
                  <a:pt x="19055" y="53733"/>
                </a:lnTo>
                <a:lnTo>
                  <a:pt x="18027" y="53866"/>
                </a:lnTo>
                <a:lnTo>
                  <a:pt x="17705" y="53150"/>
                </a:lnTo>
                <a:lnTo>
                  <a:pt x="17594" y="53694"/>
                </a:lnTo>
                <a:lnTo>
                  <a:pt x="17544" y="54572"/>
                </a:lnTo>
                <a:lnTo>
                  <a:pt x="16922" y="56250"/>
                </a:lnTo>
                <a:lnTo>
                  <a:pt x="17550" y="57061"/>
                </a:lnTo>
                <a:lnTo>
                  <a:pt x="17411" y="58611"/>
                </a:lnTo>
                <a:lnTo>
                  <a:pt x="16750" y="59300"/>
                </a:lnTo>
                <a:lnTo>
                  <a:pt x="16722" y="59777"/>
                </a:lnTo>
                <a:lnTo>
                  <a:pt x="15266" y="60538"/>
                </a:lnTo>
                <a:lnTo>
                  <a:pt x="13066" y="61938"/>
                </a:lnTo>
                <a:lnTo>
                  <a:pt x="12038" y="62300"/>
                </a:lnTo>
                <a:lnTo>
                  <a:pt x="10488" y="61950"/>
                </a:lnTo>
                <a:lnTo>
                  <a:pt x="7205" y="59244"/>
                </a:lnTo>
                <a:lnTo>
                  <a:pt x="5850" y="57433"/>
                </a:lnTo>
                <a:lnTo>
                  <a:pt x="5838" y="57127"/>
                </a:lnTo>
                <a:lnTo>
                  <a:pt x="5438" y="57161"/>
                </a:lnTo>
                <a:lnTo>
                  <a:pt x="4877" y="56844"/>
                </a:lnTo>
                <a:lnTo>
                  <a:pt x="2983" y="54916"/>
                </a:lnTo>
                <a:lnTo>
                  <a:pt x="2827" y="54322"/>
                </a:lnTo>
                <a:lnTo>
                  <a:pt x="2983" y="53844"/>
                </a:lnTo>
                <a:lnTo>
                  <a:pt x="3505" y="53794"/>
                </a:lnTo>
                <a:lnTo>
                  <a:pt x="3661" y="54061"/>
                </a:lnTo>
                <a:lnTo>
                  <a:pt x="4183" y="53894"/>
                </a:lnTo>
                <a:lnTo>
                  <a:pt x="4166" y="54866"/>
                </a:lnTo>
                <a:lnTo>
                  <a:pt x="4877" y="54950"/>
                </a:lnTo>
                <a:lnTo>
                  <a:pt x="5333" y="54538"/>
                </a:lnTo>
                <a:lnTo>
                  <a:pt x="5616" y="54505"/>
                </a:lnTo>
                <a:lnTo>
                  <a:pt x="6077" y="54805"/>
                </a:lnTo>
                <a:lnTo>
                  <a:pt x="6172" y="54466"/>
                </a:lnTo>
                <a:lnTo>
                  <a:pt x="7927" y="53050"/>
                </a:lnTo>
                <a:lnTo>
                  <a:pt x="8461" y="53038"/>
                </a:lnTo>
                <a:lnTo>
                  <a:pt x="9277" y="51750"/>
                </a:lnTo>
                <a:lnTo>
                  <a:pt x="9538" y="51805"/>
                </a:lnTo>
                <a:lnTo>
                  <a:pt x="9883" y="50961"/>
                </a:lnTo>
                <a:lnTo>
                  <a:pt x="9016" y="50894"/>
                </a:lnTo>
                <a:lnTo>
                  <a:pt x="8755" y="50744"/>
                </a:lnTo>
                <a:lnTo>
                  <a:pt x="8883" y="51027"/>
                </a:lnTo>
                <a:lnTo>
                  <a:pt x="8794" y="51405"/>
                </a:lnTo>
                <a:lnTo>
                  <a:pt x="7033" y="52183"/>
                </a:lnTo>
                <a:lnTo>
                  <a:pt x="5994" y="52183"/>
                </a:lnTo>
                <a:lnTo>
                  <a:pt x="5200" y="52461"/>
                </a:lnTo>
                <a:lnTo>
                  <a:pt x="2422" y="51472"/>
                </a:lnTo>
                <a:lnTo>
                  <a:pt x="1094" y="50050"/>
                </a:lnTo>
                <a:lnTo>
                  <a:pt x="544" y="49783"/>
                </a:lnTo>
                <a:lnTo>
                  <a:pt x="616" y="48894"/>
                </a:lnTo>
                <a:lnTo>
                  <a:pt x="1450" y="47766"/>
                </a:lnTo>
                <a:lnTo>
                  <a:pt x="2383" y="47238"/>
                </a:lnTo>
                <a:lnTo>
                  <a:pt x="1194" y="47433"/>
                </a:lnTo>
                <a:lnTo>
                  <a:pt x="0" y="48211"/>
                </a:lnTo>
                <a:lnTo>
                  <a:pt x="38" y="47083"/>
                </a:lnTo>
                <a:lnTo>
                  <a:pt x="933" y="46488"/>
                </a:lnTo>
                <a:lnTo>
                  <a:pt x="1522" y="46327"/>
                </a:lnTo>
                <a:lnTo>
                  <a:pt x="1894" y="45222"/>
                </a:lnTo>
                <a:lnTo>
                  <a:pt x="2538" y="45383"/>
                </a:lnTo>
                <a:lnTo>
                  <a:pt x="3244" y="45000"/>
                </a:lnTo>
                <a:lnTo>
                  <a:pt x="6166" y="45166"/>
                </a:lnTo>
                <a:lnTo>
                  <a:pt x="7861" y="44533"/>
                </a:lnTo>
                <a:lnTo>
                  <a:pt x="8200" y="44155"/>
                </a:lnTo>
                <a:lnTo>
                  <a:pt x="9183" y="43844"/>
                </a:lnTo>
                <a:lnTo>
                  <a:pt x="8844" y="44472"/>
                </a:lnTo>
                <a:lnTo>
                  <a:pt x="9244" y="44977"/>
                </a:lnTo>
                <a:lnTo>
                  <a:pt x="10205" y="44377"/>
                </a:lnTo>
                <a:lnTo>
                  <a:pt x="10994" y="44088"/>
                </a:lnTo>
                <a:lnTo>
                  <a:pt x="10655" y="43677"/>
                </a:lnTo>
                <a:lnTo>
                  <a:pt x="10788" y="43055"/>
                </a:lnTo>
                <a:lnTo>
                  <a:pt x="9833" y="40283"/>
                </a:lnTo>
                <a:lnTo>
                  <a:pt x="9000" y="39144"/>
                </a:lnTo>
                <a:lnTo>
                  <a:pt x="9211" y="38550"/>
                </a:lnTo>
                <a:lnTo>
                  <a:pt x="8627" y="38044"/>
                </a:lnTo>
                <a:lnTo>
                  <a:pt x="7794" y="38111"/>
                </a:lnTo>
                <a:lnTo>
                  <a:pt x="6416" y="37194"/>
                </a:lnTo>
                <a:lnTo>
                  <a:pt x="6233" y="35588"/>
                </a:lnTo>
                <a:lnTo>
                  <a:pt x="6288" y="34516"/>
                </a:lnTo>
                <a:lnTo>
                  <a:pt x="5683" y="33166"/>
                </a:lnTo>
                <a:lnTo>
                  <a:pt x="4877" y="33133"/>
                </a:lnTo>
                <a:lnTo>
                  <a:pt x="4416" y="33383"/>
                </a:lnTo>
                <a:lnTo>
                  <a:pt x="3400" y="33044"/>
                </a:lnTo>
                <a:lnTo>
                  <a:pt x="2694" y="33066"/>
                </a:lnTo>
                <a:lnTo>
                  <a:pt x="2694" y="31966"/>
                </a:lnTo>
                <a:lnTo>
                  <a:pt x="3366" y="30200"/>
                </a:lnTo>
                <a:lnTo>
                  <a:pt x="4016" y="29983"/>
                </a:lnTo>
                <a:lnTo>
                  <a:pt x="5150" y="28311"/>
                </a:lnTo>
                <a:lnTo>
                  <a:pt x="5333" y="27561"/>
                </a:lnTo>
                <a:lnTo>
                  <a:pt x="6138" y="27144"/>
                </a:lnTo>
                <a:lnTo>
                  <a:pt x="6688" y="26738"/>
                </a:lnTo>
                <a:lnTo>
                  <a:pt x="7611" y="27144"/>
                </a:lnTo>
                <a:lnTo>
                  <a:pt x="7794" y="28000"/>
                </a:lnTo>
                <a:lnTo>
                  <a:pt x="8416" y="28127"/>
                </a:lnTo>
                <a:lnTo>
                  <a:pt x="10011" y="27272"/>
                </a:lnTo>
                <a:lnTo>
                  <a:pt x="12255" y="27144"/>
                </a:lnTo>
                <a:lnTo>
                  <a:pt x="13616" y="25605"/>
                </a:lnTo>
                <a:lnTo>
                  <a:pt x="14444" y="23022"/>
                </a:lnTo>
                <a:lnTo>
                  <a:pt x="16411" y="21611"/>
                </a:lnTo>
                <a:lnTo>
                  <a:pt x="16900" y="20655"/>
                </a:lnTo>
                <a:lnTo>
                  <a:pt x="17083" y="19244"/>
                </a:lnTo>
                <a:lnTo>
                  <a:pt x="18038" y="17861"/>
                </a:lnTo>
                <a:lnTo>
                  <a:pt x="19422" y="17166"/>
                </a:lnTo>
                <a:lnTo>
                  <a:pt x="19888" y="16094"/>
                </a:lnTo>
                <a:lnTo>
                  <a:pt x="19855" y="15272"/>
                </a:lnTo>
                <a:lnTo>
                  <a:pt x="19300" y="14833"/>
                </a:lnTo>
                <a:lnTo>
                  <a:pt x="20527" y="13450"/>
                </a:lnTo>
                <a:lnTo>
                  <a:pt x="21205" y="12916"/>
                </a:lnTo>
                <a:lnTo>
                  <a:pt x="21338" y="11877"/>
                </a:lnTo>
                <a:lnTo>
                  <a:pt x="21550" y="9694"/>
                </a:lnTo>
                <a:lnTo>
                  <a:pt x="21111" y="8094"/>
                </a:lnTo>
                <a:lnTo>
                  <a:pt x="20861" y="7716"/>
                </a:lnTo>
                <a:lnTo>
                  <a:pt x="22227" y="6388"/>
                </a:lnTo>
                <a:lnTo>
                  <a:pt x="23022" y="6111"/>
                </a:lnTo>
                <a:lnTo>
                  <a:pt x="23822" y="5572"/>
                </a:lnTo>
                <a:lnTo>
                  <a:pt x="24350" y="5666"/>
                </a:lnTo>
                <a:lnTo>
                  <a:pt x="25455" y="4411"/>
                </a:lnTo>
                <a:lnTo>
                  <a:pt x="26711" y="2266"/>
                </a:lnTo>
                <a:lnTo>
                  <a:pt x="27977" y="1100"/>
                </a:lnTo>
                <a:lnTo>
                  <a:pt x="29055" y="1038"/>
                </a:lnTo>
                <a:lnTo>
                  <a:pt x="29600" y="0"/>
                </a:lnTo>
                <a:lnTo>
                  <a:pt x="30494" y="0"/>
                </a:lnTo>
                <a:lnTo>
                  <a:pt x="32827" y="1605"/>
                </a:lnTo>
                <a:lnTo>
                  <a:pt x="34061" y="911"/>
                </a:lnTo>
                <a:lnTo>
                  <a:pt x="35238" y="1383"/>
                </a:lnTo>
                <a:lnTo>
                  <a:pt x="35661" y="2577"/>
                </a:lnTo>
                <a:lnTo>
                  <a:pt x="36738" y="2516"/>
                </a:lnTo>
                <a:lnTo>
                  <a:pt x="38461" y="3622"/>
                </a:lnTo>
                <a:lnTo>
                  <a:pt x="38483" y="3594"/>
                </a:lnTo>
                <a:cubicBezTo>
                  <a:pt x="38483" y="3594"/>
                  <a:pt x="38483" y="3594"/>
                  <a:pt x="38483" y="3594"/>
                </a:cubicBezTo>
                <a:close/>
                <a:moveTo>
                  <a:pt x="38483" y="35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3" name="Google Shape;2733;p205"/>
          <p:cNvSpPr/>
          <p:nvPr/>
        </p:nvSpPr>
        <p:spPr>
          <a:xfrm>
            <a:off x="18166577" y="7018924"/>
            <a:ext cx="329158" cy="388686"/>
          </a:xfrm>
          <a:custGeom>
            <a:rect b="b" l="l" r="r" t="t"/>
            <a:pathLst>
              <a:path extrusionOk="0" h="120000" w="120000">
                <a:moveTo>
                  <a:pt x="71316" y="80416"/>
                </a:moveTo>
                <a:lnTo>
                  <a:pt x="67066" y="81805"/>
                </a:lnTo>
                <a:lnTo>
                  <a:pt x="67227" y="83372"/>
                </a:lnTo>
                <a:lnTo>
                  <a:pt x="70455" y="88688"/>
                </a:lnTo>
                <a:lnTo>
                  <a:pt x="74655" y="88805"/>
                </a:lnTo>
                <a:lnTo>
                  <a:pt x="74200" y="83505"/>
                </a:lnTo>
                <a:cubicBezTo>
                  <a:pt x="74200" y="83505"/>
                  <a:pt x="71316" y="80416"/>
                  <a:pt x="71316" y="80416"/>
                </a:cubicBezTo>
                <a:close/>
                <a:moveTo>
                  <a:pt x="76027" y="82983"/>
                </a:moveTo>
                <a:lnTo>
                  <a:pt x="78366" y="86755"/>
                </a:lnTo>
                <a:lnTo>
                  <a:pt x="77883" y="89705"/>
                </a:lnTo>
                <a:lnTo>
                  <a:pt x="79933" y="92022"/>
                </a:lnTo>
                <a:lnTo>
                  <a:pt x="83155" y="87361"/>
                </a:lnTo>
                <a:lnTo>
                  <a:pt x="81955" y="84522"/>
                </a:lnTo>
                <a:lnTo>
                  <a:pt x="76027" y="81300"/>
                </a:lnTo>
                <a:cubicBezTo>
                  <a:pt x="76027" y="81300"/>
                  <a:pt x="76205" y="82727"/>
                  <a:pt x="76027" y="82983"/>
                </a:cubicBezTo>
                <a:cubicBezTo>
                  <a:pt x="76027" y="82983"/>
                  <a:pt x="76027" y="82983"/>
                  <a:pt x="76027" y="82983"/>
                </a:cubicBezTo>
                <a:close/>
                <a:moveTo>
                  <a:pt x="88238" y="83916"/>
                </a:moveTo>
                <a:lnTo>
                  <a:pt x="86711" y="82677"/>
                </a:lnTo>
                <a:lnTo>
                  <a:pt x="84783" y="83505"/>
                </a:lnTo>
                <a:lnTo>
                  <a:pt x="85455" y="87283"/>
                </a:lnTo>
                <a:lnTo>
                  <a:pt x="87666" y="86422"/>
                </a:lnTo>
                <a:lnTo>
                  <a:pt x="88238" y="83916"/>
                </a:lnTo>
                <a:cubicBezTo>
                  <a:pt x="88238" y="83916"/>
                  <a:pt x="88238" y="83916"/>
                  <a:pt x="88238" y="83916"/>
                </a:cubicBezTo>
                <a:close/>
                <a:moveTo>
                  <a:pt x="120000" y="98294"/>
                </a:moveTo>
                <a:lnTo>
                  <a:pt x="120000" y="102561"/>
                </a:lnTo>
                <a:lnTo>
                  <a:pt x="117488" y="106927"/>
                </a:lnTo>
                <a:lnTo>
                  <a:pt x="115600" y="106055"/>
                </a:lnTo>
                <a:lnTo>
                  <a:pt x="111072" y="110311"/>
                </a:lnTo>
                <a:lnTo>
                  <a:pt x="110322" y="113711"/>
                </a:lnTo>
                <a:lnTo>
                  <a:pt x="110677" y="114900"/>
                </a:lnTo>
                <a:lnTo>
                  <a:pt x="110255" y="115272"/>
                </a:lnTo>
                <a:lnTo>
                  <a:pt x="111300" y="119722"/>
                </a:lnTo>
                <a:lnTo>
                  <a:pt x="110616" y="120000"/>
                </a:lnTo>
                <a:lnTo>
                  <a:pt x="107244" y="113644"/>
                </a:lnTo>
                <a:lnTo>
                  <a:pt x="102961" y="109000"/>
                </a:lnTo>
                <a:lnTo>
                  <a:pt x="101044" y="107094"/>
                </a:lnTo>
                <a:lnTo>
                  <a:pt x="102244" y="104888"/>
                </a:lnTo>
                <a:lnTo>
                  <a:pt x="102411" y="102077"/>
                </a:lnTo>
                <a:lnTo>
                  <a:pt x="101755" y="103572"/>
                </a:lnTo>
                <a:lnTo>
                  <a:pt x="98861" y="105605"/>
                </a:lnTo>
                <a:lnTo>
                  <a:pt x="97977" y="104505"/>
                </a:lnTo>
                <a:lnTo>
                  <a:pt x="99216" y="99216"/>
                </a:lnTo>
                <a:lnTo>
                  <a:pt x="97650" y="98416"/>
                </a:lnTo>
                <a:lnTo>
                  <a:pt x="98727" y="94338"/>
                </a:lnTo>
                <a:lnTo>
                  <a:pt x="98861" y="91877"/>
                </a:lnTo>
                <a:lnTo>
                  <a:pt x="95861" y="90255"/>
                </a:lnTo>
                <a:lnTo>
                  <a:pt x="88600" y="77905"/>
                </a:lnTo>
                <a:lnTo>
                  <a:pt x="86644" y="77905"/>
                </a:lnTo>
                <a:lnTo>
                  <a:pt x="86772" y="79011"/>
                </a:lnTo>
                <a:lnTo>
                  <a:pt x="85211" y="78444"/>
                </a:lnTo>
                <a:lnTo>
                  <a:pt x="80811" y="80472"/>
                </a:lnTo>
                <a:lnTo>
                  <a:pt x="72438" y="77511"/>
                </a:lnTo>
                <a:lnTo>
                  <a:pt x="71561" y="76283"/>
                </a:lnTo>
                <a:lnTo>
                  <a:pt x="68888" y="76416"/>
                </a:lnTo>
                <a:lnTo>
                  <a:pt x="64594" y="73411"/>
                </a:lnTo>
                <a:lnTo>
                  <a:pt x="62705" y="68111"/>
                </a:lnTo>
                <a:lnTo>
                  <a:pt x="63583" y="74361"/>
                </a:lnTo>
                <a:lnTo>
                  <a:pt x="66777" y="78038"/>
                </a:lnTo>
                <a:lnTo>
                  <a:pt x="66027" y="79944"/>
                </a:lnTo>
                <a:lnTo>
                  <a:pt x="61300" y="81300"/>
                </a:lnTo>
                <a:lnTo>
                  <a:pt x="64327" y="82266"/>
                </a:lnTo>
                <a:lnTo>
                  <a:pt x="67455" y="86183"/>
                </a:lnTo>
                <a:lnTo>
                  <a:pt x="67000" y="91027"/>
                </a:lnTo>
                <a:lnTo>
                  <a:pt x="62472" y="92411"/>
                </a:lnTo>
                <a:lnTo>
                  <a:pt x="58666" y="97794"/>
                </a:lnTo>
                <a:lnTo>
                  <a:pt x="55066" y="95850"/>
                </a:lnTo>
                <a:lnTo>
                  <a:pt x="57261" y="92738"/>
                </a:lnTo>
                <a:lnTo>
                  <a:pt x="59183" y="92116"/>
                </a:lnTo>
                <a:lnTo>
                  <a:pt x="60261" y="90505"/>
                </a:lnTo>
                <a:lnTo>
                  <a:pt x="56916" y="91716"/>
                </a:lnTo>
                <a:lnTo>
                  <a:pt x="53988" y="95377"/>
                </a:lnTo>
                <a:lnTo>
                  <a:pt x="50877" y="91994"/>
                </a:lnTo>
                <a:lnTo>
                  <a:pt x="53288" y="85955"/>
                </a:lnTo>
                <a:lnTo>
                  <a:pt x="53288" y="84800"/>
                </a:lnTo>
                <a:lnTo>
                  <a:pt x="51594" y="83250"/>
                </a:lnTo>
                <a:lnTo>
                  <a:pt x="52638" y="84950"/>
                </a:lnTo>
                <a:lnTo>
                  <a:pt x="50811" y="87200"/>
                </a:lnTo>
                <a:lnTo>
                  <a:pt x="50338" y="90894"/>
                </a:lnTo>
                <a:lnTo>
                  <a:pt x="49022" y="90972"/>
                </a:lnTo>
                <a:lnTo>
                  <a:pt x="51550" y="95161"/>
                </a:lnTo>
                <a:lnTo>
                  <a:pt x="51155" y="98361"/>
                </a:lnTo>
                <a:lnTo>
                  <a:pt x="48855" y="99372"/>
                </a:lnTo>
                <a:lnTo>
                  <a:pt x="48500" y="98833"/>
                </a:lnTo>
                <a:lnTo>
                  <a:pt x="45422" y="97272"/>
                </a:lnTo>
                <a:lnTo>
                  <a:pt x="43372" y="97950"/>
                </a:lnTo>
                <a:lnTo>
                  <a:pt x="42327" y="100588"/>
                </a:lnTo>
                <a:lnTo>
                  <a:pt x="39572" y="100588"/>
                </a:lnTo>
                <a:lnTo>
                  <a:pt x="38633" y="98916"/>
                </a:lnTo>
                <a:lnTo>
                  <a:pt x="36744" y="95438"/>
                </a:lnTo>
                <a:lnTo>
                  <a:pt x="34461" y="96027"/>
                </a:lnTo>
                <a:lnTo>
                  <a:pt x="33777" y="90422"/>
                </a:lnTo>
                <a:lnTo>
                  <a:pt x="32183" y="87444"/>
                </a:lnTo>
                <a:lnTo>
                  <a:pt x="32083" y="82572"/>
                </a:lnTo>
                <a:lnTo>
                  <a:pt x="25372" y="75266"/>
                </a:lnTo>
                <a:lnTo>
                  <a:pt x="24183" y="69711"/>
                </a:lnTo>
                <a:lnTo>
                  <a:pt x="25016" y="66466"/>
                </a:lnTo>
                <a:lnTo>
                  <a:pt x="22800" y="61933"/>
                </a:lnTo>
                <a:lnTo>
                  <a:pt x="22800" y="56000"/>
                </a:lnTo>
                <a:lnTo>
                  <a:pt x="17066" y="50427"/>
                </a:lnTo>
                <a:lnTo>
                  <a:pt x="11005" y="48605"/>
                </a:lnTo>
                <a:lnTo>
                  <a:pt x="5733" y="43833"/>
                </a:lnTo>
                <a:lnTo>
                  <a:pt x="5911" y="36733"/>
                </a:lnTo>
                <a:lnTo>
                  <a:pt x="10322" y="35955"/>
                </a:lnTo>
                <a:lnTo>
                  <a:pt x="12377" y="31161"/>
                </a:lnTo>
                <a:lnTo>
                  <a:pt x="15727" y="29583"/>
                </a:lnTo>
                <a:lnTo>
                  <a:pt x="18594" y="30383"/>
                </a:lnTo>
                <a:lnTo>
                  <a:pt x="21627" y="28561"/>
                </a:lnTo>
                <a:lnTo>
                  <a:pt x="20305" y="23938"/>
                </a:lnTo>
                <a:lnTo>
                  <a:pt x="21272" y="21716"/>
                </a:lnTo>
                <a:lnTo>
                  <a:pt x="15227" y="21322"/>
                </a:lnTo>
                <a:lnTo>
                  <a:pt x="11005" y="22622"/>
                </a:lnTo>
                <a:lnTo>
                  <a:pt x="0" y="19638"/>
                </a:lnTo>
                <a:lnTo>
                  <a:pt x="683" y="15377"/>
                </a:lnTo>
                <a:lnTo>
                  <a:pt x="5244" y="11372"/>
                </a:lnTo>
                <a:lnTo>
                  <a:pt x="7461" y="6727"/>
                </a:lnTo>
                <a:lnTo>
                  <a:pt x="5077" y="5166"/>
                </a:lnTo>
                <a:lnTo>
                  <a:pt x="4900" y="2711"/>
                </a:lnTo>
                <a:lnTo>
                  <a:pt x="6938" y="2577"/>
                </a:lnTo>
                <a:lnTo>
                  <a:pt x="8272" y="0"/>
                </a:lnTo>
                <a:lnTo>
                  <a:pt x="10161" y="2077"/>
                </a:lnTo>
                <a:lnTo>
                  <a:pt x="13355" y="4916"/>
                </a:lnTo>
                <a:lnTo>
                  <a:pt x="13211" y="6850"/>
                </a:lnTo>
                <a:lnTo>
                  <a:pt x="16544" y="10077"/>
                </a:lnTo>
                <a:lnTo>
                  <a:pt x="21427" y="10594"/>
                </a:lnTo>
                <a:lnTo>
                  <a:pt x="23794" y="9688"/>
                </a:lnTo>
                <a:lnTo>
                  <a:pt x="20455" y="8150"/>
                </a:lnTo>
                <a:lnTo>
                  <a:pt x="21427" y="6077"/>
                </a:lnTo>
                <a:lnTo>
                  <a:pt x="23483" y="6211"/>
                </a:lnTo>
                <a:lnTo>
                  <a:pt x="26905" y="8394"/>
                </a:lnTo>
                <a:lnTo>
                  <a:pt x="29250" y="10211"/>
                </a:lnTo>
                <a:lnTo>
                  <a:pt x="33805" y="11372"/>
                </a:lnTo>
                <a:lnTo>
                  <a:pt x="34166" y="10077"/>
                </a:lnTo>
                <a:lnTo>
                  <a:pt x="36511" y="9688"/>
                </a:lnTo>
                <a:lnTo>
                  <a:pt x="39738" y="14100"/>
                </a:lnTo>
                <a:lnTo>
                  <a:pt x="40766" y="18338"/>
                </a:lnTo>
                <a:lnTo>
                  <a:pt x="41433" y="20561"/>
                </a:lnTo>
                <a:lnTo>
                  <a:pt x="43288" y="24450"/>
                </a:lnTo>
                <a:lnTo>
                  <a:pt x="43105" y="27027"/>
                </a:lnTo>
                <a:lnTo>
                  <a:pt x="47505" y="28322"/>
                </a:lnTo>
                <a:lnTo>
                  <a:pt x="51888" y="28072"/>
                </a:lnTo>
                <a:lnTo>
                  <a:pt x="56805" y="29755"/>
                </a:lnTo>
                <a:lnTo>
                  <a:pt x="62894" y="29755"/>
                </a:lnTo>
                <a:lnTo>
                  <a:pt x="72344" y="29233"/>
                </a:lnTo>
                <a:lnTo>
                  <a:pt x="79477" y="29861"/>
                </a:lnTo>
                <a:lnTo>
                  <a:pt x="87411" y="29583"/>
                </a:lnTo>
                <a:lnTo>
                  <a:pt x="91266" y="29366"/>
                </a:lnTo>
                <a:lnTo>
                  <a:pt x="92961" y="30250"/>
                </a:lnTo>
                <a:lnTo>
                  <a:pt x="95700" y="29755"/>
                </a:lnTo>
                <a:lnTo>
                  <a:pt x="99716" y="32977"/>
                </a:lnTo>
                <a:lnTo>
                  <a:pt x="102116" y="33750"/>
                </a:lnTo>
                <a:lnTo>
                  <a:pt x="99561" y="37500"/>
                </a:lnTo>
                <a:lnTo>
                  <a:pt x="98727" y="41905"/>
                </a:lnTo>
                <a:lnTo>
                  <a:pt x="95700" y="47833"/>
                </a:lnTo>
                <a:lnTo>
                  <a:pt x="92816" y="49022"/>
                </a:lnTo>
                <a:lnTo>
                  <a:pt x="92816" y="51333"/>
                </a:lnTo>
                <a:lnTo>
                  <a:pt x="90911" y="53111"/>
                </a:lnTo>
                <a:lnTo>
                  <a:pt x="88322" y="52766"/>
                </a:lnTo>
                <a:lnTo>
                  <a:pt x="86627" y="51505"/>
                </a:lnTo>
                <a:lnTo>
                  <a:pt x="82111" y="53883"/>
                </a:lnTo>
                <a:lnTo>
                  <a:pt x="81400" y="56216"/>
                </a:lnTo>
                <a:lnTo>
                  <a:pt x="79505" y="57455"/>
                </a:lnTo>
                <a:lnTo>
                  <a:pt x="79505" y="59594"/>
                </a:lnTo>
                <a:lnTo>
                  <a:pt x="81905" y="64416"/>
                </a:lnTo>
                <a:lnTo>
                  <a:pt x="84244" y="66083"/>
                </a:lnTo>
                <a:lnTo>
                  <a:pt x="85211" y="67916"/>
                </a:lnTo>
                <a:lnTo>
                  <a:pt x="88922" y="70633"/>
                </a:lnTo>
                <a:lnTo>
                  <a:pt x="92538" y="74338"/>
                </a:lnTo>
                <a:lnTo>
                  <a:pt x="94883" y="74272"/>
                </a:lnTo>
                <a:lnTo>
                  <a:pt x="95355" y="71416"/>
                </a:lnTo>
                <a:lnTo>
                  <a:pt x="93827" y="70511"/>
                </a:lnTo>
                <a:lnTo>
                  <a:pt x="96288" y="67788"/>
                </a:lnTo>
                <a:lnTo>
                  <a:pt x="96344" y="65805"/>
                </a:lnTo>
                <a:lnTo>
                  <a:pt x="97750" y="64194"/>
                </a:lnTo>
                <a:lnTo>
                  <a:pt x="96288" y="62494"/>
                </a:lnTo>
                <a:lnTo>
                  <a:pt x="98416" y="61216"/>
                </a:lnTo>
                <a:lnTo>
                  <a:pt x="101366" y="62772"/>
                </a:lnTo>
                <a:lnTo>
                  <a:pt x="105438" y="62494"/>
                </a:lnTo>
                <a:lnTo>
                  <a:pt x="106611" y="64194"/>
                </a:lnTo>
                <a:lnTo>
                  <a:pt x="108694" y="66744"/>
                </a:lnTo>
                <a:lnTo>
                  <a:pt x="110227" y="71761"/>
                </a:lnTo>
                <a:lnTo>
                  <a:pt x="110227" y="75505"/>
                </a:lnTo>
                <a:lnTo>
                  <a:pt x="111916" y="78233"/>
                </a:lnTo>
                <a:lnTo>
                  <a:pt x="113222" y="85488"/>
                </a:lnTo>
                <a:lnTo>
                  <a:pt x="115111" y="90255"/>
                </a:lnTo>
                <a:lnTo>
                  <a:pt x="116772" y="93016"/>
                </a:lnTo>
                <a:lnTo>
                  <a:pt x="117750" y="94272"/>
                </a:lnTo>
                <a:lnTo>
                  <a:pt x="118011" y="96155"/>
                </a:lnTo>
                <a:lnTo>
                  <a:pt x="119122" y="97627"/>
                </a:lnTo>
                <a:lnTo>
                  <a:pt x="120000" y="98294"/>
                </a:lnTo>
                <a:cubicBezTo>
                  <a:pt x="120000" y="98294"/>
                  <a:pt x="120000" y="98294"/>
                  <a:pt x="120000" y="98294"/>
                </a:cubicBezTo>
                <a:close/>
                <a:moveTo>
                  <a:pt x="120000" y="982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4" name="Google Shape;2734;p205"/>
          <p:cNvSpPr/>
          <p:nvPr/>
        </p:nvSpPr>
        <p:spPr>
          <a:xfrm>
            <a:off x="18194591" y="6920877"/>
            <a:ext cx="199596" cy="106801"/>
          </a:xfrm>
          <a:custGeom>
            <a:rect b="b" l="l" r="r" t="t"/>
            <a:pathLst>
              <a:path extrusionOk="0" h="120000" w="120000">
                <a:moveTo>
                  <a:pt x="3872" y="56583"/>
                </a:moveTo>
                <a:lnTo>
                  <a:pt x="11444" y="50366"/>
                </a:lnTo>
                <a:lnTo>
                  <a:pt x="20100" y="21688"/>
                </a:lnTo>
                <a:lnTo>
                  <a:pt x="39072" y="2816"/>
                </a:lnTo>
                <a:lnTo>
                  <a:pt x="51377" y="0"/>
                </a:lnTo>
                <a:lnTo>
                  <a:pt x="55238" y="10844"/>
                </a:lnTo>
                <a:lnTo>
                  <a:pt x="73950" y="14155"/>
                </a:lnTo>
                <a:lnTo>
                  <a:pt x="81250" y="19788"/>
                </a:lnTo>
                <a:lnTo>
                  <a:pt x="91277" y="13144"/>
                </a:lnTo>
                <a:lnTo>
                  <a:pt x="100950" y="13661"/>
                </a:lnTo>
                <a:lnTo>
                  <a:pt x="107372" y="27816"/>
                </a:lnTo>
                <a:lnTo>
                  <a:pt x="109144" y="27538"/>
                </a:lnTo>
                <a:lnTo>
                  <a:pt x="106561" y="43350"/>
                </a:lnTo>
                <a:lnTo>
                  <a:pt x="107716" y="56494"/>
                </a:lnTo>
                <a:lnTo>
                  <a:pt x="119705" y="65377"/>
                </a:lnTo>
                <a:lnTo>
                  <a:pt x="119705" y="83850"/>
                </a:lnTo>
                <a:lnTo>
                  <a:pt x="120000" y="94111"/>
                </a:lnTo>
                <a:lnTo>
                  <a:pt x="104411" y="102661"/>
                </a:lnTo>
                <a:lnTo>
                  <a:pt x="93772" y="101650"/>
                </a:lnTo>
                <a:lnTo>
                  <a:pt x="79855" y="108266"/>
                </a:lnTo>
                <a:lnTo>
                  <a:pt x="71738" y="102138"/>
                </a:lnTo>
                <a:lnTo>
                  <a:pt x="63061" y="104005"/>
                </a:lnTo>
                <a:lnTo>
                  <a:pt x="55238" y="120000"/>
                </a:lnTo>
                <a:lnTo>
                  <a:pt x="44872" y="120000"/>
                </a:lnTo>
                <a:lnTo>
                  <a:pt x="25983" y="101650"/>
                </a:lnTo>
                <a:lnTo>
                  <a:pt x="20611" y="107350"/>
                </a:lnTo>
                <a:lnTo>
                  <a:pt x="7583" y="102661"/>
                </a:lnTo>
                <a:lnTo>
                  <a:pt x="0" y="82377"/>
                </a:lnTo>
                <a:lnTo>
                  <a:pt x="2844" y="71533"/>
                </a:lnTo>
                <a:cubicBezTo>
                  <a:pt x="2844" y="71533"/>
                  <a:pt x="3872" y="56583"/>
                  <a:pt x="3872" y="56583"/>
                </a:cubicBezTo>
                <a:close/>
                <a:moveTo>
                  <a:pt x="3872" y="565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5" name="Google Shape;2735;p205"/>
          <p:cNvSpPr/>
          <p:nvPr/>
        </p:nvSpPr>
        <p:spPr>
          <a:xfrm>
            <a:off x="17620316" y="6780810"/>
            <a:ext cx="535756" cy="255622"/>
          </a:xfrm>
          <a:custGeom>
            <a:rect b="b" l="l" r="r" t="t"/>
            <a:pathLst>
              <a:path extrusionOk="0" h="120000" w="120000">
                <a:moveTo>
                  <a:pt x="5233" y="1605"/>
                </a:moveTo>
                <a:lnTo>
                  <a:pt x="5855" y="0"/>
                </a:lnTo>
                <a:lnTo>
                  <a:pt x="10111" y="4172"/>
                </a:lnTo>
                <a:lnTo>
                  <a:pt x="11122" y="7122"/>
                </a:lnTo>
                <a:lnTo>
                  <a:pt x="14061" y="6938"/>
                </a:lnTo>
                <a:lnTo>
                  <a:pt x="15611" y="8327"/>
                </a:lnTo>
                <a:lnTo>
                  <a:pt x="17377" y="3411"/>
                </a:lnTo>
                <a:lnTo>
                  <a:pt x="20927" y="2822"/>
                </a:lnTo>
                <a:lnTo>
                  <a:pt x="26216" y="6555"/>
                </a:lnTo>
                <a:lnTo>
                  <a:pt x="27677" y="9316"/>
                </a:lnTo>
                <a:lnTo>
                  <a:pt x="31116" y="9672"/>
                </a:lnTo>
                <a:lnTo>
                  <a:pt x="33311" y="12650"/>
                </a:lnTo>
                <a:lnTo>
                  <a:pt x="37588" y="21144"/>
                </a:lnTo>
                <a:lnTo>
                  <a:pt x="40916" y="21322"/>
                </a:lnTo>
                <a:lnTo>
                  <a:pt x="44016" y="24272"/>
                </a:lnTo>
                <a:lnTo>
                  <a:pt x="45150" y="27805"/>
                </a:lnTo>
                <a:lnTo>
                  <a:pt x="47761" y="33538"/>
                </a:lnTo>
                <a:lnTo>
                  <a:pt x="48994" y="39450"/>
                </a:lnTo>
                <a:lnTo>
                  <a:pt x="50466" y="38283"/>
                </a:lnTo>
                <a:lnTo>
                  <a:pt x="50766" y="30216"/>
                </a:lnTo>
                <a:lnTo>
                  <a:pt x="52450" y="27227"/>
                </a:lnTo>
                <a:lnTo>
                  <a:pt x="53516" y="29588"/>
                </a:lnTo>
                <a:lnTo>
                  <a:pt x="56483" y="29588"/>
                </a:lnTo>
                <a:lnTo>
                  <a:pt x="59511" y="33155"/>
                </a:lnTo>
                <a:lnTo>
                  <a:pt x="59933" y="40633"/>
                </a:lnTo>
                <a:lnTo>
                  <a:pt x="63477" y="46561"/>
                </a:lnTo>
                <a:lnTo>
                  <a:pt x="68044" y="44161"/>
                </a:lnTo>
                <a:lnTo>
                  <a:pt x="71694" y="45172"/>
                </a:lnTo>
                <a:lnTo>
                  <a:pt x="70855" y="56416"/>
                </a:lnTo>
                <a:lnTo>
                  <a:pt x="72505" y="62738"/>
                </a:lnTo>
                <a:lnTo>
                  <a:pt x="74883" y="61766"/>
                </a:lnTo>
                <a:lnTo>
                  <a:pt x="78972" y="65483"/>
                </a:lnTo>
                <a:lnTo>
                  <a:pt x="80705" y="62544"/>
                </a:lnTo>
                <a:lnTo>
                  <a:pt x="83872" y="60777"/>
                </a:lnTo>
                <a:lnTo>
                  <a:pt x="86450" y="55233"/>
                </a:lnTo>
                <a:lnTo>
                  <a:pt x="91850" y="56416"/>
                </a:lnTo>
                <a:lnTo>
                  <a:pt x="95388" y="59750"/>
                </a:lnTo>
                <a:lnTo>
                  <a:pt x="96227" y="66266"/>
                </a:lnTo>
                <a:lnTo>
                  <a:pt x="100500" y="69411"/>
                </a:lnTo>
                <a:lnTo>
                  <a:pt x="103411" y="76944"/>
                </a:lnTo>
                <a:lnTo>
                  <a:pt x="105900" y="78111"/>
                </a:lnTo>
                <a:lnTo>
                  <a:pt x="109538" y="75133"/>
                </a:lnTo>
                <a:lnTo>
                  <a:pt x="111000" y="76350"/>
                </a:lnTo>
                <a:lnTo>
                  <a:pt x="114950" y="73950"/>
                </a:lnTo>
                <a:lnTo>
                  <a:pt x="117594" y="74288"/>
                </a:lnTo>
                <a:lnTo>
                  <a:pt x="118555" y="80150"/>
                </a:lnTo>
                <a:lnTo>
                  <a:pt x="117294" y="93200"/>
                </a:lnTo>
                <a:lnTo>
                  <a:pt x="120000" y="103844"/>
                </a:lnTo>
                <a:lnTo>
                  <a:pt x="118977" y="116511"/>
                </a:lnTo>
                <a:lnTo>
                  <a:pt x="109994" y="120000"/>
                </a:lnTo>
                <a:lnTo>
                  <a:pt x="104583" y="114522"/>
                </a:lnTo>
                <a:lnTo>
                  <a:pt x="101455" y="117688"/>
                </a:lnTo>
                <a:lnTo>
                  <a:pt x="88961" y="108994"/>
                </a:lnTo>
                <a:lnTo>
                  <a:pt x="83983" y="109388"/>
                </a:lnTo>
                <a:lnTo>
                  <a:pt x="81238" y="112150"/>
                </a:lnTo>
                <a:lnTo>
                  <a:pt x="73555" y="108194"/>
                </a:lnTo>
                <a:lnTo>
                  <a:pt x="69772" y="101894"/>
                </a:lnTo>
                <a:lnTo>
                  <a:pt x="68966" y="94788"/>
                </a:lnTo>
                <a:lnTo>
                  <a:pt x="62083" y="91594"/>
                </a:lnTo>
                <a:lnTo>
                  <a:pt x="54577" y="95594"/>
                </a:lnTo>
                <a:lnTo>
                  <a:pt x="52083" y="91222"/>
                </a:lnTo>
                <a:lnTo>
                  <a:pt x="44788" y="92400"/>
                </a:lnTo>
                <a:lnTo>
                  <a:pt x="40005" y="86500"/>
                </a:lnTo>
                <a:lnTo>
                  <a:pt x="36038" y="86500"/>
                </a:lnTo>
                <a:lnTo>
                  <a:pt x="33311" y="82844"/>
                </a:lnTo>
                <a:lnTo>
                  <a:pt x="27677" y="80472"/>
                </a:lnTo>
                <a:lnTo>
                  <a:pt x="23311" y="70216"/>
                </a:lnTo>
                <a:lnTo>
                  <a:pt x="16650" y="61933"/>
                </a:lnTo>
                <a:lnTo>
                  <a:pt x="11566" y="59161"/>
                </a:lnTo>
                <a:lnTo>
                  <a:pt x="9077" y="55800"/>
                </a:lnTo>
                <a:lnTo>
                  <a:pt x="6477" y="55633"/>
                </a:lnTo>
                <a:lnTo>
                  <a:pt x="3966" y="51677"/>
                </a:lnTo>
                <a:lnTo>
                  <a:pt x="861" y="51100"/>
                </a:lnTo>
                <a:lnTo>
                  <a:pt x="0" y="44250"/>
                </a:lnTo>
                <a:lnTo>
                  <a:pt x="3327" y="34772"/>
                </a:lnTo>
                <a:lnTo>
                  <a:pt x="3327" y="25672"/>
                </a:lnTo>
                <a:lnTo>
                  <a:pt x="5611" y="11072"/>
                </a:lnTo>
                <a:cubicBezTo>
                  <a:pt x="5611" y="11072"/>
                  <a:pt x="5233" y="1605"/>
                  <a:pt x="5233" y="1605"/>
                </a:cubicBezTo>
                <a:close/>
                <a:moveTo>
                  <a:pt x="5233" y="16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6" name="Google Shape;2736;p205"/>
          <p:cNvSpPr/>
          <p:nvPr/>
        </p:nvSpPr>
        <p:spPr>
          <a:xfrm>
            <a:off x="16401730" y="6346601"/>
            <a:ext cx="899931" cy="891177"/>
          </a:xfrm>
          <a:custGeom>
            <a:rect b="b" l="l" r="r" t="t"/>
            <a:pathLst>
              <a:path extrusionOk="0" h="120000" w="120000">
                <a:moveTo>
                  <a:pt x="69238" y="119200"/>
                </a:moveTo>
                <a:lnTo>
                  <a:pt x="69322" y="117177"/>
                </a:lnTo>
                <a:lnTo>
                  <a:pt x="71122" y="116105"/>
                </a:lnTo>
                <a:lnTo>
                  <a:pt x="72311" y="115822"/>
                </a:lnTo>
                <a:lnTo>
                  <a:pt x="73050" y="113838"/>
                </a:lnTo>
                <a:lnTo>
                  <a:pt x="74350" y="114127"/>
                </a:lnTo>
                <a:lnTo>
                  <a:pt x="75772" y="113444"/>
                </a:lnTo>
                <a:lnTo>
                  <a:pt x="81655" y="113738"/>
                </a:lnTo>
                <a:lnTo>
                  <a:pt x="85072" y="112600"/>
                </a:lnTo>
                <a:lnTo>
                  <a:pt x="85755" y="111927"/>
                </a:lnTo>
                <a:lnTo>
                  <a:pt x="87733" y="111361"/>
                </a:lnTo>
                <a:lnTo>
                  <a:pt x="87055" y="112494"/>
                </a:lnTo>
                <a:lnTo>
                  <a:pt x="87866" y="113394"/>
                </a:lnTo>
                <a:lnTo>
                  <a:pt x="89794" y="112316"/>
                </a:lnTo>
                <a:lnTo>
                  <a:pt x="91388" y="111805"/>
                </a:lnTo>
                <a:lnTo>
                  <a:pt x="90711" y="111072"/>
                </a:lnTo>
                <a:lnTo>
                  <a:pt x="90972" y="109950"/>
                </a:lnTo>
                <a:lnTo>
                  <a:pt x="89044" y="104977"/>
                </a:lnTo>
                <a:lnTo>
                  <a:pt x="87366" y="102927"/>
                </a:lnTo>
                <a:lnTo>
                  <a:pt x="87800" y="101866"/>
                </a:lnTo>
                <a:lnTo>
                  <a:pt x="86616" y="100961"/>
                </a:lnTo>
                <a:lnTo>
                  <a:pt x="84944" y="101072"/>
                </a:lnTo>
                <a:lnTo>
                  <a:pt x="82161" y="99438"/>
                </a:lnTo>
                <a:lnTo>
                  <a:pt x="81800" y="96550"/>
                </a:lnTo>
                <a:lnTo>
                  <a:pt x="81905" y="94633"/>
                </a:lnTo>
                <a:lnTo>
                  <a:pt x="80683" y="92211"/>
                </a:lnTo>
                <a:lnTo>
                  <a:pt x="79061" y="92150"/>
                </a:lnTo>
                <a:lnTo>
                  <a:pt x="78138" y="92594"/>
                </a:lnTo>
                <a:lnTo>
                  <a:pt x="76088" y="91983"/>
                </a:lnTo>
                <a:lnTo>
                  <a:pt x="74672" y="92027"/>
                </a:lnTo>
                <a:lnTo>
                  <a:pt x="74672" y="90055"/>
                </a:lnTo>
                <a:lnTo>
                  <a:pt x="76022" y="86883"/>
                </a:lnTo>
                <a:lnTo>
                  <a:pt x="77333" y="86500"/>
                </a:lnTo>
                <a:lnTo>
                  <a:pt x="79616" y="83494"/>
                </a:lnTo>
                <a:lnTo>
                  <a:pt x="79983" y="82150"/>
                </a:lnTo>
                <a:lnTo>
                  <a:pt x="81605" y="81405"/>
                </a:lnTo>
                <a:lnTo>
                  <a:pt x="82716" y="80672"/>
                </a:lnTo>
                <a:lnTo>
                  <a:pt x="84577" y="81405"/>
                </a:lnTo>
                <a:lnTo>
                  <a:pt x="84944" y="82933"/>
                </a:lnTo>
                <a:lnTo>
                  <a:pt x="86194" y="83161"/>
                </a:lnTo>
                <a:lnTo>
                  <a:pt x="89405" y="81633"/>
                </a:lnTo>
                <a:lnTo>
                  <a:pt x="93927" y="81405"/>
                </a:lnTo>
                <a:lnTo>
                  <a:pt x="96672" y="78644"/>
                </a:lnTo>
                <a:lnTo>
                  <a:pt x="98344" y="74005"/>
                </a:lnTo>
                <a:lnTo>
                  <a:pt x="102294" y="71472"/>
                </a:lnTo>
                <a:lnTo>
                  <a:pt x="103283" y="69755"/>
                </a:lnTo>
                <a:lnTo>
                  <a:pt x="103655" y="67233"/>
                </a:lnTo>
                <a:lnTo>
                  <a:pt x="105572" y="64744"/>
                </a:lnTo>
                <a:lnTo>
                  <a:pt x="108366" y="63500"/>
                </a:lnTo>
                <a:lnTo>
                  <a:pt x="109311" y="61572"/>
                </a:lnTo>
                <a:lnTo>
                  <a:pt x="109238" y="60100"/>
                </a:lnTo>
                <a:lnTo>
                  <a:pt x="108116" y="59316"/>
                </a:lnTo>
                <a:lnTo>
                  <a:pt x="110600" y="56827"/>
                </a:lnTo>
                <a:lnTo>
                  <a:pt x="111961" y="55872"/>
                </a:lnTo>
                <a:lnTo>
                  <a:pt x="112222" y="54005"/>
                </a:lnTo>
                <a:lnTo>
                  <a:pt x="112650" y="50094"/>
                </a:lnTo>
                <a:lnTo>
                  <a:pt x="111766" y="47222"/>
                </a:lnTo>
                <a:lnTo>
                  <a:pt x="111261" y="46544"/>
                </a:lnTo>
                <a:lnTo>
                  <a:pt x="114011" y="44166"/>
                </a:lnTo>
                <a:lnTo>
                  <a:pt x="115616" y="43666"/>
                </a:lnTo>
                <a:lnTo>
                  <a:pt x="117222" y="42700"/>
                </a:lnTo>
                <a:lnTo>
                  <a:pt x="118288" y="42866"/>
                </a:lnTo>
                <a:lnTo>
                  <a:pt x="120000" y="41122"/>
                </a:lnTo>
                <a:lnTo>
                  <a:pt x="119777" y="39433"/>
                </a:lnTo>
                <a:lnTo>
                  <a:pt x="117605" y="38944"/>
                </a:lnTo>
                <a:lnTo>
                  <a:pt x="115527" y="39683"/>
                </a:lnTo>
                <a:lnTo>
                  <a:pt x="112933" y="39172"/>
                </a:lnTo>
                <a:lnTo>
                  <a:pt x="111877" y="37161"/>
                </a:lnTo>
                <a:lnTo>
                  <a:pt x="108872" y="36022"/>
                </a:lnTo>
                <a:lnTo>
                  <a:pt x="105638" y="35311"/>
                </a:lnTo>
                <a:lnTo>
                  <a:pt x="102538" y="32761"/>
                </a:lnTo>
                <a:lnTo>
                  <a:pt x="102100" y="30433"/>
                </a:lnTo>
                <a:lnTo>
                  <a:pt x="100744" y="25111"/>
                </a:lnTo>
                <a:lnTo>
                  <a:pt x="99194" y="22811"/>
                </a:lnTo>
                <a:lnTo>
                  <a:pt x="99133" y="20377"/>
                </a:lnTo>
                <a:lnTo>
                  <a:pt x="100566" y="19811"/>
                </a:lnTo>
                <a:lnTo>
                  <a:pt x="100811" y="18172"/>
                </a:lnTo>
                <a:lnTo>
                  <a:pt x="103227" y="16766"/>
                </a:lnTo>
                <a:lnTo>
                  <a:pt x="103161" y="14850"/>
                </a:lnTo>
                <a:lnTo>
                  <a:pt x="100688" y="14222"/>
                </a:lnTo>
                <a:lnTo>
                  <a:pt x="100188" y="12633"/>
                </a:lnTo>
                <a:lnTo>
                  <a:pt x="97900" y="11405"/>
                </a:lnTo>
                <a:lnTo>
                  <a:pt x="95550" y="9577"/>
                </a:lnTo>
                <a:lnTo>
                  <a:pt x="93811" y="7605"/>
                </a:lnTo>
                <a:lnTo>
                  <a:pt x="92077" y="8166"/>
                </a:lnTo>
                <a:lnTo>
                  <a:pt x="90833" y="8622"/>
                </a:lnTo>
                <a:lnTo>
                  <a:pt x="89588" y="7550"/>
                </a:lnTo>
                <a:lnTo>
                  <a:pt x="89222" y="4444"/>
                </a:lnTo>
                <a:lnTo>
                  <a:pt x="93366" y="1905"/>
                </a:lnTo>
                <a:lnTo>
                  <a:pt x="92816" y="566"/>
                </a:lnTo>
                <a:lnTo>
                  <a:pt x="90327" y="1022"/>
                </a:lnTo>
                <a:lnTo>
                  <a:pt x="88350" y="0"/>
                </a:lnTo>
                <a:lnTo>
                  <a:pt x="85505" y="1366"/>
                </a:lnTo>
                <a:lnTo>
                  <a:pt x="83388" y="3061"/>
                </a:lnTo>
                <a:lnTo>
                  <a:pt x="81033" y="3061"/>
                </a:lnTo>
                <a:lnTo>
                  <a:pt x="79661" y="4988"/>
                </a:lnTo>
                <a:lnTo>
                  <a:pt x="78061" y="6455"/>
                </a:lnTo>
                <a:lnTo>
                  <a:pt x="81772" y="11433"/>
                </a:lnTo>
                <a:lnTo>
                  <a:pt x="82038" y="14833"/>
                </a:lnTo>
                <a:lnTo>
                  <a:pt x="77933" y="19694"/>
                </a:lnTo>
                <a:lnTo>
                  <a:pt x="80044" y="21511"/>
                </a:lnTo>
                <a:lnTo>
                  <a:pt x="80044" y="23666"/>
                </a:lnTo>
                <a:lnTo>
                  <a:pt x="77811" y="26711"/>
                </a:lnTo>
                <a:lnTo>
                  <a:pt x="74588" y="26711"/>
                </a:lnTo>
                <a:lnTo>
                  <a:pt x="71483" y="25583"/>
                </a:lnTo>
                <a:lnTo>
                  <a:pt x="69377" y="26822"/>
                </a:lnTo>
                <a:lnTo>
                  <a:pt x="70333" y="28855"/>
                </a:lnTo>
                <a:lnTo>
                  <a:pt x="72133" y="29755"/>
                </a:lnTo>
                <a:lnTo>
                  <a:pt x="73166" y="31911"/>
                </a:lnTo>
                <a:lnTo>
                  <a:pt x="72800" y="33255"/>
                </a:lnTo>
                <a:lnTo>
                  <a:pt x="70766" y="34288"/>
                </a:lnTo>
                <a:lnTo>
                  <a:pt x="68838" y="34444"/>
                </a:lnTo>
                <a:lnTo>
                  <a:pt x="68161" y="35577"/>
                </a:lnTo>
                <a:lnTo>
                  <a:pt x="67905" y="38344"/>
                </a:lnTo>
                <a:lnTo>
                  <a:pt x="67288" y="40155"/>
                </a:lnTo>
                <a:lnTo>
                  <a:pt x="67222" y="41227"/>
                </a:lnTo>
                <a:lnTo>
                  <a:pt x="66611" y="41916"/>
                </a:lnTo>
                <a:lnTo>
                  <a:pt x="67250" y="45394"/>
                </a:lnTo>
                <a:lnTo>
                  <a:pt x="65405" y="47872"/>
                </a:lnTo>
                <a:lnTo>
                  <a:pt x="63738" y="45972"/>
                </a:lnTo>
                <a:lnTo>
                  <a:pt x="62766" y="45972"/>
                </a:lnTo>
                <a:lnTo>
                  <a:pt x="62644" y="47050"/>
                </a:lnTo>
                <a:lnTo>
                  <a:pt x="60527" y="46938"/>
                </a:lnTo>
                <a:lnTo>
                  <a:pt x="59550" y="46322"/>
                </a:lnTo>
                <a:lnTo>
                  <a:pt x="57483" y="46494"/>
                </a:lnTo>
                <a:lnTo>
                  <a:pt x="56950" y="47505"/>
                </a:lnTo>
                <a:lnTo>
                  <a:pt x="53716" y="49755"/>
                </a:lnTo>
                <a:lnTo>
                  <a:pt x="55138" y="50161"/>
                </a:lnTo>
                <a:lnTo>
                  <a:pt x="54155" y="51294"/>
                </a:lnTo>
                <a:lnTo>
                  <a:pt x="50994" y="52583"/>
                </a:lnTo>
                <a:lnTo>
                  <a:pt x="50005" y="51972"/>
                </a:lnTo>
                <a:lnTo>
                  <a:pt x="47888" y="52355"/>
                </a:lnTo>
                <a:lnTo>
                  <a:pt x="47283" y="53550"/>
                </a:lnTo>
                <a:lnTo>
                  <a:pt x="46900" y="54800"/>
                </a:lnTo>
                <a:lnTo>
                  <a:pt x="45300" y="55305"/>
                </a:lnTo>
                <a:lnTo>
                  <a:pt x="44183" y="56600"/>
                </a:lnTo>
                <a:lnTo>
                  <a:pt x="44294" y="58750"/>
                </a:lnTo>
                <a:lnTo>
                  <a:pt x="44922" y="61288"/>
                </a:lnTo>
                <a:lnTo>
                  <a:pt x="44800" y="62933"/>
                </a:lnTo>
                <a:lnTo>
                  <a:pt x="45494" y="64461"/>
                </a:lnTo>
                <a:lnTo>
                  <a:pt x="45100" y="65922"/>
                </a:lnTo>
                <a:lnTo>
                  <a:pt x="41694" y="67233"/>
                </a:lnTo>
                <a:lnTo>
                  <a:pt x="38727" y="67166"/>
                </a:lnTo>
                <a:lnTo>
                  <a:pt x="36000" y="67505"/>
                </a:lnTo>
                <a:lnTo>
                  <a:pt x="31416" y="67733"/>
                </a:lnTo>
                <a:lnTo>
                  <a:pt x="28377" y="68472"/>
                </a:lnTo>
                <a:lnTo>
                  <a:pt x="27322" y="69255"/>
                </a:lnTo>
                <a:lnTo>
                  <a:pt x="24605" y="69144"/>
                </a:lnTo>
                <a:lnTo>
                  <a:pt x="21722" y="69838"/>
                </a:lnTo>
                <a:lnTo>
                  <a:pt x="11800" y="70061"/>
                </a:lnTo>
                <a:lnTo>
                  <a:pt x="27" y="67033"/>
                </a:lnTo>
                <a:lnTo>
                  <a:pt x="0" y="67061"/>
                </a:lnTo>
                <a:lnTo>
                  <a:pt x="4455" y="72483"/>
                </a:lnTo>
                <a:lnTo>
                  <a:pt x="5438" y="74288"/>
                </a:lnTo>
                <a:lnTo>
                  <a:pt x="7694" y="76433"/>
                </a:lnTo>
                <a:lnTo>
                  <a:pt x="9855" y="77511"/>
                </a:lnTo>
                <a:lnTo>
                  <a:pt x="10588" y="78300"/>
                </a:lnTo>
                <a:lnTo>
                  <a:pt x="13450" y="78527"/>
                </a:lnTo>
                <a:lnTo>
                  <a:pt x="15066" y="79094"/>
                </a:lnTo>
                <a:lnTo>
                  <a:pt x="15300" y="79938"/>
                </a:lnTo>
                <a:lnTo>
                  <a:pt x="17672" y="80161"/>
                </a:lnTo>
                <a:lnTo>
                  <a:pt x="17722" y="82827"/>
                </a:lnTo>
                <a:lnTo>
                  <a:pt x="18344" y="84633"/>
                </a:lnTo>
                <a:lnTo>
                  <a:pt x="18461" y="86777"/>
                </a:lnTo>
                <a:lnTo>
                  <a:pt x="18911" y="88188"/>
                </a:lnTo>
                <a:lnTo>
                  <a:pt x="20994" y="88077"/>
                </a:lnTo>
                <a:lnTo>
                  <a:pt x="23244" y="89427"/>
                </a:lnTo>
                <a:lnTo>
                  <a:pt x="23494" y="92488"/>
                </a:lnTo>
                <a:lnTo>
                  <a:pt x="22250" y="93561"/>
                </a:lnTo>
                <a:lnTo>
                  <a:pt x="20005" y="92772"/>
                </a:lnTo>
                <a:lnTo>
                  <a:pt x="15861" y="93894"/>
                </a:lnTo>
                <a:lnTo>
                  <a:pt x="15000" y="94738"/>
                </a:lnTo>
                <a:lnTo>
                  <a:pt x="12383" y="95700"/>
                </a:lnTo>
                <a:lnTo>
                  <a:pt x="11522" y="97227"/>
                </a:lnTo>
                <a:lnTo>
                  <a:pt x="11972" y="98577"/>
                </a:lnTo>
                <a:lnTo>
                  <a:pt x="10644" y="100233"/>
                </a:lnTo>
                <a:lnTo>
                  <a:pt x="11477" y="102144"/>
                </a:lnTo>
                <a:lnTo>
                  <a:pt x="11094" y="104916"/>
                </a:lnTo>
                <a:lnTo>
                  <a:pt x="11133" y="106188"/>
                </a:lnTo>
                <a:lnTo>
                  <a:pt x="12138" y="106188"/>
                </a:lnTo>
                <a:lnTo>
                  <a:pt x="12077" y="107316"/>
                </a:lnTo>
                <a:lnTo>
                  <a:pt x="12861" y="107611"/>
                </a:lnTo>
                <a:lnTo>
                  <a:pt x="15316" y="106250"/>
                </a:lnTo>
                <a:lnTo>
                  <a:pt x="17255" y="106122"/>
                </a:lnTo>
                <a:lnTo>
                  <a:pt x="17411" y="106838"/>
                </a:lnTo>
                <a:lnTo>
                  <a:pt x="18105" y="106600"/>
                </a:lnTo>
                <a:lnTo>
                  <a:pt x="19355" y="105650"/>
                </a:lnTo>
                <a:lnTo>
                  <a:pt x="21250" y="105772"/>
                </a:lnTo>
                <a:lnTo>
                  <a:pt x="22083" y="106011"/>
                </a:lnTo>
                <a:lnTo>
                  <a:pt x="23500" y="105650"/>
                </a:lnTo>
                <a:lnTo>
                  <a:pt x="24555" y="105772"/>
                </a:lnTo>
                <a:lnTo>
                  <a:pt x="25527" y="105772"/>
                </a:lnTo>
                <a:lnTo>
                  <a:pt x="25733" y="104944"/>
                </a:lnTo>
                <a:lnTo>
                  <a:pt x="26433" y="104105"/>
                </a:lnTo>
                <a:lnTo>
                  <a:pt x="28122" y="105122"/>
                </a:lnTo>
                <a:lnTo>
                  <a:pt x="29294" y="105122"/>
                </a:lnTo>
                <a:lnTo>
                  <a:pt x="29488" y="104466"/>
                </a:lnTo>
                <a:lnTo>
                  <a:pt x="30411" y="104638"/>
                </a:lnTo>
                <a:lnTo>
                  <a:pt x="30922" y="105533"/>
                </a:lnTo>
                <a:lnTo>
                  <a:pt x="32300" y="105533"/>
                </a:lnTo>
                <a:lnTo>
                  <a:pt x="33466" y="106300"/>
                </a:lnTo>
                <a:lnTo>
                  <a:pt x="34838" y="106300"/>
                </a:lnTo>
                <a:lnTo>
                  <a:pt x="36794" y="104588"/>
                </a:lnTo>
                <a:lnTo>
                  <a:pt x="39055" y="104588"/>
                </a:lnTo>
                <a:lnTo>
                  <a:pt x="40427" y="104944"/>
                </a:lnTo>
                <a:lnTo>
                  <a:pt x="41716" y="104172"/>
                </a:lnTo>
                <a:lnTo>
                  <a:pt x="43088" y="104172"/>
                </a:lnTo>
                <a:lnTo>
                  <a:pt x="43350" y="103577"/>
                </a:lnTo>
                <a:lnTo>
                  <a:pt x="44005" y="104050"/>
                </a:lnTo>
                <a:lnTo>
                  <a:pt x="46455" y="104350"/>
                </a:lnTo>
                <a:lnTo>
                  <a:pt x="48555" y="103627"/>
                </a:lnTo>
                <a:lnTo>
                  <a:pt x="51100" y="103577"/>
                </a:lnTo>
                <a:lnTo>
                  <a:pt x="52911" y="104883"/>
                </a:lnTo>
                <a:lnTo>
                  <a:pt x="53666" y="106622"/>
                </a:lnTo>
                <a:lnTo>
                  <a:pt x="53372" y="107916"/>
                </a:lnTo>
                <a:lnTo>
                  <a:pt x="53666" y="108188"/>
                </a:lnTo>
                <a:lnTo>
                  <a:pt x="53211" y="108327"/>
                </a:lnTo>
                <a:lnTo>
                  <a:pt x="53238" y="108894"/>
                </a:lnTo>
                <a:lnTo>
                  <a:pt x="54666" y="108927"/>
                </a:lnTo>
                <a:lnTo>
                  <a:pt x="57188" y="107894"/>
                </a:lnTo>
                <a:lnTo>
                  <a:pt x="57166" y="109494"/>
                </a:lnTo>
                <a:lnTo>
                  <a:pt x="59077" y="111466"/>
                </a:lnTo>
                <a:lnTo>
                  <a:pt x="59550" y="114261"/>
                </a:lnTo>
                <a:lnTo>
                  <a:pt x="59861" y="114555"/>
                </a:lnTo>
                <a:lnTo>
                  <a:pt x="59811" y="115633"/>
                </a:lnTo>
                <a:lnTo>
                  <a:pt x="59150" y="116038"/>
                </a:lnTo>
                <a:lnTo>
                  <a:pt x="59677" y="116211"/>
                </a:lnTo>
                <a:lnTo>
                  <a:pt x="60388" y="116211"/>
                </a:lnTo>
                <a:lnTo>
                  <a:pt x="60983" y="117872"/>
                </a:lnTo>
                <a:lnTo>
                  <a:pt x="62538" y="117755"/>
                </a:lnTo>
                <a:lnTo>
                  <a:pt x="65000" y="117694"/>
                </a:lnTo>
                <a:lnTo>
                  <a:pt x="68066" y="119072"/>
                </a:lnTo>
                <a:lnTo>
                  <a:pt x="67861" y="120000"/>
                </a:lnTo>
                <a:cubicBezTo>
                  <a:pt x="67861" y="120000"/>
                  <a:pt x="69238" y="119200"/>
                  <a:pt x="69238" y="119200"/>
                </a:cubicBezTo>
                <a:close/>
                <a:moveTo>
                  <a:pt x="69238" y="1192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7" name="Google Shape;2737;p205"/>
          <p:cNvSpPr/>
          <p:nvPr/>
        </p:nvSpPr>
        <p:spPr>
          <a:xfrm>
            <a:off x="17060045" y="6304582"/>
            <a:ext cx="470976" cy="350167"/>
          </a:xfrm>
          <a:custGeom>
            <a:rect b="b" l="l" r="r" t="t"/>
            <a:pathLst>
              <a:path extrusionOk="0" h="120000" w="120000">
                <a:moveTo>
                  <a:pt x="58727" y="120000"/>
                </a:moveTo>
                <a:lnTo>
                  <a:pt x="59722" y="118711"/>
                </a:lnTo>
                <a:lnTo>
                  <a:pt x="64555" y="108938"/>
                </a:lnTo>
                <a:lnTo>
                  <a:pt x="69416" y="103611"/>
                </a:lnTo>
                <a:lnTo>
                  <a:pt x="73550" y="103333"/>
                </a:lnTo>
                <a:lnTo>
                  <a:pt x="75655" y="98588"/>
                </a:lnTo>
                <a:lnTo>
                  <a:pt x="79083" y="98588"/>
                </a:lnTo>
                <a:lnTo>
                  <a:pt x="88061" y="105911"/>
                </a:lnTo>
                <a:lnTo>
                  <a:pt x="92800" y="102755"/>
                </a:lnTo>
                <a:lnTo>
                  <a:pt x="97333" y="104894"/>
                </a:lnTo>
                <a:lnTo>
                  <a:pt x="98938" y="110350"/>
                </a:lnTo>
                <a:lnTo>
                  <a:pt x="103083" y="110072"/>
                </a:lnTo>
                <a:lnTo>
                  <a:pt x="109705" y="115111"/>
                </a:lnTo>
                <a:lnTo>
                  <a:pt x="114544" y="108938"/>
                </a:lnTo>
                <a:lnTo>
                  <a:pt x="117272" y="110072"/>
                </a:lnTo>
                <a:lnTo>
                  <a:pt x="117883" y="112800"/>
                </a:lnTo>
                <a:lnTo>
                  <a:pt x="120000" y="108650"/>
                </a:lnTo>
                <a:lnTo>
                  <a:pt x="118955" y="101466"/>
                </a:lnTo>
                <a:lnTo>
                  <a:pt x="117016" y="92688"/>
                </a:lnTo>
                <a:lnTo>
                  <a:pt x="112788" y="91388"/>
                </a:lnTo>
                <a:lnTo>
                  <a:pt x="109588" y="82477"/>
                </a:lnTo>
                <a:lnTo>
                  <a:pt x="109977" y="73011"/>
                </a:lnTo>
                <a:lnTo>
                  <a:pt x="107583" y="67961"/>
                </a:lnTo>
                <a:lnTo>
                  <a:pt x="102027" y="64672"/>
                </a:lnTo>
                <a:lnTo>
                  <a:pt x="97777" y="58633"/>
                </a:lnTo>
                <a:lnTo>
                  <a:pt x="94944" y="48866"/>
                </a:lnTo>
                <a:lnTo>
                  <a:pt x="89622" y="45422"/>
                </a:lnTo>
                <a:lnTo>
                  <a:pt x="83222" y="42816"/>
                </a:lnTo>
                <a:lnTo>
                  <a:pt x="82505" y="38222"/>
                </a:lnTo>
                <a:lnTo>
                  <a:pt x="79472" y="37211"/>
                </a:lnTo>
                <a:lnTo>
                  <a:pt x="72944" y="37366"/>
                </a:lnTo>
                <a:lnTo>
                  <a:pt x="66350" y="36355"/>
                </a:lnTo>
                <a:lnTo>
                  <a:pt x="64677" y="33627"/>
                </a:lnTo>
                <a:lnTo>
                  <a:pt x="61855" y="31177"/>
                </a:lnTo>
                <a:lnTo>
                  <a:pt x="61727" y="25850"/>
                </a:lnTo>
                <a:lnTo>
                  <a:pt x="57344" y="22283"/>
                </a:lnTo>
                <a:lnTo>
                  <a:pt x="49894" y="9338"/>
                </a:lnTo>
                <a:lnTo>
                  <a:pt x="48150" y="3033"/>
                </a:lnTo>
                <a:lnTo>
                  <a:pt x="45666" y="155"/>
                </a:lnTo>
                <a:lnTo>
                  <a:pt x="43638" y="0"/>
                </a:lnTo>
                <a:lnTo>
                  <a:pt x="42055" y="2022"/>
                </a:lnTo>
                <a:lnTo>
                  <a:pt x="40211" y="3616"/>
                </a:lnTo>
                <a:lnTo>
                  <a:pt x="37500" y="3311"/>
                </a:lnTo>
                <a:lnTo>
                  <a:pt x="35811" y="4744"/>
                </a:lnTo>
                <a:lnTo>
                  <a:pt x="32750" y="1438"/>
                </a:lnTo>
                <a:lnTo>
                  <a:pt x="30522" y="2161"/>
                </a:lnTo>
                <a:lnTo>
                  <a:pt x="28994" y="3311"/>
                </a:lnTo>
                <a:lnTo>
                  <a:pt x="29155" y="3366"/>
                </a:lnTo>
                <a:lnTo>
                  <a:pt x="25811" y="10261"/>
                </a:lnTo>
                <a:lnTo>
                  <a:pt x="18477" y="13994"/>
                </a:lnTo>
                <a:lnTo>
                  <a:pt x="6861" y="16877"/>
                </a:lnTo>
                <a:lnTo>
                  <a:pt x="7916" y="20277"/>
                </a:lnTo>
                <a:lnTo>
                  <a:pt x="0" y="26738"/>
                </a:lnTo>
                <a:lnTo>
                  <a:pt x="705" y="34638"/>
                </a:lnTo>
                <a:lnTo>
                  <a:pt x="3083" y="37366"/>
                </a:lnTo>
                <a:lnTo>
                  <a:pt x="5455" y="36200"/>
                </a:lnTo>
                <a:lnTo>
                  <a:pt x="8761" y="34777"/>
                </a:lnTo>
                <a:lnTo>
                  <a:pt x="12077" y="39783"/>
                </a:lnTo>
                <a:lnTo>
                  <a:pt x="16566" y="44438"/>
                </a:lnTo>
                <a:lnTo>
                  <a:pt x="20933" y="47561"/>
                </a:lnTo>
                <a:lnTo>
                  <a:pt x="21883" y="51605"/>
                </a:lnTo>
                <a:lnTo>
                  <a:pt x="26605" y="53200"/>
                </a:lnTo>
                <a:lnTo>
                  <a:pt x="26722" y="58066"/>
                </a:lnTo>
                <a:lnTo>
                  <a:pt x="22111" y="61650"/>
                </a:lnTo>
                <a:lnTo>
                  <a:pt x="21650" y="65816"/>
                </a:lnTo>
                <a:lnTo>
                  <a:pt x="18916" y="67255"/>
                </a:lnTo>
                <a:lnTo>
                  <a:pt x="19033" y="73444"/>
                </a:lnTo>
                <a:lnTo>
                  <a:pt x="21983" y="79294"/>
                </a:lnTo>
                <a:lnTo>
                  <a:pt x="24583" y="92833"/>
                </a:lnTo>
                <a:lnTo>
                  <a:pt x="25411" y="98744"/>
                </a:lnTo>
                <a:lnTo>
                  <a:pt x="31327" y="105233"/>
                </a:lnTo>
                <a:lnTo>
                  <a:pt x="37500" y="107044"/>
                </a:lnTo>
                <a:lnTo>
                  <a:pt x="43227" y="109938"/>
                </a:lnTo>
                <a:lnTo>
                  <a:pt x="45244" y="115050"/>
                </a:lnTo>
                <a:lnTo>
                  <a:pt x="50200" y="116350"/>
                </a:lnTo>
                <a:lnTo>
                  <a:pt x="54161" y="114466"/>
                </a:lnTo>
                <a:lnTo>
                  <a:pt x="58311" y="115705"/>
                </a:lnTo>
                <a:cubicBezTo>
                  <a:pt x="58311" y="115705"/>
                  <a:pt x="58727" y="120000"/>
                  <a:pt x="58727" y="120000"/>
                </a:cubicBezTo>
                <a:close/>
                <a:moveTo>
                  <a:pt x="587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8" name="Google Shape;2738;p205"/>
          <p:cNvSpPr/>
          <p:nvPr/>
        </p:nvSpPr>
        <p:spPr>
          <a:xfrm>
            <a:off x="16331695" y="6220541"/>
            <a:ext cx="856161" cy="644308"/>
          </a:xfrm>
          <a:custGeom>
            <a:rect b="b" l="l" r="r" t="t"/>
            <a:pathLst>
              <a:path extrusionOk="0" h="120000" w="120000">
                <a:moveTo>
                  <a:pt x="104022" y="15105"/>
                </a:moveTo>
                <a:lnTo>
                  <a:pt x="108122" y="11972"/>
                </a:lnTo>
                <a:lnTo>
                  <a:pt x="110716" y="11272"/>
                </a:lnTo>
                <a:lnTo>
                  <a:pt x="111177" y="13527"/>
                </a:lnTo>
                <a:lnTo>
                  <a:pt x="114561" y="13072"/>
                </a:lnTo>
                <a:lnTo>
                  <a:pt x="115727" y="11338"/>
                </a:lnTo>
                <a:lnTo>
                  <a:pt x="119566" y="11338"/>
                </a:lnTo>
                <a:lnTo>
                  <a:pt x="120000" y="13155"/>
                </a:lnTo>
                <a:lnTo>
                  <a:pt x="117244" y="15977"/>
                </a:lnTo>
                <a:lnTo>
                  <a:pt x="118694" y="16455"/>
                </a:lnTo>
                <a:lnTo>
                  <a:pt x="116855" y="20205"/>
                </a:lnTo>
                <a:lnTo>
                  <a:pt x="112816" y="22238"/>
                </a:lnTo>
                <a:lnTo>
                  <a:pt x="103816" y="24438"/>
                </a:lnTo>
                <a:lnTo>
                  <a:pt x="101744" y="23022"/>
                </a:lnTo>
                <a:lnTo>
                  <a:pt x="98755" y="24916"/>
                </a:lnTo>
                <a:lnTo>
                  <a:pt x="96533" y="27255"/>
                </a:lnTo>
                <a:lnTo>
                  <a:pt x="94061" y="27255"/>
                </a:lnTo>
                <a:lnTo>
                  <a:pt x="92622" y="29927"/>
                </a:lnTo>
                <a:lnTo>
                  <a:pt x="90938" y="31961"/>
                </a:lnTo>
                <a:lnTo>
                  <a:pt x="94833" y="38855"/>
                </a:lnTo>
                <a:lnTo>
                  <a:pt x="95111" y="43555"/>
                </a:lnTo>
                <a:lnTo>
                  <a:pt x="90805" y="50283"/>
                </a:lnTo>
                <a:lnTo>
                  <a:pt x="93022" y="52800"/>
                </a:lnTo>
                <a:lnTo>
                  <a:pt x="93022" y="55783"/>
                </a:lnTo>
                <a:lnTo>
                  <a:pt x="90672" y="60000"/>
                </a:lnTo>
                <a:lnTo>
                  <a:pt x="87294" y="60000"/>
                </a:lnTo>
                <a:lnTo>
                  <a:pt x="84033" y="58433"/>
                </a:lnTo>
                <a:lnTo>
                  <a:pt x="81822" y="60150"/>
                </a:lnTo>
                <a:lnTo>
                  <a:pt x="82827" y="62966"/>
                </a:lnTo>
                <a:lnTo>
                  <a:pt x="84716" y="64211"/>
                </a:lnTo>
                <a:lnTo>
                  <a:pt x="85800" y="67194"/>
                </a:lnTo>
                <a:lnTo>
                  <a:pt x="85416" y="69050"/>
                </a:lnTo>
                <a:lnTo>
                  <a:pt x="83277" y="70488"/>
                </a:lnTo>
                <a:lnTo>
                  <a:pt x="81255" y="70705"/>
                </a:lnTo>
                <a:lnTo>
                  <a:pt x="80544" y="72272"/>
                </a:lnTo>
                <a:lnTo>
                  <a:pt x="80272" y="76100"/>
                </a:lnTo>
                <a:lnTo>
                  <a:pt x="79627" y="78605"/>
                </a:lnTo>
                <a:lnTo>
                  <a:pt x="79561" y="80088"/>
                </a:lnTo>
                <a:lnTo>
                  <a:pt x="78916" y="81038"/>
                </a:lnTo>
                <a:lnTo>
                  <a:pt x="79594" y="85861"/>
                </a:lnTo>
                <a:lnTo>
                  <a:pt x="77655" y="89294"/>
                </a:lnTo>
                <a:lnTo>
                  <a:pt x="75905" y="86661"/>
                </a:lnTo>
                <a:lnTo>
                  <a:pt x="74883" y="86661"/>
                </a:lnTo>
                <a:lnTo>
                  <a:pt x="74755" y="88150"/>
                </a:lnTo>
                <a:lnTo>
                  <a:pt x="72533" y="87994"/>
                </a:lnTo>
                <a:lnTo>
                  <a:pt x="71505" y="87144"/>
                </a:lnTo>
                <a:lnTo>
                  <a:pt x="69338" y="87383"/>
                </a:lnTo>
                <a:lnTo>
                  <a:pt x="68777" y="88777"/>
                </a:lnTo>
                <a:lnTo>
                  <a:pt x="65383" y="91894"/>
                </a:lnTo>
                <a:lnTo>
                  <a:pt x="66877" y="92461"/>
                </a:lnTo>
                <a:lnTo>
                  <a:pt x="65844" y="94027"/>
                </a:lnTo>
                <a:lnTo>
                  <a:pt x="62527" y="95811"/>
                </a:lnTo>
                <a:lnTo>
                  <a:pt x="61488" y="94961"/>
                </a:lnTo>
                <a:lnTo>
                  <a:pt x="59266" y="95494"/>
                </a:lnTo>
                <a:lnTo>
                  <a:pt x="58627" y="97150"/>
                </a:lnTo>
                <a:lnTo>
                  <a:pt x="58222" y="98877"/>
                </a:lnTo>
                <a:lnTo>
                  <a:pt x="56550" y="99583"/>
                </a:lnTo>
                <a:lnTo>
                  <a:pt x="55377" y="101372"/>
                </a:lnTo>
                <a:lnTo>
                  <a:pt x="55488" y="104344"/>
                </a:lnTo>
                <a:lnTo>
                  <a:pt x="56150" y="107861"/>
                </a:lnTo>
                <a:lnTo>
                  <a:pt x="56022" y="110133"/>
                </a:lnTo>
                <a:lnTo>
                  <a:pt x="56750" y="112250"/>
                </a:lnTo>
                <a:lnTo>
                  <a:pt x="56338" y="114272"/>
                </a:lnTo>
                <a:lnTo>
                  <a:pt x="52761" y="116083"/>
                </a:lnTo>
                <a:lnTo>
                  <a:pt x="49644" y="115994"/>
                </a:lnTo>
                <a:lnTo>
                  <a:pt x="46783" y="116466"/>
                </a:lnTo>
                <a:lnTo>
                  <a:pt x="41972" y="116783"/>
                </a:lnTo>
                <a:lnTo>
                  <a:pt x="38783" y="117800"/>
                </a:lnTo>
                <a:lnTo>
                  <a:pt x="37677" y="118883"/>
                </a:lnTo>
                <a:lnTo>
                  <a:pt x="34822" y="118733"/>
                </a:lnTo>
                <a:lnTo>
                  <a:pt x="31794" y="119694"/>
                </a:lnTo>
                <a:lnTo>
                  <a:pt x="21377" y="120000"/>
                </a:lnTo>
                <a:lnTo>
                  <a:pt x="9022" y="115811"/>
                </a:lnTo>
                <a:lnTo>
                  <a:pt x="15755" y="104750"/>
                </a:lnTo>
                <a:lnTo>
                  <a:pt x="16466" y="103416"/>
                </a:lnTo>
                <a:lnTo>
                  <a:pt x="15566" y="99094"/>
                </a:lnTo>
                <a:lnTo>
                  <a:pt x="15755" y="96127"/>
                </a:lnTo>
                <a:lnTo>
                  <a:pt x="14316" y="92361"/>
                </a:lnTo>
                <a:lnTo>
                  <a:pt x="6433" y="92227"/>
                </a:lnTo>
                <a:lnTo>
                  <a:pt x="6200" y="88227"/>
                </a:lnTo>
                <a:lnTo>
                  <a:pt x="5294" y="86272"/>
                </a:lnTo>
                <a:lnTo>
                  <a:pt x="5938" y="84777"/>
                </a:lnTo>
                <a:lnTo>
                  <a:pt x="4622" y="79694"/>
                </a:lnTo>
                <a:lnTo>
                  <a:pt x="2244" y="74066"/>
                </a:lnTo>
                <a:lnTo>
                  <a:pt x="2683" y="71255"/>
                </a:lnTo>
                <a:lnTo>
                  <a:pt x="5477" y="67100"/>
                </a:lnTo>
                <a:lnTo>
                  <a:pt x="4694" y="67100"/>
                </a:lnTo>
                <a:lnTo>
                  <a:pt x="1644" y="66250"/>
                </a:lnTo>
                <a:lnTo>
                  <a:pt x="1644" y="64133"/>
                </a:lnTo>
                <a:lnTo>
                  <a:pt x="1050" y="60233"/>
                </a:lnTo>
                <a:lnTo>
                  <a:pt x="600" y="59750"/>
                </a:lnTo>
                <a:lnTo>
                  <a:pt x="2305" y="56866"/>
                </a:lnTo>
                <a:lnTo>
                  <a:pt x="800" y="55466"/>
                </a:lnTo>
                <a:lnTo>
                  <a:pt x="0" y="53983"/>
                </a:lnTo>
                <a:lnTo>
                  <a:pt x="1972" y="53350"/>
                </a:lnTo>
                <a:lnTo>
                  <a:pt x="4305" y="51466"/>
                </a:lnTo>
                <a:lnTo>
                  <a:pt x="4172" y="50061"/>
                </a:lnTo>
                <a:lnTo>
                  <a:pt x="4622" y="49511"/>
                </a:lnTo>
                <a:lnTo>
                  <a:pt x="3466" y="47638"/>
                </a:lnTo>
                <a:lnTo>
                  <a:pt x="4116" y="45988"/>
                </a:lnTo>
                <a:lnTo>
                  <a:pt x="3916" y="44494"/>
                </a:lnTo>
                <a:lnTo>
                  <a:pt x="4050" y="41461"/>
                </a:lnTo>
                <a:lnTo>
                  <a:pt x="3955" y="41194"/>
                </a:lnTo>
                <a:lnTo>
                  <a:pt x="4827" y="40827"/>
                </a:lnTo>
                <a:lnTo>
                  <a:pt x="6838" y="41461"/>
                </a:lnTo>
                <a:lnTo>
                  <a:pt x="8283" y="42794"/>
                </a:lnTo>
                <a:lnTo>
                  <a:pt x="9777" y="42794"/>
                </a:lnTo>
                <a:lnTo>
                  <a:pt x="10955" y="41461"/>
                </a:lnTo>
                <a:lnTo>
                  <a:pt x="12511" y="41461"/>
                </a:lnTo>
                <a:lnTo>
                  <a:pt x="14522" y="43255"/>
                </a:lnTo>
                <a:lnTo>
                  <a:pt x="15044" y="44811"/>
                </a:lnTo>
                <a:lnTo>
                  <a:pt x="15816" y="45688"/>
                </a:lnTo>
                <a:lnTo>
                  <a:pt x="16727" y="44494"/>
                </a:lnTo>
                <a:lnTo>
                  <a:pt x="19338" y="44038"/>
                </a:lnTo>
                <a:lnTo>
                  <a:pt x="20638" y="42244"/>
                </a:lnTo>
                <a:lnTo>
                  <a:pt x="20900" y="40827"/>
                </a:lnTo>
                <a:lnTo>
                  <a:pt x="22077" y="39588"/>
                </a:lnTo>
                <a:lnTo>
                  <a:pt x="21616" y="38094"/>
                </a:lnTo>
                <a:lnTo>
                  <a:pt x="24394" y="36277"/>
                </a:lnTo>
                <a:lnTo>
                  <a:pt x="27911" y="35427"/>
                </a:lnTo>
                <a:lnTo>
                  <a:pt x="28244" y="34327"/>
                </a:lnTo>
                <a:lnTo>
                  <a:pt x="29611" y="32994"/>
                </a:lnTo>
                <a:lnTo>
                  <a:pt x="31033" y="32627"/>
                </a:lnTo>
                <a:lnTo>
                  <a:pt x="31633" y="29716"/>
                </a:lnTo>
                <a:lnTo>
                  <a:pt x="31694" y="26988"/>
                </a:lnTo>
                <a:lnTo>
                  <a:pt x="33766" y="24322"/>
                </a:lnTo>
                <a:lnTo>
                  <a:pt x="33766" y="22055"/>
                </a:lnTo>
                <a:lnTo>
                  <a:pt x="32933" y="21288"/>
                </a:lnTo>
                <a:lnTo>
                  <a:pt x="33077" y="19905"/>
                </a:lnTo>
                <a:lnTo>
                  <a:pt x="33994" y="19438"/>
                </a:lnTo>
                <a:lnTo>
                  <a:pt x="34966" y="18572"/>
                </a:lnTo>
                <a:lnTo>
                  <a:pt x="37305" y="17833"/>
                </a:lnTo>
                <a:lnTo>
                  <a:pt x="38061" y="17872"/>
                </a:lnTo>
                <a:lnTo>
                  <a:pt x="40766" y="15461"/>
                </a:lnTo>
                <a:lnTo>
                  <a:pt x="42900" y="14705"/>
                </a:lnTo>
                <a:lnTo>
                  <a:pt x="44700" y="16038"/>
                </a:lnTo>
                <a:lnTo>
                  <a:pt x="46655" y="15488"/>
                </a:lnTo>
                <a:lnTo>
                  <a:pt x="47305" y="16272"/>
                </a:lnTo>
                <a:lnTo>
                  <a:pt x="50233" y="15327"/>
                </a:lnTo>
                <a:lnTo>
                  <a:pt x="52194" y="16422"/>
                </a:lnTo>
                <a:lnTo>
                  <a:pt x="53294" y="18388"/>
                </a:lnTo>
                <a:lnTo>
                  <a:pt x="54516" y="18461"/>
                </a:lnTo>
                <a:lnTo>
                  <a:pt x="56022" y="16822"/>
                </a:lnTo>
                <a:lnTo>
                  <a:pt x="57583" y="16977"/>
                </a:lnTo>
                <a:lnTo>
                  <a:pt x="59527" y="20022"/>
                </a:lnTo>
                <a:lnTo>
                  <a:pt x="60905" y="20722"/>
                </a:lnTo>
                <a:lnTo>
                  <a:pt x="63894" y="19938"/>
                </a:lnTo>
                <a:lnTo>
                  <a:pt x="65844" y="18622"/>
                </a:lnTo>
                <a:lnTo>
                  <a:pt x="66816" y="16888"/>
                </a:lnTo>
                <a:lnTo>
                  <a:pt x="67866" y="16661"/>
                </a:lnTo>
                <a:lnTo>
                  <a:pt x="68894" y="15488"/>
                </a:lnTo>
                <a:lnTo>
                  <a:pt x="69800" y="16272"/>
                </a:lnTo>
                <a:lnTo>
                  <a:pt x="70777" y="17833"/>
                </a:lnTo>
                <a:lnTo>
                  <a:pt x="73905" y="18144"/>
                </a:lnTo>
                <a:lnTo>
                  <a:pt x="73833" y="16422"/>
                </a:lnTo>
                <a:lnTo>
                  <a:pt x="72994" y="15405"/>
                </a:lnTo>
                <a:lnTo>
                  <a:pt x="73127" y="13922"/>
                </a:lnTo>
                <a:lnTo>
                  <a:pt x="75083" y="13305"/>
                </a:lnTo>
                <a:lnTo>
                  <a:pt x="75788" y="12122"/>
                </a:lnTo>
                <a:lnTo>
                  <a:pt x="76705" y="12122"/>
                </a:lnTo>
                <a:lnTo>
                  <a:pt x="76961" y="13305"/>
                </a:lnTo>
                <a:lnTo>
                  <a:pt x="78916" y="13072"/>
                </a:lnTo>
                <a:lnTo>
                  <a:pt x="80144" y="10722"/>
                </a:lnTo>
                <a:lnTo>
                  <a:pt x="79694" y="7733"/>
                </a:lnTo>
                <a:lnTo>
                  <a:pt x="80477" y="6261"/>
                </a:lnTo>
                <a:lnTo>
                  <a:pt x="81572" y="5077"/>
                </a:lnTo>
                <a:lnTo>
                  <a:pt x="81905" y="1950"/>
                </a:lnTo>
                <a:lnTo>
                  <a:pt x="82827" y="0"/>
                </a:lnTo>
                <a:lnTo>
                  <a:pt x="84955" y="0"/>
                </a:lnTo>
                <a:lnTo>
                  <a:pt x="86533" y="1316"/>
                </a:lnTo>
                <a:lnTo>
                  <a:pt x="88144" y="2344"/>
                </a:lnTo>
                <a:lnTo>
                  <a:pt x="88144" y="4066"/>
                </a:lnTo>
                <a:lnTo>
                  <a:pt x="87761" y="6566"/>
                </a:lnTo>
                <a:lnTo>
                  <a:pt x="88294" y="8616"/>
                </a:lnTo>
                <a:lnTo>
                  <a:pt x="89772" y="8522"/>
                </a:lnTo>
                <a:lnTo>
                  <a:pt x="90416" y="10561"/>
                </a:lnTo>
                <a:lnTo>
                  <a:pt x="90305" y="13305"/>
                </a:lnTo>
                <a:lnTo>
                  <a:pt x="90550" y="15488"/>
                </a:lnTo>
                <a:lnTo>
                  <a:pt x="90677" y="19705"/>
                </a:lnTo>
                <a:lnTo>
                  <a:pt x="92055" y="21905"/>
                </a:lnTo>
                <a:lnTo>
                  <a:pt x="92055" y="23388"/>
                </a:lnTo>
                <a:lnTo>
                  <a:pt x="93688" y="24172"/>
                </a:lnTo>
                <a:lnTo>
                  <a:pt x="95955" y="24172"/>
                </a:lnTo>
                <a:lnTo>
                  <a:pt x="97533" y="22772"/>
                </a:lnTo>
                <a:lnTo>
                  <a:pt x="97838" y="21666"/>
                </a:lnTo>
                <a:lnTo>
                  <a:pt x="100961" y="19938"/>
                </a:lnTo>
                <a:lnTo>
                  <a:pt x="102422" y="18377"/>
                </a:lnTo>
                <a:lnTo>
                  <a:pt x="102816" y="16372"/>
                </a:lnTo>
                <a:cubicBezTo>
                  <a:pt x="102816" y="16372"/>
                  <a:pt x="104022" y="15105"/>
                  <a:pt x="104022" y="15105"/>
                </a:cubicBezTo>
                <a:close/>
                <a:moveTo>
                  <a:pt x="104022" y="151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39" name="Google Shape;2739;p205"/>
          <p:cNvSpPr/>
          <p:nvPr/>
        </p:nvSpPr>
        <p:spPr>
          <a:xfrm>
            <a:off x="12984090" y="4847882"/>
            <a:ext cx="406194" cy="287138"/>
          </a:xfrm>
          <a:custGeom>
            <a:rect b="b" l="l" r="r" t="t"/>
            <a:pathLst>
              <a:path extrusionOk="0" h="120000" w="120000">
                <a:moveTo>
                  <a:pt x="27055" y="99994"/>
                </a:moveTo>
                <a:lnTo>
                  <a:pt x="26866" y="99733"/>
                </a:lnTo>
                <a:lnTo>
                  <a:pt x="27861" y="96800"/>
                </a:lnTo>
                <a:lnTo>
                  <a:pt x="25288" y="93477"/>
                </a:lnTo>
                <a:lnTo>
                  <a:pt x="23850" y="93477"/>
                </a:lnTo>
                <a:lnTo>
                  <a:pt x="23988" y="90172"/>
                </a:lnTo>
                <a:lnTo>
                  <a:pt x="26105" y="87783"/>
                </a:lnTo>
                <a:lnTo>
                  <a:pt x="26444" y="84088"/>
                </a:lnTo>
                <a:lnTo>
                  <a:pt x="24550" y="83016"/>
                </a:lnTo>
                <a:lnTo>
                  <a:pt x="24694" y="79694"/>
                </a:lnTo>
                <a:lnTo>
                  <a:pt x="32033" y="74905"/>
                </a:lnTo>
                <a:lnTo>
                  <a:pt x="30444" y="73261"/>
                </a:lnTo>
                <a:lnTo>
                  <a:pt x="33194" y="69388"/>
                </a:lnTo>
                <a:lnTo>
                  <a:pt x="34750" y="70672"/>
                </a:lnTo>
                <a:lnTo>
                  <a:pt x="38650" y="68861"/>
                </a:lnTo>
                <a:lnTo>
                  <a:pt x="38500" y="62233"/>
                </a:lnTo>
                <a:lnTo>
                  <a:pt x="36766" y="57800"/>
                </a:lnTo>
                <a:lnTo>
                  <a:pt x="39044" y="54888"/>
                </a:lnTo>
                <a:lnTo>
                  <a:pt x="42366" y="54316"/>
                </a:lnTo>
                <a:lnTo>
                  <a:pt x="44683" y="57644"/>
                </a:lnTo>
                <a:lnTo>
                  <a:pt x="45972" y="56344"/>
                </a:lnTo>
                <a:lnTo>
                  <a:pt x="47400" y="57094"/>
                </a:lnTo>
                <a:lnTo>
                  <a:pt x="48711" y="54694"/>
                </a:lnTo>
                <a:lnTo>
                  <a:pt x="49855" y="50644"/>
                </a:lnTo>
                <a:lnTo>
                  <a:pt x="46555" y="46044"/>
                </a:lnTo>
                <a:lnTo>
                  <a:pt x="44683" y="47883"/>
                </a:lnTo>
                <a:lnTo>
                  <a:pt x="40222" y="47733"/>
                </a:lnTo>
                <a:lnTo>
                  <a:pt x="38061" y="44766"/>
                </a:lnTo>
                <a:lnTo>
                  <a:pt x="36072" y="40922"/>
                </a:lnTo>
                <a:lnTo>
                  <a:pt x="34188" y="40344"/>
                </a:lnTo>
                <a:lnTo>
                  <a:pt x="35761" y="37783"/>
                </a:lnTo>
                <a:lnTo>
                  <a:pt x="35761" y="32800"/>
                </a:lnTo>
                <a:lnTo>
                  <a:pt x="32183" y="29683"/>
                </a:lnTo>
                <a:lnTo>
                  <a:pt x="26594" y="30233"/>
                </a:lnTo>
                <a:lnTo>
                  <a:pt x="23850" y="31894"/>
                </a:lnTo>
                <a:lnTo>
                  <a:pt x="20805" y="31344"/>
                </a:lnTo>
                <a:lnTo>
                  <a:pt x="19388" y="32988"/>
                </a:lnTo>
                <a:lnTo>
                  <a:pt x="22566" y="38505"/>
                </a:lnTo>
                <a:lnTo>
                  <a:pt x="21705" y="40344"/>
                </a:lnTo>
                <a:lnTo>
                  <a:pt x="24694" y="45127"/>
                </a:lnTo>
                <a:lnTo>
                  <a:pt x="24394" y="46600"/>
                </a:lnTo>
                <a:lnTo>
                  <a:pt x="21550" y="45127"/>
                </a:lnTo>
                <a:lnTo>
                  <a:pt x="18383" y="46044"/>
                </a:lnTo>
                <a:lnTo>
                  <a:pt x="17805" y="43850"/>
                </a:lnTo>
                <a:lnTo>
                  <a:pt x="19811" y="41077"/>
                </a:lnTo>
                <a:lnTo>
                  <a:pt x="17805" y="36516"/>
                </a:lnTo>
                <a:lnTo>
                  <a:pt x="16822" y="36516"/>
                </a:lnTo>
                <a:lnTo>
                  <a:pt x="13788" y="41827"/>
                </a:lnTo>
                <a:lnTo>
                  <a:pt x="15494" y="44922"/>
                </a:lnTo>
                <a:lnTo>
                  <a:pt x="11927" y="48244"/>
                </a:lnTo>
                <a:lnTo>
                  <a:pt x="9761" y="45127"/>
                </a:lnTo>
                <a:lnTo>
                  <a:pt x="6611" y="45127"/>
                </a:lnTo>
                <a:lnTo>
                  <a:pt x="4427" y="43633"/>
                </a:lnTo>
                <a:lnTo>
                  <a:pt x="1861" y="47127"/>
                </a:lnTo>
                <a:lnTo>
                  <a:pt x="5872" y="51005"/>
                </a:lnTo>
                <a:lnTo>
                  <a:pt x="5872" y="55600"/>
                </a:lnTo>
                <a:lnTo>
                  <a:pt x="3416" y="53211"/>
                </a:lnTo>
                <a:lnTo>
                  <a:pt x="1861" y="53788"/>
                </a:lnTo>
                <a:lnTo>
                  <a:pt x="2611" y="59827"/>
                </a:lnTo>
                <a:lnTo>
                  <a:pt x="5183" y="61672"/>
                </a:lnTo>
                <a:lnTo>
                  <a:pt x="5183" y="67188"/>
                </a:lnTo>
                <a:lnTo>
                  <a:pt x="7338" y="69961"/>
                </a:lnTo>
                <a:lnTo>
                  <a:pt x="2150" y="73077"/>
                </a:lnTo>
                <a:lnTo>
                  <a:pt x="0" y="80066"/>
                </a:lnTo>
                <a:lnTo>
                  <a:pt x="2150" y="82277"/>
                </a:lnTo>
                <a:lnTo>
                  <a:pt x="5294" y="80066"/>
                </a:lnTo>
                <a:lnTo>
                  <a:pt x="9616" y="85033"/>
                </a:lnTo>
                <a:lnTo>
                  <a:pt x="10511" y="92366"/>
                </a:lnTo>
                <a:lnTo>
                  <a:pt x="8894" y="93666"/>
                </a:lnTo>
                <a:lnTo>
                  <a:pt x="9672" y="97366"/>
                </a:lnTo>
                <a:lnTo>
                  <a:pt x="14683" y="97100"/>
                </a:lnTo>
                <a:lnTo>
                  <a:pt x="21644" y="99533"/>
                </a:lnTo>
                <a:lnTo>
                  <a:pt x="23733" y="100738"/>
                </a:lnTo>
                <a:cubicBezTo>
                  <a:pt x="23733" y="100738"/>
                  <a:pt x="27055" y="99994"/>
                  <a:pt x="27055" y="99994"/>
                </a:cubicBezTo>
                <a:close/>
                <a:moveTo>
                  <a:pt x="10683" y="42544"/>
                </a:moveTo>
                <a:lnTo>
                  <a:pt x="9844" y="36222"/>
                </a:lnTo>
                <a:lnTo>
                  <a:pt x="10683" y="32894"/>
                </a:lnTo>
                <a:lnTo>
                  <a:pt x="16961" y="27827"/>
                </a:lnTo>
                <a:lnTo>
                  <a:pt x="17805" y="28705"/>
                </a:lnTo>
                <a:lnTo>
                  <a:pt x="20938" y="27983"/>
                </a:lnTo>
                <a:lnTo>
                  <a:pt x="25077" y="29066"/>
                </a:lnTo>
                <a:lnTo>
                  <a:pt x="27794" y="27827"/>
                </a:lnTo>
                <a:lnTo>
                  <a:pt x="31505" y="27827"/>
                </a:lnTo>
                <a:lnTo>
                  <a:pt x="34633" y="29600"/>
                </a:lnTo>
                <a:lnTo>
                  <a:pt x="36694" y="28361"/>
                </a:lnTo>
                <a:lnTo>
                  <a:pt x="40361" y="20138"/>
                </a:lnTo>
                <a:lnTo>
                  <a:pt x="39561" y="15033"/>
                </a:lnTo>
                <a:lnTo>
                  <a:pt x="40222" y="12961"/>
                </a:lnTo>
                <a:lnTo>
                  <a:pt x="39411" y="8055"/>
                </a:lnTo>
                <a:lnTo>
                  <a:pt x="42150" y="1755"/>
                </a:lnTo>
                <a:lnTo>
                  <a:pt x="41638" y="0"/>
                </a:lnTo>
                <a:lnTo>
                  <a:pt x="36533" y="6472"/>
                </a:lnTo>
                <a:lnTo>
                  <a:pt x="31727" y="9283"/>
                </a:lnTo>
                <a:lnTo>
                  <a:pt x="28344" y="9816"/>
                </a:lnTo>
                <a:lnTo>
                  <a:pt x="26005" y="14361"/>
                </a:lnTo>
                <a:lnTo>
                  <a:pt x="24083" y="19972"/>
                </a:lnTo>
                <a:lnTo>
                  <a:pt x="20400" y="23272"/>
                </a:lnTo>
                <a:lnTo>
                  <a:pt x="16255" y="23272"/>
                </a:lnTo>
                <a:lnTo>
                  <a:pt x="11500" y="28183"/>
                </a:lnTo>
                <a:lnTo>
                  <a:pt x="10105" y="26966"/>
                </a:lnTo>
                <a:lnTo>
                  <a:pt x="7400" y="27127"/>
                </a:lnTo>
                <a:lnTo>
                  <a:pt x="6172" y="32400"/>
                </a:lnTo>
                <a:lnTo>
                  <a:pt x="3300" y="36066"/>
                </a:lnTo>
                <a:lnTo>
                  <a:pt x="5038" y="38022"/>
                </a:lnTo>
                <a:lnTo>
                  <a:pt x="6711" y="36755"/>
                </a:lnTo>
                <a:lnTo>
                  <a:pt x="10683" y="42544"/>
                </a:lnTo>
                <a:cubicBezTo>
                  <a:pt x="10683" y="42544"/>
                  <a:pt x="10683" y="42544"/>
                  <a:pt x="10683" y="42544"/>
                </a:cubicBezTo>
                <a:close/>
                <a:moveTo>
                  <a:pt x="11844" y="40127"/>
                </a:moveTo>
                <a:lnTo>
                  <a:pt x="11511" y="35094"/>
                </a:lnTo>
                <a:lnTo>
                  <a:pt x="14322" y="31683"/>
                </a:lnTo>
                <a:lnTo>
                  <a:pt x="17350" y="31422"/>
                </a:lnTo>
                <a:lnTo>
                  <a:pt x="16777" y="34572"/>
                </a:lnTo>
                <a:lnTo>
                  <a:pt x="13788" y="38961"/>
                </a:lnTo>
                <a:lnTo>
                  <a:pt x="11844" y="40127"/>
                </a:lnTo>
                <a:cubicBezTo>
                  <a:pt x="11844" y="40127"/>
                  <a:pt x="11844" y="40127"/>
                  <a:pt x="11844" y="40127"/>
                </a:cubicBezTo>
                <a:close/>
                <a:moveTo>
                  <a:pt x="45733" y="17177"/>
                </a:moveTo>
                <a:lnTo>
                  <a:pt x="47527" y="14211"/>
                </a:lnTo>
                <a:lnTo>
                  <a:pt x="51650" y="14211"/>
                </a:lnTo>
                <a:lnTo>
                  <a:pt x="48550" y="17088"/>
                </a:lnTo>
                <a:lnTo>
                  <a:pt x="45733" y="17177"/>
                </a:lnTo>
                <a:cubicBezTo>
                  <a:pt x="45733" y="17177"/>
                  <a:pt x="45733" y="17177"/>
                  <a:pt x="45733" y="17177"/>
                </a:cubicBezTo>
                <a:close/>
                <a:moveTo>
                  <a:pt x="30538" y="78077"/>
                </a:moveTo>
                <a:lnTo>
                  <a:pt x="36277" y="76711"/>
                </a:lnTo>
                <a:lnTo>
                  <a:pt x="40361" y="79500"/>
                </a:lnTo>
                <a:lnTo>
                  <a:pt x="42966" y="78955"/>
                </a:lnTo>
                <a:lnTo>
                  <a:pt x="45444" y="85788"/>
                </a:lnTo>
                <a:lnTo>
                  <a:pt x="46411" y="89661"/>
                </a:lnTo>
                <a:lnTo>
                  <a:pt x="44088" y="95438"/>
                </a:lnTo>
                <a:lnTo>
                  <a:pt x="40361" y="96305"/>
                </a:lnTo>
                <a:lnTo>
                  <a:pt x="38338" y="94577"/>
                </a:lnTo>
                <a:lnTo>
                  <a:pt x="35194" y="94022"/>
                </a:lnTo>
                <a:lnTo>
                  <a:pt x="31638" y="89305"/>
                </a:lnTo>
                <a:lnTo>
                  <a:pt x="29694" y="84050"/>
                </a:lnTo>
                <a:lnTo>
                  <a:pt x="30538" y="78077"/>
                </a:lnTo>
                <a:cubicBezTo>
                  <a:pt x="30538" y="78077"/>
                  <a:pt x="30538" y="78077"/>
                  <a:pt x="30538" y="78077"/>
                </a:cubicBezTo>
                <a:close/>
                <a:moveTo>
                  <a:pt x="47900" y="90361"/>
                </a:moveTo>
                <a:lnTo>
                  <a:pt x="46950" y="97183"/>
                </a:lnTo>
                <a:lnTo>
                  <a:pt x="45444" y="101027"/>
                </a:lnTo>
                <a:lnTo>
                  <a:pt x="46133" y="103305"/>
                </a:lnTo>
                <a:lnTo>
                  <a:pt x="48194" y="99644"/>
                </a:lnTo>
                <a:lnTo>
                  <a:pt x="50388" y="94022"/>
                </a:lnTo>
                <a:cubicBezTo>
                  <a:pt x="50388" y="94022"/>
                  <a:pt x="47505" y="90538"/>
                  <a:pt x="47900" y="90361"/>
                </a:cubicBezTo>
                <a:cubicBezTo>
                  <a:pt x="47900" y="90361"/>
                  <a:pt x="47900" y="90361"/>
                  <a:pt x="47900" y="90361"/>
                </a:cubicBezTo>
                <a:close/>
                <a:moveTo>
                  <a:pt x="39288" y="98294"/>
                </a:moveTo>
                <a:lnTo>
                  <a:pt x="42088" y="101894"/>
                </a:lnTo>
                <a:lnTo>
                  <a:pt x="43477" y="100316"/>
                </a:lnTo>
                <a:lnTo>
                  <a:pt x="39288" y="98294"/>
                </a:lnTo>
                <a:cubicBezTo>
                  <a:pt x="39288" y="98294"/>
                  <a:pt x="39288" y="98294"/>
                  <a:pt x="39288" y="98294"/>
                </a:cubicBezTo>
                <a:close/>
                <a:moveTo>
                  <a:pt x="41200" y="72366"/>
                </a:moveTo>
                <a:lnTo>
                  <a:pt x="43083" y="68577"/>
                </a:lnTo>
                <a:lnTo>
                  <a:pt x="43105" y="62000"/>
                </a:lnTo>
                <a:lnTo>
                  <a:pt x="44483" y="68244"/>
                </a:lnTo>
                <a:lnTo>
                  <a:pt x="44166" y="71566"/>
                </a:lnTo>
                <a:lnTo>
                  <a:pt x="41200" y="72366"/>
                </a:lnTo>
                <a:cubicBezTo>
                  <a:pt x="41200" y="72366"/>
                  <a:pt x="41200" y="72366"/>
                  <a:pt x="41200" y="72366"/>
                </a:cubicBezTo>
                <a:close/>
                <a:moveTo>
                  <a:pt x="54727" y="96611"/>
                </a:moveTo>
                <a:lnTo>
                  <a:pt x="58205" y="102933"/>
                </a:lnTo>
                <a:lnTo>
                  <a:pt x="60605" y="102000"/>
                </a:lnTo>
                <a:lnTo>
                  <a:pt x="62544" y="102000"/>
                </a:lnTo>
                <a:lnTo>
                  <a:pt x="63788" y="98294"/>
                </a:lnTo>
                <a:lnTo>
                  <a:pt x="66850" y="98461"/>
                </a:lnTo>
                <a:lnTo>
                  <a:pt x="67561" y="97772"/>
                </a:lnTo>
                <a:lnTo>
                  <a:pt x="68138" y="101205"/>
                </a:lnTo>
                <a:lnTo>
                  <a:pt x="66444" y="105394"/>
                </a:lnTo>
                <a:lnTo>
                  <a:pt x="66505" y="109277"/>
                </a:lnTo>
                <a:lnTo>
                  <a:pt x="65627" y="108661"/>
                </a:lnTo>
                <a:lnTo>
                  <a:pt x="64633" y="104944"/>
                </a:lnTo>
                <a:lnTo>
                  <a:pt x="62805" y="107933"/>
                </a:lnTo>
                <a:lnTo>
                  <a:pt x="57477" y="108561"/>
                </a:lnTo>
                <a:lnTo>
                  <a:pt x="52033" y="106177"/>
                </a:lnTo>
                <a:lnTo>
                  <a:pt x="50522" y="103483"/>
                </a:lnTo>
                <a:lnTo>
                  <a:pt x="52644" y="102400"/>
                </a:lnTo>
                <a:lnTo>
                  <a:pt x="51372" y="100316"/>
                </a:lnTo>
                <a:lnTo>
                  <a:pt x="52861" y="97222"/>
                </a:lnTo>
                <a:lnTo>
                  <a:pt x="54727" y="96611"/>
                </a:lnTo>
                <a:cubicBezTo>
                  <a:pt x="54727" y="96611"/>
                  <a:pt x="54727" y="96611"/>
                  <a:pt x="54727" y="96611"/>
                </a:cubicBezTo>
                <a:close/>
                <a:moveTo>
                  <a:pt x="68888" y="97333"/>
                </a:moveTo>
                <a:lnTo>
                  <a:pt x="69522" y="99161"/>
                </a:lnTo>
                <a:lnTo>
                  <a:pt x="71233" y="96016"/>
                </a:lnTo>
                <a:lnTo>
                  <a:pt x="73777" y="95400"/>
                </a:lnTo>
                <a:lnTo>
                  <a:pt x="73211" y="92722"/>
                </a:lnTo>
                <a:lnTo>
                  <a:pt x="70472" y="94227"/>
                </a:lnTo>
                <a:lnTo>
                  <a:pt x="68888" y="97333"/>
                </a:lnTo>
                <a:cubicBezTo>
                  <a:pt x="68888" y="97333"/>
                  <a:pt x="68888" y="97333"/>
                  <a:pt x="68888" y="97333"/>
                </a:cubicBezTo>
                <a:close/>
                <a:moveTo>
                  <a:pt x="66744" y="95938"/>
                </a:moveTo>
                <a:lnTo>
                  <a:pt x="63850" y="96100"/>
                </a:lnTo>
                <a:lnTo>
                  <a:pt x="62400" y="93533"/>
                </a:lnTo>
                <a:lnTo>
                  <a:pt x="64022" y="90983"/>
                </a:lnTo>
                <a:lnTo>
                  <a:pt x="63372" y="88772"/>
                </a:lnTo>
                <a:lnTo>
                  <a:pt x="58972" y="87283"/>
                </a:lnTo>
                <a:lnTo>
                  <a:pt x="56566" y="87283"/>
                </a:lnTo>
                <a:lnTo>
                  <a:pt x="54361" y="83894"/>
                </a:lnTo>
                <a:lnTo>
                  <a:pt x="54583" y="78872"/>
                </a:lnTo>
                <a:lnTo>
                  <a:pt x="53061" y="75877"/>
                </a:lnTo>
                <a:lnTo>
                  <a:pt x="52583" y="72366"/>
                </a:lnTo>
                <a:lnTo>
                  <a:pt x="54855" y="71472"/>
                </a:lnTo>
                <a:lnTo>
                  <a:pt x="56355" y="67788"/>
                </a:lnTo>
                <a:lnTo>
                  <a:pt x="58150" y="66216"/>
                </a:lnTo>
                <a:lnTo>
                  <a:pt x="59916" y="69105"/>
                </a:lnTo>
                <a:lnTo>
                  <a:pt x="60066" y="71388"/>
                </a:lnTo>
                <a:lnTo>
                  <a:pt x="63516" y="74372"/>
                </a:lnTo>
                <a:lnTo>
                  <a:pt x="64333" y="73161"/>
                </a:lnTo>
                <a:lnTo>
                  <a:pt x="66288" y="73777"/>
                </a:lnTo>
                <a:lnTo>
                  <a:pt x="66577" y="71222"/>
                </a:lnTo>
                <a:lnTo>
                  <a:pt x="63611" y="68683"/>
                </a:lnTo>
                <a:lnTo>
                  <a:pt x="62338" y="66583"/>
                </a:lnTo>
                <a:lnTo>
                  <a:pt x="64105" y="62250"/>
                </a:lnTo>
                <a:lnTo>
                  <a:pt x="69122" y="60694"/>
                </a:lnTo>
                <a:lnTo>
                  <a:pt x="73488" y="60416"/>
                </a:lnTo>
                <a:lnTo>
                  <a:pt x="74616" y="64427"/>
                </a:lnTo>
                <a:lnTo>
                  <a:pt x="75000" y="69683"/>
                </a:lnTo>
                <a:lnTo>
                  <a:pt x="73777" y="75466"/>
                </a:lnTo>
                <a:lnTo>
                  <a:pt x="69805" y="77900"/>
                </a:lnTo>
                <a:lnTo>
                  <a:pt x="69805" y="79666"/>
                </a:lnTo>
                <a:lnTo>
                  <a:pt x="73211" y="82644"/>
                </a:lnTo>
                <a:lnTo>
                  <a:pt x="73905" y="85633"/>
                </a:lnTo>
                <a:lnTo>
                  <a:pt x="71988" y="87916"/>
                </a:lnTo>
                <a:lnTo>
                  <a:pt x="68027" y="90005"/>
                </a:lnTo>
                <a:lnTo>
                  <a:pt x="68138" y="93327"/>
                </a:lnTo>
                <a:lnTo>
                  <a:pt x="66744" y="95938"/>
                </a:lnTo>
                <a:cubicBezTo>
                  <a:pt x="66744" y="95938"/>
                  <a:pt x="66744" y="95938"/>
                  <a:pt x="66744" y="95938"/>
                </a:cubicBezTo>
                <a:close/>
                <a:moveTo>
                  <a:pt x="76094" y="71966"/>
                </a:moveTo>
                <a:lnTo>
                  <a:pt x="74733" y="77044"/>
                </a:lnTo>
                <a:lnTo>
                  <a:pt x="77350" y="78077"/>
                </a:lnTo>
                <a:lnTo>
                  <a:pt x="76094" y="71966"/>
                </a:lnTo>
                <a:cubicBezTo>
                  <a:pt x="76094" y="71966"/>
                  <a:pt x="76094" y="71966"/>
                  <a:pt x="76094" y="71966"/>
                </a:cubicBezTo>
                <a:close/>
                <a:moveTo>
                  <a:pt x="113272" y="82922"/>
                </a:moveTo>
                <a:lnTo>
                  <a:pt x="112322" y="89333"/>
                </a:lnTo>
                <a:lnTo>
                  <a:pt x="113272" y="93822"/>
                </a:lnTo>
                <a:lnTo>
                  <a:pt x="119305" y="96427"/>
                </a:lnTo>
                <a:lnTo>
                  <a:pt x="120000" y="92322"/>
                </a:lnTo>
                <a:lnTo>
                  <a:pt x="116688" y="85544"/>
                </a:lnTo>
                <a:lnTo>
                  <a:pt x="113272" y="82922"/>
                </a:lnTo>
                <a:cubicBezTo>
                  <a:pt x="113272" y="82922"/>
                  <a:pt x="113272" y="82922"/>
                  <a:pt x="113272" y="82922"/>
                </a:cubicBezTo>
                <a:close/>
                <a:moveTo>
                  <a:pt x="86000" y="116638"/>
                </a:moveTo>
                <a:lnTo>
                  <a:pt x="87061" y="118316"/>
                </a:lnTo>
                <a:lnTo>
                  <a:pt x="90922" y="120000"/>
                </a:lnTo>
                <a:lnTo>
                  <a:pt x="93427" y="115694"/>
                </a:lnTo>
                <a:lnTo>
                  <a:pt x="95633" y="116566"/>
                </a:lnTo>
                <a:lnTo>
                  <a:pt x="95911" y="114355"/>
                </a:lnTo>
                <a:lnTo>
                  <a:pt x="94272" y="110655"/>
                </a:lnTo>
                <a:lnTo>
                  <a:pt x="95105" y="106655"/>
                </a:lnTo>
                <a:lnTo>
                  <a:pt x="92311" y="105927"/>
                </a:lnTo>
                <a:lnTo>
                  <a:pt x="90994" y="106816"/>
                </a:lnTo>
                <a:lnTo>
                  <a:pt x="89738" y="105861"/>
                </a:lnTo>
                <a:lnTo>
                  <a:pt x="86844" y="106816"/>
                </a:lnTo>
                <a:lnTo>
                  <a:pt x="87061" y="109800"/>
                </a:lnTo>
                <a:lnTo>
                  <a:pt x="90038" y="110155"/>
                </a:lnTo>
                <a:lnTo>
                  <a:pt x="89205" y="111377"/>
                </a:lnTo>
                <a:lnTo>
                  <a:pt x="86844" y="113138"/>
                </a:lnTo>
                <a:lnTo>
                  <a:pt x="86000" y="116638"/>
                </a:lnTo>
                <a:cubicBezTo>
                  <a:pt x="86000" y="116638"/>
                  <a:pt x="86000" y="116638"/>
                  <a:pt x="86000" y="116638"/>
                </a:cubicBezTo>
                <a:close/>
                <a:moveTo>
                  <a:pt x="86000" y="1166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0" name="Google Shape;2740;p205"/>
          <p:cNvSpPr/>
          <p:nvPr/>
        </p:nvSpPr>
        <p:spPr>
          <a:xfrm>
            <a:off x="12773989" y="3461217"/>
            <a:ext cx="1313129" cy="1365655"/>
          </a:xfrm>
          <a:custGeom>
            <a:rect b="b" l="l" r="r" t="t"/>
            <a:pathLst>
              <a:path extrusionOk="0" h="120000" w="120000">
                <a:moveTo>
                  <a:pt x="89983" y="1894"/>
                </a:moveTo>
                <a:lnTo>
                  <a:pt x="90044" y="1394"/>
                </a:lnTo>
                <a:lnTo>
                  <a:pt x="90555" y="966"/>
                </a:lnTo>
                <a:lnTo>
                  <a:pt x="91272" y="1266"/>
                </a:lnTo>
                <a:lnTo>
                  <a:pt x="91827" y="822"/>
                </a:lnTo>
                <a:lnTo>
                  <a:pt x="91944" y="11"/>
                </a:lnTo>
                <a:lnTo>
                  <a:pt x="92638" y="494"/>
                </a:lnTo>
                <a:lnTo>
                  <a:pt x="93577" y="700"/>
                </a:lnTo>
                <a:lnTo>
                  <a:pt x="92805" y="1527"/>
                </a:lnTo>
                <a:lnTo>
                  <a:pt x="94227" y="1550"/>
                </a:lnTo>
                <a:lnTo>
                  <a:pt x="93722" y="2688"/>
                </a:lnTo>
                <a:lnTo>
                  <a:pt x="92533" y="2938"/>
                </a:lnTo>
                <a:lnTo>
                  <a:pt x="91272" y="2083"/>
                </a:lnTo>
                <a:cubicBezTo>
                  <a:pt x="91272" y="2083"/>
                  <a:pt x="89983" y="1894"/>
                  <a:pt x="89983" y="1894"/>
                </a:cubicBezTo>
                <a:close/>
                <a:moveTo>
                  <a:pt x="88338" y="1361"/>
                </a:moveTo>
                <a:lnTo>
                  <a:pt x="87538" y="1338"/>
                </a:lnTo>
                <a:lnTo>
                  <a:pt x="87933" y="633"/>
                </a:lnTo>
                <a:lnTo>
                  <a:pt x="88750" y="616"/>
                </a:lnTo>
                <a:lnTo>
                  <a:pt x="88338" y="1361"/>
                </a:lnTo>
                <a:cubicBezTo>
                  <a:pt x="88338" y="1361"/>
                  <a:pt x="88338" y="1361"/>
                  <a:pt x="88338" y="1361"/>
                </a:cubicBezTo>
                <a:close/>
                <a:moveTo>
                  <a:pt x="85805" y="2955"/>
                </a:moveTo>
                <a:lnTo>
                  <a:pt x="85466" y="3455"/>
                </a:lnTo>
                <a:lnTo>
                  <a:pt x="84955" y="3605"/>
                </a:lnTo>
                <a:lnTo>
                  <a:pt x="84216" y="2583"/>
                </a:lnTo>
                <a:lnTo>
                  <a:pt x="85233" y="2361"/>
                </a:lnTo>
                <a:lnTo>
                  <a:pt x="85805" y="2955"/>
                </a:lnTo>
                <a:cubicBezTo>
                  <a:pt x="85805" y="2955"/>
                  <a:pt x="85805" y="2955"/>
                  <a:pt x="85805" y="2955"/>
                </a:cubicBezTo>
                <a:close/>
                <a:moveTo>
                  <a:pt x="82638" y="5416"/>
                </a:moveTo>
                <a:cubicBezTo>
                  <a:pt x="82688" y="5394"/>
                  <a:pt x="84255" y="4894"/>
                  <a:pt x="84255" y="4894"/>
                </a:cubicBezTo>
                <a:lnTo>
                  <a:pt x="85627" y="5772"/>
                </a:lnTo>
                <a:lnTo>
                  <a:pt x="85211" y="6661"/>
                </a:lnTo>
                <a:lnTo>
                  <a:pt x="83622" y="7177"/>
                </a:lnTo>
                <a:lnTo>
                  <a:pt x="83522" y="6188"/>
                </a:lnTo>
                <a:lnTo>
                  <a:pt x="82638" y="5416"/>
                </a:lnTo>
                <a:cubicBezTo>
                  <a:pt x="82638" y="5416"/>
                  <a:pt x="82638" y="5416"/>
                  <a:pt x="82638" y="5416"/>
                </a:cubicBezTo>
                <a:close/>
                <a:moveTo>
                  <a:pt x="78961" y="7527"/>
                </a:moveTo>
                <a:lnTo>
                  <a:pt x="78166" y="7677"/>
                </a:lnTo>
                <a:lnTo>
                  <a:pt x="76316" y="7194"/>
                </a:lnTo>
                <a:lnTo>
                  <a:pt x="75850" y="6122"/>
                </a:lnTo>
                <a:lnTo>
                  <a:pt x="76894" y="6322"/>
                </a:lnTo>
                <a:lnTo>
                  <a:pt x="77894" y="5655"/>
                </a:lnTo>
                <a:lnTo>
                  <a:pt x="78566" y="6344"/>
                </a:lnTo>
                <a:lnTo>
                  <a:pt x="79172" y="5327"/>
                </a:lnTo>
                <a:lnTo>
                  <a:pt x="79916" y="5694"/>
                </a:lnTo>
                <a:lnTo>
                  <a:pt x="81783" y="4200"/>
                </a:lnTo>
                <a:lnTo>
                  <a:pt x="82016" y="4866"/>
                </a:lnTo>
                <a:lnTo>
                  <a:pt x="78961" y="7527"/>
                </a:lnTo>
                <a:cubicBezTo>
                  <a:pt x="78961" y="7527"/>
                  <a:pt x="78961" y="7527"/>
                  <a:pt x="78961" y="7527"/>
                </a:cubicBezTo>
                <a:close/>
                <a:moveTo>
                  <a:pt x="81511" y="9433"/>
                </a:moveTo>
                <a:lnTo>
                  <a:pt x="80188" y="8033"/>
                </a:lnTo>
                <a:lnTo>
                  <a:pt x="82277" y="6438"/>
                </a:lnTo>
                <a:lnTo>
                  <a:pt x="82605" y="7583"/>
                </a:lnTo>
                <a:lnTo>
                  <a:pt x="81672" y="8561"/>
                </a:lnTo>
                <a:lnTo>
                  <a:pt x="81511" y="9433"/>
                </a:lnTo>
                <a:cubicBezTo>
                  <a:pt x="81511" y="9433"/>
                  <a:pt x="81511" y="9433"/>
                  <a:pt x="81511" y="9433"/>
                </a:cubicBezTo>
                <a:close/>
                <a:moveTo>
                  <a:pt x="79977" y="10272"/>
                </a:moveTo>
                <a:lnTo>
                  <a:pt x="78827" y="9838"/>
                </a:lnTo>
                <a:lnTo>
                  <a:pt x="77544" y="9288"/>
                </a:lnTo>
                <a:lnTo>
                  <a:pt x="78405" y="8733"/>
                </a:lnTo>
                <a:lnTo>
                  <a:pt x="79650" y="8805"/>
                </a:lnTo>
                <a:lnTo>
                  <a:pt x="80211" y="9327"/>
                </a:lnTo>
                <a:lnTo>
                  <a:pt x="79977" y="10272"/>
                </a:lnTo>
                <a:cubicBezTo>
                  <a:pt x="79977" y="10272"/>
                  <a:pt x="79977" y="10272"/>
                  <a:pt x="79977" y="10272"/>
                </a:cubicBezTo>
                <a:close/>
                <a:moveTo>
                  <a:pt x="71116" y="14155"/>
                </a:moveTo>
                <a:lnTo>
                  <a:pt x="70461" y="13311"/>
                </a:lnTo>
                <a:lnTo>
                  <a:pt x="69600" y="13027"/>
                </a:lnTo>
                <a:lnTo>
                  <a:pt x="69466" y="11322"/>
                </a:lnTo>
                <a:lnTo>
                  <a:pt x="70261" y="10655"/>
                </a:lnTo>
                <a:lnTo>
                  <a:pt x="71466" y="11450"/>
                </a:lnTo>
                <a:lnTo>
                  <a:pt x="70955" y="12477"/>
                </a:lnTo>
                <a:lnTo>
                  <a:pt x="71638" y="13272"/>
                </a:lnTo>
                <a:lnTo>
                  <a:pt x="71116" y="14155"/>
                </a:lnTo>
                <a:cubicBezTo>
                  <a:pt x="71116" y="14155"/>
                  <a:pt x="71116" y="14155"/>
                  <a:pt x="71116" y="14155"/>
                </a:cubicBezTo>
                <a:close/>
                <a:moveTo>
                  <a:pt x="67894" y="12622"/>
                </a:moveTo>
                <a:lnTo>
                  <a:pt x="67361" y="12994"/>
                </a:lnTo>
                <a:lnTo>
                  <a:pt x="66044" y="12516"/>
                </a:lnTo>
                <a:lnTo>
                  <a:pt x="65983" y="11577"/>
                </a:lnTo>
                <a:lnTo>
                  <a:pt x="65550" y="10233"/>
                </a:lnTo>
                <a:lnTo>
                  <a:pt x="66216" y="9838"/>
                </a:lnTo>
                <a:lnTo>
                  <a:pt x="66461" y="11250"/>
                </a:lnTo>
                <a:lnTo>
                  <a:pt x="67577" y="12011"/>
                </a:lnTo>
                <a:lnTo>
                  <a:pt x="67894" y="12622"/>
                </a:lnTo>
                <a:cubicBezTo>
                  <a:pt x="67894" y="12622"/>
                  <a:pt x="67894" y="12622"/>
                  <a:pt x="67894" y="12622"/>
                </a:cubicBezTo>
                <a:close/>
                <a:moveTo>
                  <a:pt x="64761" y="15038"/>
                </a:moveTo>
                <a:lnTo>
                  <a:pt x="64427" y="15488"/>
                </a:lnTo>
                <a:lnTo>
                  <a:pt x="63627" y="15488"/>
                </a:lnTo>
                <a:lnTo>
                  <a:pt x="62127" y="14155"/>
                </a:lnTo>
                <a:lnTo>
                  <a:pt x="63955" y="12833"/>
                </a:lnTo>
                <a:lnTo>
                  <a:pt x="64377" y="13416"/>
                </a:lnTo>
                <a:lnTo>
                  <a:pt x="65400" y="13272"/>
                </a:lnTo>
                <a:lnTo>
                  <a:pt x="65572" y="13566"/>
                </a:lnTo>
                <a:lnTo>
                  <a:pt x="64633" y="14155"/>
                </a:lnTo>
                <a:lnTo>
                  <a:pt x="64761" y="15038"/>
                </a:lnTo>
                <a:cubicBezTo>
                  <a:pt x="64761" y="15038"/>
                  <a:pt x="64761" y="15038"/>
                  <a:pt x="64761" y="15038"/>
                </a:cubicBezTo>
                <a:close/>
                <a:moveTo>
                  <a:pt x="65355" y="15338"/>
                </a:moveTo>
                <a:lnTo>
                  <a:pt x="65700" y="13972"/>
                </a:lnTo>
                <a:lnTo>
                  <a:pt x="66200" y="14927"/>
                </a:lnTo>
                <a:lnTo>
                  <a:pt x="65355" y="15338"/>
                </a:lnTo>
                <a:cubicBezTo>
                  <a:pt x="65355" y="15338"/>
                  <a:pt x="65355" y="15338"/>
                  <a:pt x="65355" y="15338"/>
                </a:cubicBezTo>
                <a:close/>
                <a:moveTo>
                  <a:pt x="61450" y="13494"/>
                </a:moveTo>
                <a:lnTo>
                  <a:pt x="61527" y="12305"/>
                </a:lnTo>
                <a:lnTo>
                  <a:pt x="63061" y="11938"/>
                </a:lnTo>
                <a:lnTo>
                  <a:pt x="62938" y="12644"/>
                </a:lnTo>
                <a:cubicBezTo>
                  <a:pt x="62938" y="12644"/>
                  <a:pt x="61527" y="13494"/>
                  <a:pt x="61450" y="13494"/>
                </a:cubicBezTo>
                <a:cubicBezTo>
                  <a:pt x="61450" y="13494"/>
                  <a:pt x="61450" y="13494"/>
                  <a:pt x="61450" y="13494"/>
                </a:cubicBezTo>
                <a:close/>
                <a:moveTo>
                  <a:pt x="63577" y="11494"/>
                </a:moveTo>
                <a:lnTo>
                  <a:pt x="63272" y="10800"/>
                </a:lnTo>
                <a:lnTo>
                  <a:pt x="64288" y="10505"/>
                </a:lnTo>
                <a:lnTo>
                  <a:pt x="63577" y="11494"/>
                </a:lnTo>
                <a:cubicBezTo>
                  <a:pt x="63577" y="11494"/>
                  <a:pt x="63577" y="11494"/>
                  <a:pt x="63577" y="11494"/>
                </a:cubicBezTo>
                <a:close/>
                <a:moveTo>
                  <a:pt x="58822" y="17183"/>
                </a:moveTo>
                <a:lnTo>
                  <a:pt x="60394" y="17105"/>
                </a:lnTo>
                <a:lnTo>
                  <a:pt x="60438" y="16338"/>
                </a:lnTo>
                <a:lnTo>
                  <a:pt x="61833" y="16300"/>
                </a:lnTo>
                <a:lnTo>
                  <a:pt x="62511" y="15488"/>
                </a:lnTo>
                <a:lnTo>
                  <a:pt x="63272" y="16483"/>
                </a:lnTo>
                <a:lnTo>
                  <a:pt x="62472" y="17366"/>
                </a:lnTo>
                <a:lnTo>
                  <a:pt x="62511" y="18105"/>
                </a:lnTo>
                <a:lnTo>
                  <a:pt x="61111" y="18138"/>
                </a:lnTo>
                <a:lnTo>
                  <a:pt x="60011" y="18511"/>
                </a:lnTo>
                <a:lnTo>
                  <a:pt x="58822" y="17183"/>
                </a:lnTo>
                <a:cubicBezTo>
                  <a:pt x="58822" y="17183"/>
                  <a:pt x="58822" y="17183"/>
                  <a:pt x="58822" y="17183"/>
                </a:cubicBezTo>
                <a:close/>
                <a:moveTo>
                  <a:pt x="58783" y="20177"/>
                </a:moveTo>
                <a:lnTo>
                  <a:pt x="58566" y="20750"/>
                </a:lnTo>
                <a:lnTo>
                  <a:pt x="58833" y="21588"/>
                </a:lnTo>
                <a:lnTo>
                  <a:pt x="57577" y="21827"/>
                </a:lnTo>
                <a:lnTo>
                  <a:pt x="57127" y="22400"/>
                </a:lnTo>
                <a:lnTo>
                  <a:pt x="55766" y="22283"/>
                </a:lnTo>
                <a:lnTo>
                  <a:pt x="55461" y="23544"/>
                </a:lnTo>
                <a:lnTo>
                  <a:pt x="54933" y="23561"/>
                </a:lnTo>
                <a:lnTo>
                  <a:pt x="54888" y="22616"/>
                </a:lnTo>
                <a:lnTo>
                  <a:pt x="53911" y="22511"/>
                </a:lnTo>
                <a:lnTo>
                  <a:pt x="54866" y="21422"/>
                </a:lnTo>
                <a:lnTo>
                  <a:pt x="53700" y="21305"/>
                </a:lnTo>
                <a:lnTo>
                  <a:pt x="54216" y="20116"/>
                </a:lnTo>
                <a:lnTo>
                  <a:pt x="55733" y="20027"/>
                </a:lnTo>
                <a:lnTo>
                  <a:pt x="54338" y="19416"/>
                </a:lnTo>
                <a:lnTo>
                  <a:pt x="55061" y="18305"/>
                </a:lnTo>
                <a:lnTo>
                  <a:pt x="55961" y="18894"/>
                </a:lnTo>
                <a:lnTo>
                  <a:pt x="55677" y="17800"/>
                </a:lnTo>
                <a:lnTo>
                  <a:pt x="57461" y="17966"/>
                </a:lnTo>
                <a:lnTo>
                  <a:pt x="57666" y="18783"/>
                </a:lnTo>
                <a:lnTo>
                  <a:pt x="58461" y="19011"/>
                </a:lnTo>
                <a:lnTo>
                  <a:pt x="58783" y="20177"/>
                </a:lnTo>
                <a:cubicBezTo>
                  <a:pt x="58783" y="20177"/>
                  <a:pt x="58783" y="20177"/>
                  <a:pt x="58783" y="20177"/>
                </a:cubicBezTo>
                <a:close/>
                <a:moveTo>
                  <a:pt x="54788" y="25677"/>
                </a:moveTo>
                <a:lnTo>
                  <a:pt x="55161" y="24438"/>
                </a:lnTo>
                <a:lnTo>
                  <a:pt x="55805" y="25288"/>
                </a:lnTo>
                <a:lnTo>
                  <a:pt x="54788" y="25677"/>
                </a:lnTo>
                <a:cubicBezTo>
                  <a:pt x="54788" y="25677"/>
                  <a:pt x="54788" y="25677"/>
                  <a:pt x="54788" y="25677"/>
                </a:cubicBezTo>
                <a:close/>
                <a:moveTo>
                  <a:pt x="51577" y="24177"/>
                </a:moveTo>
                <a:lnTo>
                  <a:pt x="51216" y="23861"/>
                </a:lnTo>
                <a:lnTo>
                  <a:pt x="52066" y="23544"/>
                </a:lnTo>
                <a:lnTo>
                  <a:pt x="53255" y="24083"/>
                </a:lnTo>
                <a:lnTo>
                  <a:pt x="53255" y="24788"/>
                </a:lnTo>
                <a:lnTo>
                  <a:pt x="51577" y="24177"/>
                </a:lnTo>
                <a:cubicBezTo>
                  <a:pt x="51577" y="24177"/>
                  <a:pt x="51577" y="24177"/>
                  <a:pt x="51577" y="24177"/>
                </a:cubicBezTo>
                <a:close/>
                <a:moveTo>
                  <a:pt x="51744" y="25305"/>
                </a:moveTo>
                <a:lnTo>
                  <a:pt x="53255" y="26561"/>
                </a:lnTo>
                <a:lnTo>
                  <a:pt x="51244" y="28494"/>
                </a:lnTo>
                <a:lnTo>
                  <a:pt x="49888" y="29155"/>
                </a:lnTo>
                <a:lnTo>
                  <a:pt x="49416" y="29955"/>
                </a:lnTo>
                <a:lnTo>
                  <a:pt x="48533" y="29694"/>
                </a:lnTo>
                <a:lnTo>
                  <a:pt x="48655" y="28694"/>
                </a:lnTo>
                <a:lnTo>
                  <a:pt x="47261" y="30288"/>
                </a:lnTo>
                <a:lnTo>
                  <a:pt x="46633" y="30288"/>
                </a:lnTo>
                <a:lnTo>
                  <a:pt x="46833" y="29033"/>
                </a:lnTo>
                <a:lnTo>
                  <a:pt x="47433" y="28733"/>
                </a:lnTo>
                <a:lnTo>
                  <a:pt x="47261" y="27805"/>
                </a:lnTo>
                <a:lnTo>
                  <a:pt x="48072" y="26961"/>
                </a:lnTo>
                <a:lnTo>
                  <a:pt x="48072" y="26005"/>
                </a:lnTo>
                <a:lnTo>
                  <a:pt x="49466" y="24122"/>
                </a:lnTo>
                <a:lnTo>
                  <a:pt x="48744" y="26816"/>
                </a:lnTo>
                <a:lnTo>
                  <a:pt x="49044" y="27772"/>
                </a:lnTo>
                <a:lnTo>
                  <a:pt x="49844" y="26483"/>
                </a:lnTo>
                <a:lnTo>
                  <a:pt x="51727" y="26405"/>
                </a:lnTo>
                <a:lnTo>
                  <a:pt x="51005" y="25527"/>
                </a:lnTo>
                <a:lnTo>
                  <a:pt x="50955" y="24783"/>
                </a:lnTo>
                <a:lnTo>
                  <a:pt x="51744" y="25305"/>
                </a:lnTo>
                <a:cubicBezTo>
                  <a:pt x="51744" y="25305"/>
                  <a:pt x="51744" y="25305"/>
                  <a:pt x="51744" y="25305"/>
                </a:cubicBezTo>
                <a:close/>
                <a:moveTo>
                  <a:pt x="47861" y="24711"/>
                </a:moveTo>
                <a:lnTo>
                  <a:pt x="47261" y="24344"/>
                </a:lnTo>
                <a:lnTo>
                  <a:pt x="47350" y="22866"/>
                </a:lnTo>
                <a:lnTo>
                  <a:pt x="48911" y="21761"/>
                </a:lnTo>
                <a:lnTo>
                  <a:pt x="48961" y="20833"/>
                </a:lnTo>
                <a:lnTo>
                  <a:pt x="50483" y="20322"/>
                </a:lnTo>
                <a:lnTo>
                  <a:pt x="50794" y="21283"/>
                </a:lnTo>
                <a:lnTo>
                  <a:pt x="49550" y="22050"/>
                </a:lnTo>
                <a:lnTo>
                  <a:pt x="49433" y="23088"/>
                </a:lnTo>
                <a:lnTo>
                  <a:pt x="47861" y="24711"/>
                </a:lnTo>
                <a:cubicBezTo>
                  <a:pt x="47861" y="24711"/>
                  <a:pt x="47861" y="24711"/>
                  <a:pt x="47861" y="24711"/>
                </a:cubicBezTo>
                <a:close/>
                <a:moveTo>
                  <a:pt x="46583" y="24122"/>
                </a:moveTo>
                <a:lnTo>
                  <a:pt x="46961" y="25488"/>
                </a:lnTo>
                <a:lnTo>
                  <a:pt x="47016" y="27188"/>
                </a:lnTo>
                <a:lnTo>
                  <a:pt x="45438" y="27588"/>
                </a:lnTo>
                <a:lnTo>
                  <a:pt x="44805" y="27105"/>
                </a:lnTo>
                <a:lnTo>
                  <a:pt x="46244" y="26222"/>
                </a:lnTo>
                <a:lnTo>
                  <a:pt x="45438" y="26188"/>
                </a:lnTo>
                <a:lnTo>
                  <a:pt x="43961" y="27222"/>
                </a:lnTo>
                <a:lnTo>
                  <a:pt x="43483" y="26555"/>
                </a:lnTo>
                <a:lnTo>
                  <a:pt x="43911" y="25527"/>
                </a:lnTo>
                <a:lnTo>
                  <a:pt x="45016" y="25744"/>
                </a:lnTo>
                <a:lnTo>
                  <a:pt x="46027" y="24711"/>
                </a:lnTo>
                <a:lnTo>
                  <a:pt x="45822" y="24233"/>
                </a:lnTo>
                <a:lnTo>
                  <a:pt x="46583" y="24122"/>
                </a:lnTo>
                <a:cubicBezTo>
                  <a:pt x="46583" y="24122"/>
                  <a:pt x="46583" y="24122"/>
                  <a:pt x="46583" y="24122"/>
                </a:cubicBezTo>
                <a:close/>
                <a:moveTo>
                  <a:pt x="45822" y="29105"/>
                </a:moveTo>
                <a:lnTo>
                  <a:pt x="45783" y="31133"/>
                </a:lnTo>
                <a:lnTo>
                  <a:pt x="44550" y="30622"/>
                </a:lnTo>
                <a:lnTo>
                  <a:pt x="42977" y="31505"/>
                </a:lnTo>
                <a:lnTo>
                  <a:pt x="43138" y="30505"/>
                </a:lnTo>
                <a:lnTo>
                  <a:pt x="45822" y="29105"/>
                </a:lnTo>
                <a:cubicBezTo>
                  <a:pt x="45822" y="29105"/>
                  <a:pt x="45822" y="29105"/>
                  <a:pt x="45822" y="29105"/>
                </a:cubicBezTo>
                <a:close/>
                <a:moveTo>
                  <a:pt x="44294" y="28733"/>
                </a:moveTo>
                <a:lnTo>
                  <a:pt x="44927" y="27805"/>
                </a:lnTo>
                <a:lnTo>
                  <a:pt x="45955" y="28555"/>
                </a:lnTo>
                <a:lnTo>
                  <a:pt x="44294" y="28733"/>
                </a:lnTo>
                <a:cubicBezTo>
                  <a:pt x="44294" y="28733"/>
                  <a:pt x="44294" y="28733"/>
                  <a:pt x="44294" y="28733"/>
                </a:cubicBezTo>
                <a:close/>
                <a:moveTo>
                  <a:pt x="42377" y="30955"/>
                </a:moveTo>
                <a:lnTo>
                  <a:pt x="42255" y="31800"/>
                </a:lnTo>
                <a:lnTo>
                  <a:pt x="40138" y="33200"/>
                </a:lnTo>
                <a:lnTo>
                  <a:pt x="40466" y="31394"/>
                </a:lnTo>
                <a:lnTo>
                  <a:pt x="42377" y="30955"/>
                </a:lnTo>
                <a:cubicBezTo>
                  <a:pt x="42377" y="30955"/>
                  <a:pt x="42377" y="30955"/>
                  <a:pt x="42377" y="30955"/>
                </a:cubicBezTo>
                <a:close/>
                <a:moveTo>
                  <a:pt x="38988" y="33233"/>
                </a:moveTo>
                <a:lnTo>
                  <a:pt x="38516" y="32650"/>
                </a:lnTo>
                <a:lnTo>
                  <a:pt x="38988" y="32133"/>
                </a:lnTo>
                <a:lnTo>
                  <a:pt x="39500" y="32383"/>
                </a:lnTo>
                <a:lnTo>
                  <a:pt x="38988" y="33233"/>
                </a:lnTo>
                <a:cubicBezTo>
                  <a:pt x="38988" y="33233"/>
                  <a:pt x="38988" y="33233"/>
                  <a:pt x="38988" y="33233"/>
                </a:cubicBezTo>
                <a:close/>
                <a:moveTo>
                  <a:pt x="38133" y="34016"/>
                </a:moveTo>
                <a:lnTo>
                  <a:pt x="36777" y="35155"/>
                </a:lnTo>
                <a:lnTo>
                  <a:pt x="36777" y="34161"/>
                </a:lnTo>
                <a:lnTo>
                  <a:pt x="37833" y="32577"/>
                </a:lnTo>
                <a:lnTo>
                  <a:pt x="38133" y="34016"/>
                </a:lnTo>
                <a:cubicBezTo>
                  <a:pt x="38133" y="34016"/>
                  <a:pt x="38133" y="34016"/>
                  <a:pt x="38133" y="34016"/>
                </a:cubicBezTo>
                <a:close/>
                <a:moveTo>
                  <a:pt x="36166" y="36605"/>
                </a:moveTo>
                <a:lnTo>
                  <a:pt x="36661" y="37122"/>
                </a:lnTo>
                <a:lnTo>
                  <a:pt x="36338" y="37644"/>
                </a:lnTo>
                <a:lnTo>
                  <a:pt x="35727" y="37311"/>
                </a:lnTo>
                <a:lnTo>
                  <a:pt x="36166" y="36605"/>
                </a:lnTo>
                <a:cubicBezTo>
                  <a:pt x="36166" y="36605"/>
                  <a:pt x="36166" y="36605"/>
                  <a:pt x="36166" y="36605"/>
                </a:cubicBezTo>
                <a:close/>
                <a:moveTo>
                  <a:pt x="43216" y="41838"/>
                </a:moveTo>
                <a:lnTo>
                  <a:pt x="43605" y="41338"/>
                </a:lnTo>
                <a:lnTo>
                  <a:pt x="44261" y="41455"/>
                </a:lnTo>
                <a:lnTo>
                  <a:pt x="43794" y="42294"/>
                </a:lnTo>
                <a:lnTo>
                  <a:pt x="43216" y="41838"/>
                </a:lnTo>
                <a:cubicBezTo>
                  <a:pt x="43216" y="41838"/>
                  <a:pt x="43216" y="41838"/>
                  <a:pt x="43216" y="41838"/>
                </a:cubicBezTo>
                <a:close/>
                <a:moveTo>
                  <a:pt x="35916" y="51105"/>
                </a:moveTo>
                <a:lnTo>
                  <a:pt x="37000" y="50105"/>
                </a:lnTo>
                <a:lnTo>
                  <a:pt x="37244" y="51072"/>
                </a:lnTo>
                <a:lnTo>
                  <a:pt x="36294" y="52366"/>
                </a:lnTo>
                <a:lnTo>
                  <a:pt x="35916" y="51105"/>
                </a:lnTo>
                <a:cubicBezTo>
                  <a:pt x="35916" y="51105"/>
                  <a:pt x="35916" y="51105"/>
                  <a:pt x="35916" y="51105"/>
                </a:cubicBezTo>
                <a:close/>
                <a:moveTo>
                  <a:pt x="36683" y="52900"/>
                </a:moveTo>
                <a:lnTo>
                  <a:pt x="37211" y="52400"/>
                </a:lnTo>
                <a:lnTo>
                  <a:pt x="38294" y="52527"/>
                </a:lnTo>
                <a:lnTo>
                  <a:pt x="36888" y="53527"/>
                </a:lnTo>
                <a:lnTo>
                  <a:pt x="36683" y="52900"/>
                </a:lnTo>
                <a:cubicBezTo>
                  <a:pt x="36683" y="52900"/>
                  <a:pt x="36683" y="52900"/>
                  <a:pt x="36683" y="52900"/>
                </a:cubicBezTo>
                <a:close/>
                <a:moveTo>
                  <a:pt x="34483" y="54844"/>
                </a:moveTo>
                <a:lnTo>
                  <a:pt x="34955" y="55122"/>
                </a:lnTo>
                <a:lnTo>
                  <a:pt x="35000" y="55733"/>
                </a:lnTo>
                <a:lnTo>
                  <a:pt x="34400" y="56216"/>
                </a:lnTo>
                <a:lnTo>
                  <a:pt x="33894" y="55638"/>
                </a:lnTo>
                <a:lnTo>
                  <a:pt x="34483" y="54844"/>
                </a:lnTo>
                <a:cubicBezTo>
                  <a:pt x="34483" y="54844"/>
                  <a:pt x="34483" y="54844"/>
                  <a:pt x="34483" y="54844"/>
                </a:cubicBezTo>
                <a:close/>
                <a:moveTo>
                  <a:pt x="31600" y="63455"/>
                </a:moveTo>
                <a:lnTo>
                  <a:pt x="31194" y="62827"/>
                </a:lnTo>
                <a:lnTo>
                  <a:pt x="30133" y="62900"/>
                </a:lnTo>
                <a:lnTo>
                  <a:pt x="31027" y="62050"/>
                </a:lnTo>
                <a:lnTo>
                  <a:pt x="32661" y="61877"/>
                </a:lnTo>
                <a:lnTo>
                  <a:pt x="33522" y="61566"/>
                </a:lnTo>
                <a:lnTo>
                  <a:pt x="32188" y="63016"/>
                </a:lnTo>
                <a:lnTo>
                  <a:pt x="31600" y="63455"/>
                </a:lnTo>
                <a:cubicBezTo>
                  <a:pt x="31600" y="63455"/>
                  <a:pt x="31600" y="63455"/>
                  <a:pt x="31600" y="63455"/>
                </a:cubicBezTo>
                <a:close/>
                <a:moveTo>
                  <a:pt x="32827" y="61011"/>
                </a:moveTo>
                <a:lnTo>
                  <a:pt x="33277" y="60250"/>
                </a:lnTo>
                <a:lnTo>
                  <a:pt x="34772" y="60016"/>
                </a:lnTo>
                <a:lnTo>
                  <a:pt x="33555" y="61294"/>
                </a:lnTo>
                <a:lnTo>
                  <a:pt x="32827" y="61011"/>
                </a:lnTo>
                <a:cubicBezTo>
                  <a:pt x="32827" y="61011"/>
                  <a:pt x="32827" y="61011"/>
                  <a:pt x="32827" y="61011"/>
                </a:cubicBezTo>
                <a:close/>
                <a:moveTo>
                  <a:pt x="17538" y="75550"/>
                </a:moveTo>
                <a:lnTo>
                  <a:pt x="18250" y="74383"/>
                </a:lnTo>
                <a:lnTo>
                  <a:pt x="19422" y="74366"/>
                </a:lnTo>
                <a:lnTo>
                  <a:pt x="19766" y="73833"/>
                </a:lnTo>
                <a:lnTo>
                  <a:pt x="20677" y="73788"/>
                </a:lnTo>
                <a:lnTo>
                  <a:pt x="21283" y="74366"/>
                </a:lnTo>
                <a:lnTo>
                  <a:pt x="20422" y="75272"/>
                </a:lnTo>
                <a:lnTo>
                  <a:pt x="19105" y="75200"/>
                </a:lnTo>
                <a:lnTo>
                  <a:pt x="18322" y="75588"/>
                </a:lnTo>
                <a:lnTo>
                  <a:pt x="17538" y="75550"/>
                </a:lnTo>
                <a:cubicBezTo>
                  <a:pt x="17538" y="75550"/>
                  <a:pt x="17538" y="75550"/>
                  <a:pt x="17538" y="75550"/>
                </a:cubicBezTo>
                <a:close/>
                <a:moveTo>
                  <a:pt x="17261" y="73605"/>
                </a:moveTo>
                <a:lnTo>
                  <a:pt x="19094" y="72216"/>
                </a:lnTo>
                <a:lnTo>
                  <a:pt x="19883" y="72827"/>
                </a:lnTo>
                <a:lnTo>
                  <a:pt x="18661" y="73555"/>
                </a:lnTo>
                <a:lnTo>
                  <a:pt x="17261" y="73605"/>
                </a:lnTo>
                <a:cubicBezTo>
                  <a:pt x="17261" y="73605"/>
                  <a:pt x="17261" y="73605"/>
                  <a:pt x="17261" y="73605"/>
                </a:cubicBezTo>
                <a:close/>
                <a:moveTo>
                  <a:pt x="16133" y="75761"/>
                </a:moveTo>
                <a:cubicBezTo>
                  <a:pt x="16111" y="75777"/>
                  <a:pt x="15688" y="76183"/>
                  <a:pt x="15688" y="76183"/>
                </a:cubicBezTo>
                <a:lnTo>
                  <a:pt x="14555" y="75088"/>
                </a:lnTo>
                <a:lnTo>
                  <a:pt x="15783" y="74994"/>
                </a:lnTo>
                <a:lnTo>
                  <a:pt x="16133" y="75761"/>
                </a:lnTo>
                <a:cubicBezTo>
                  <a:pt x="16133" y="75761"/>
                  <a:pt x="16133" y="75761"/>
                  <a:pt x="16133" y="75761"/>
                </a:cubicBezTo>
                <a:close/>
                <a:moveTo>
                  <a:pt x="15783" y="77433"/>
                </a:moveTo>
                <a:cubicBezTo>
                  <a:pt x="15772" y="77433"/>
                  <a:pt x="16833" y="76422"/>
                  <a:pt x="16833" y="76422"/>
                </a:cubicBezTo>
                <a:lnTo>
                  <a:pt x="17144" y="77533"/>
                </a:lnTo>
                <a:lnTo>
                  <a:pt x="16533" y="77994"/>
                </a:lnTo>
                <a:lnTo>
                  <a:pt x="15783" y="77433"/>
                </a:lnTo>
                <a:cubicBezTo>
                  <a:pt x="15783" y="77433"/>
                  <a:pt x="15783" y="77433"/>
                  <a:pt x="15783" y="77433"/>
                </a:cubicBezTo>
                <a:close/>
                <a:moveTo>
                  <a:pt x="5300" y="83800"/>
                </a:moveTo>
                <a:lnTo>
                  <a:pt x="6155" y="84027"/>
                </a:lnTo>
                <a:lnTo>
                  <a:pt x="6544" y="84611"/>
                </a:lnTo>
                <a:lnTo>
                  <a:pt x="5355" y="85244"/>
                </a:lnTo>
                <a:lnTo>
                  <a:pt x="5300" y="83800"/>
                </a:lnTo>
                <a:cubicBezTo>
                  <a:pt x="5300" y="83800"/>
                  <a:pt x="5300" y="83800"/>
                  <a:pt x="5300" y="83800"/>
                </a:cubicBezTo>
                <a:close/>
                <a:moveTo>
                  <a:pt x="4244" y="84427"/>
                </a:moveTo>
                <a:lnTo>
                  <a:pt x="4583" y="85244"/>
                </a:lnTo>
                <a:lnTo>
                  <a:pt x="3483" y="85277"/>
                </a:lnTo>
                <a:lnTo>
                  <a:pt x="4244" y="84427"/>
                </a:lnTo>
                <a:cubicBezTo>
                  <a:pt x="4244" y="84427"/>
                  <a:pt x="4244" y="84427"/>
                  <a:pt x="4244" y="84427"/>
                </a:cubicBezTo>
                <a:close/>
                <a:moveTo>
                  <a:pt x="927" y="86494"/>
                </a:moveTo>
                <a:lnTo>
                  <a:pt x="2033" y="87127"/>
                </a:lnTo>
                <a:lnTo>
                  <a:pt x="1488" y="87750"/>
                </a:lnTo>
                <a:lnTo>
                  <a:pt x="927" y="86494"/>
                </a:lnTo>
                <a:cubicBezTo>
                  <a:pt x="927" y="86494"/>
                  <a:pt x="927" y="86494"/>
                  <a:pt x="927" y="86494"/>
                </a:cubicBezTo>
                <a:close/>
                <a:moveTo>
                  <a:pt x="550" y="88266"/>
                </a:moveTo>
                <a:lnTo>
                  <a:pt x="1905" y="88822"/>
                </a:lnTo>
                <a:lnTo>
                  <a:pt x="811" y="89005"/>
                </a:lnTo>
                <a:lnTo>
                  <a:pt x="550" y="88266"/>
                </a:lnTo>
                <a:cubicBezTo>
                  <a:pt x="550" y="88266"/>
                  <a:pt x="550" y="88266"/>
                  <a:pt x="550" y="88266"/>
                </a:cubicBezTo>
                <a:close/>
                <a:moveTo>
                  <a:pt x="983" y="95427"/>
                </a:moveTo>
                <a:lnTo>
                  <a:pt x="0" y="96094"/>
                </a:lnTo>
                <a:lnTo>
                  <a:pt x="594" y="96422"/>
                </a:lnTo>
                <a:lnTo>
                  <a:pt x="1194" y="95905"/>
                </a:lnTo>
                <a:lnTo>
                  <a:pt x="983" y="95427"/>
                </a:lnTo>
                <a:cubicBezTo>
                  <a:pt x="983" y="95427"/>
                  <a:pt x="983" y="95427"/>
                  <a:pt x="983" y="95427"/>
                </a:cubicBezTo>
                <a:close/>
                <a:moveTo>
                  <a:pt x="1738" y="101366"/>
                </a:moveTo>
                <a:lnTo>
                  <a:pt x="983" y="100555"/>
                </a:lnTo>
                <a:lnTo>
                  <a:pt x="2077" y="100261"/>
                </a:lnTo>
                <a:lnTo>
                  <a:pt x="1738" y="101366"/>
                </a:lnTo>
                <a:cubicBezTo>
                  <a:pt x="1738" y="101366"/>
                  <a:pt x="1738" y="101366"/>
                  <a:pt x="1738" y="101366"/>
                </a:cubicBezTo>
                <a:close/>
                <a:moveTo>
                  <a:pt x="3355" y="100077"/>
                </a:moveTo>
                <a:cubicBezTo>
                  <a:pt x="3394" y="100116"/>
                  <a:pt x="4244" y="101077"/>
                  <a:pt x="4244" y="101077"/>
                </a:cubicBezTo>
                <a:lnTo>
                  <a:pt x="3861" y="102033"/>
                </a:lnTo>
                <a:lnTo>
                  <a:pt x="3355" y="100077"/>
                </a:lnTo>
                <a:cubicBezTo>
                  <a:pt x="3355" y="100077"/>
                  <a:pt x="3355" y="100077"/>
                  <a:pt x="3355" y="100077"/>
                </a:cubicBezTo>
                <a:close/>
                <a:moveTo>
                  <a:pt x="1194" y="99116"/>
                </a:moveTo>
                <a:lnTo>
                  <a:pt x="2033" y="99161"/>
                </a:lnTo>
                <a:lnTo>
                  <a:pt x="1605" y="99594"/>
                </a:lnTo>
                <a:lnTo>
                  <a:pt x="1194" y="99116"/>
                </a:lnTo>
                <a:cubicBezTo>
                  <a:pt x="1194" y="99116"/>
                  <a:pt x="1194" y="99116"/>
                  <a:pt x="1194" y="99116"/>
                </a:cubicBezTo>
                <a:close/>
                <a:moveTo>
                  <a:pt x="1605" y="98344"/>
                </a:moveTo>
                <a:lnTo>
                  <a:pt x="727" y="97827"/>
                </a:lnTo>
                <a:lnTo>
                  <a:pt x="1561" y="97200"/>
                </a:lnTo>
                <a:cubicBezTo>
                  <a:pt x="1561" y="97200"/>
                  <a:pt x="1561" y="98194"/>
                  <a:pt x="1605" y="98344"/>
                </a:cubicBezTo>
                <a:cubicBezTo>
                  <a:pt x="1605" y="98344"/>
                  <a:pt x="1605" y="98344"/>
                  <a:pt x="1605" y="98344"/>
                </a:cubicBezTo>
                <a:close/>
                <a:moveTo>
                  <a:pt x="3650" y="102216"/>
                </a:moveTo>
                <a:lnTo>
                  <a:pt x="3483" y="103105"/>
                </a:lnTo>
                <a:lnTo>
                  <a:pt x="2594" y="102955"/>
                </a:lnTo>
                <a:lnTo>
                  <a:pt x="3650" y="102216"/>
                </a:lnTo>
                <a:cubicBezTo>
                  <a:pt x="3650" y="102216"/>
                  <a:pt x="3650" y="102216"/>
                  <a:pt x="3650" y="102216"/>
                </a:cubicBezTo>
                <a:close/>
                <a:moveTo>
                  <a:pt x="4672" y="102700"/>
                </a:moveTo>
                <a:lnTo>
                  <a:pt x="4622" y="103505"/>
                </a:lnTo>
                <a:lnTo>
                  <a:pt x="4155" y="103622"/>
                </a:lnTo>
                <a:lnTo>
                  <a:pt x="4672" y="102700"/>
                </a:lnTo>
                <a:cubicBezTo>
                  <a:pt x="4672" y="102700"/>
                  <a:pt x="4672" y="102700"/>
                  <a:pt x="4672" y="102700"/>
                </a:cubicBezTo>
                <a:close/>
                <a:moveTo>
                  <a:pt x="2627" y="104694"/>
                </a:moveTo>
                <a:cubicBezTo>
                  <a:pt x="2594" y="104655"/>
                  <a:pt x="3316" y="104505"/>
                  <a:pt x="3316" y="104505"/>
                </a:cubicBezTo>
                <a:lnTo>
                  <a:pt x="3944" y="105100"/>
                </a:lnTo>
                <a:lnTo>
                  <a:pt x="3522" y="105838"/>
                </a:lnTo>
                <a:lnTo>
                  <a:pt x="2627" y="104694"/>
                </a:lnTo>
                <a:cubicBezTo>
                  <a:pt x="2627" y="104694"/>
                  <a:pt x="2627" y="104694"/>
                  <a:pt x="2627" y="104694"/>
                </a:cubicBezTo>
                <a:close/>
                <a:moveTo>
                  <a:pt x="5300" y="110405"/>
                </a:moveTo>
                <a:lnTo>
                  <a:pt x="6061" y="111072"/>
                </a:lnTo>
                <a:lnTo>
                  <a:pt x="5155" y="111350"/>
                </a:lnTo>
                <a:lnTo>
                  <a:pt x="5300" y="110405"/>
                </a:lnTo>
                <a:cubicBezTo>
                  <a:pt x="5300" y="110405"/>
                  <a:pt x="5300" y="110405"/>
                  <a:pt x="5300" y="110405"/>
                </a:cubicBezTo>
                <a:close/>
                <a:moveTo>
                  <a:pt x="111316" y="21550"/>
                </a:moveTo>
                <a:lnTo>
                  <a:pt x="112011" y="21450"/>
                </a:lnTo>
                <a:lnTo>
                  <a:pt x="112055" y="19650"/>
                </a:lnTo>
                <a:lnTo>
                  <a:pt x="113633" y="18338"/>
                </a:lnTo>
                <a:lnTo>
                  <a:pt x="115038" y="18172"/>
                </a:lnTo>
                <a:lnTo>
                  <a:pt x="115961" y="17094"/>
                </a:lnTo>
                <a:lnTo>
                  <a:pt x="115827" y="15638"/>
                </a:lnTo>
                <a:lnTo>
                  <a:pt x="116800" y="15561"/>
                </a:lnTo>
                <a:lnTo>
                  <a:pt x="118016" y="15983"/>
                </a:lnTo>
                <a:lnTo>
                  <a:pt x="118744" y="15188"/>
                </a:lnTo>
                <a:lnTo>
                  <a:pt x="118683" y="14138"/>
                </a:lnTo>
                <a:lnTo>
                  <a:pt x="118338" y="14100"/>
                </a:lnTo>
                <a:lnTo>
                  <a:pt x="117483" y="13516"/>
                </a:lnTo>
                <a:lnTo>
                  <a:pt x="117038" y="13516"/>
                </a:lnTo>
                <a:lnTo>
                  <a:pt x="116638" y="13733"/>
                </a:lnTo>
                <a:lnTo>
                  <a:pt x="116594" y="14327"/>
                </a:lnTo>
                <a:lnTo>
                  <a:pt x="116122" y="13927"/>
                </a:lnTo>
                <a:lnTo>
                  <a:pt x="115838" y="13344"/>
                </a:lnTo>
                <a:lnTo>
                  <a:pt x="115194" y="13327"/>
                </a:lnTo>
                <a:lnTo>
                  <a:pt x="115333" y="13888"/>
                </a:lnTo>
                <a:lnTo>
                  <a:pt x="115183" y="14972"/>
                </a:lnTo>
                <a:lnTo>
                  <a:pt x="114750" y="14738"/>
                </a:lnTo>
                <a:lnTo>
                  <a:pt x="114233" y="14027"/>
                </a:lnTo>
                <a:lnTo>
                  <a:pt x="113366" y="14505"/>
                </a:lnTo>
                <a:lnTo>
                  <a:pt x="113077" y="15066"/>
                </a:lnTo>
                <a:lnTo>
                  <a:pt x="112783" y="14250"/>
                </a:lnTo>
                <a:lnTo>
                  <a:pt x="112505" y="13155"/>
                </a:lnTo>
                <a:lnTo>
                  <a:pt x="112055" y="13100"/>
                </a:lnTo>
                <a:lnTo>
                  <a:pt x="111588" y="11977"/>
                </a:lnTo>
                <a:lnTo>
                  <a:pt x="111127" y="11744"/>
                </a:lnTo>
                <a:lnTo>
                  <a:pt x="110150" y="11861"/>
                </a:lnTo>
                <a:lnTo>
                  <a:pt x="109300" y="11550"/>
                </a:lnTo>
                <a:lnTo>
                  <a:pt x="107922" y="11416"/>
                </a:lnTo>
                <a:lnTo>
                  <a:pt x="107238" y="10616"/>
                </a:lnTo>
                <a:lnTo>
                  <a:pt x="107477" y="10427"/>
                </a:lnTo>
                <a:lnTo>
                  <a:pt x="109216" y="10838"/>
                </a:lnTo>
                <a:lnTo>
                  <a:pt x="110638" y="10683"/>
                </a:lnTo>
                <a:lnTo>
                  <a:pt x="111855" y="10877"/>
                </a:lnTo>
                <a:lnTo>
                  <a:pt x="114183" y="11150"/>
                </a:lnTo>
                <a:lnTo>
                  <a:pt x="115772" y="10666"/>
                </a:lnTo>
                <a:lnTo>
                  <a:pt x="116816" y="8844"/>
                </a:lnTo>
                <a:lnTo>
                  <a:pt x="119038" y="8350"/>
                </a:lnTo>
                <a:lnTo>
                  <a:pt x="120000" y="7650"/>
                </a:lnTo>
                <a:lnTo>
                  <a:pt x="120000" y="7355"/>
                </a:lnTo>
                <a:lnTo>
                  <a:pt x="119288" y="7150"/>
                </a:lnTo>
                <a:lnTo>
                  <a:pt x="119061" y="6738"/>
                </a:lnTo>
                <a:lnTo>
                  <a:pt x="118233" y="6511"/>
                </a:lnTo>
                <a:lnTo>
                  <a:pt x="117216" y="6661"/>
                </a:lnTo>
                <a:lnTo>
                  <a:pt x="115772" y="5616"/>
                </a:lnTo>
                <a:lnTo>
                  <a:pt x="114988" y="5616"/>
                </a:lnTo>
                <a:lnTo>
                  <a:pt x="114061" y="6527"/>
                </a:lnTo>
                <a:lnTo>
                  <a:pt x="113455" y="6527"/>
                </a:lnTo>
                <a:lnTo>
                  <a:pt x="113288" y="6183"/>
                </a:lnTo>
                <a:lnTo>
                  <a:pt x="114216" y="5655"/>
                </a:lnTo>
                <a:lnTo>
                  <a:pt x="114372" y="4961"/>
                </a:lnTo>
                <a:lnTo>
                  <a:pt x="113238" y="4577"/>
                </a:lnTo>
                <a:lnTo>
                  <a:pt x="113011" y="4305"/>
                </a:lnTo>
                <a:lnTo>
                  <a:pt x="112194" y="4350"/>
                </a:lnTo>
                <a:lnTo>
                  <a:pt x="111438" y="5483"/>
                </a:lnTo>
                <a:lnTo>
                  <a:pt x="111022" y="5483"/>
                </a:lnTo>
                <a:lnTo>
                  <a:pt x="111094" y="4672"/>
                </a:lnTo>
                <a:lnTo>
                  <a:pt x="110588" y="4750"/>
                </a:lnTo>
                <a:lnTo>
                  <a:pt x="110127" y="5350"/>
                </a:lnTo>
                <a:lnTo>
                  <a:pt x="109611" y="5316"/>
                </a:lnTo>
                <a:lnTo>
                  <a:pt x="109405" y="4788"/>
                </a:lnTo>
                <a:lnTo>
                  <a:pt x="110177" y="4333"/>
                </a:lnTo>
                <a:lnTo>
                  <a:pt x="110177" y="3727"/>
                </a:lnTo>
                <a:lnTo>
                  <a:pt x="109066" y="3127"/>
                </a:lnTo>
                <a:lnTo>
                  <a:pt x="107944" y="3111"/>
                </a:lnTo>
                <a:lnTo>
                  <a:pt x="107255" y="3477"/>
                </a:lnTo>
                <a:lnTo>
                  <a:pt x="107077" y="4883"/>
                </a:lnTo>
                <a:lnTo>
                  <a:pt x="106305" y="5177"/>
                </a:lnTo>
                <a:lnTo>
                  <a:pt x="106211" y="5655"/>
                </a:lnTo>
                <a:lnTo>
                  <a:pt x="106872" y="7105"/>
                </a:lnTo>
                <a:lnTo>
                  <a:pt x="106800" y="7744"/>
                </a:lnTo>
                <a:lnTo>
                  <a:pt x="106188" y="8227"/>
                </a:lnTo>
                <a:lnTo>
                  <a:pt x="105700" y="7338"/>
                </a:lnTo>
                <a:lnTo>
                  <a:pt x="104988" y="7283"/>
                </a:lnTo>
                <a:lnTo>
                  <a:pt x="104811" y="7611"/>
                </a:lnTo>
                <a:lnTo>
                  <a:pt x="103861" y="7455"/>
                </a:lnTo>
                <a:lnTo>
                  <a:pt x="102438" y="8016"/>
                </a:lnTo>
                <a:lnTo>
                  <a:pt x="103550" y="6661"/>
                </a:lnTo>
                <a:lnTo>
                  <a:pt x="104411" y="6472"/>
                </a:lnTo>
                <a:lnTo>
                  <a:pt x="104966" y="5500"/>
                </a:lnTo>
                <a:lnTo>
                  <a:pt x="104811" y="5022"/>
                </a:lnTo>
                <a:lnTo>
                  <a:pt x="104388" y="5077"/>
                </a:lnTo>
                <a:lnTo>
                  <a:pt x="103233" y="5833"/>
                </a:lnTo>
                <a:lnTo>
                  <a:pt x="102561" y="5655"/>
                </a:lnTo>
                <a:lnTo>
                  <a:pt x="102733" y="5211"/>
                </a:lnTo>
                <a:lnTo>
                  <a:pt x="103488" y="4672"/>
                </a:lnTo>
                <a:lnTo>
                  <a:pt x="103550" y="4250"/>
                </a:lnTo>
                <a:lnTo>
                  <a:pt x="102533" y="4033"/>
                </a:lnTo>
                <a:lnTo>
                  <a:pt x="102327" y="3650"/>
                </a:lnTo>
                <a:lnTo>
                  <a:pt x="103172" y="3416"/>
                </a:lnTo>
                <a:lnTo>
                  <a:pt x="103527" y="3705"/>
                </a:lnTo>
                <a:lnTo>
                  <a:pt x="104772" y="3705"/>
                </a:lnTo>
                <a:lnTo>
                  <a:pt x="105477" y="2127"/>
                </a:lnTo>
                <a:lnTo>
                  <a:pt x="105288" y="1466"/>
                </a:lnTo>
                <a:lnTo>
                  <a:pt x="104127" y="1722"/>
                </a:lnTo>
                <a:lnTo>
                  <a:pt x="103588" y="1405"/>
                </a:lnTo>
                <a:lnTo>
                  <a:pt x="103811" y="677"/>
                </a:lnTo>
                <a:lnTo>
                  <a:pt x="103505" y="0"/>
                </a:lnTo>
                <a:lnTo>
                  <a:pt x="102750" y="583"/>
                </a:lnTo>
                <a:lnTo>
                  <a:pt x="102133" y="522"/>
                </a:lnTo>
                <a:lnTo>
                  <a:pt x="101461" y="22"/>
                </a:lnTo>
                <a:lnTo>
                  <a:pt x="100611" y="716"/>
                </a:lnTo>
                <a:lnTo>
                  <a:pt x="100661" y="1194"/>
                </a:lnTo>
                <a:lnTo>
                  <a:pt x="101350" y="1950"/>
                </a:lnTo>
                <a:lnTo>
                  <a:pt x="100883" y="2505"/>
                </a:lnTo>
                <a:lnTo>
                  <a:pt x="100366" y="2505"/>
                </a:lnTo>
                <a:lnTo>
                  <a:pt x="99544" y="1483"/>
                </a:lnTo>
                <a:lnTo>
                  <a:pt x="98938" y="1972"/>
                </a:lnTo>
                <a:lnTo>
                  <a:pt x="98633" y="2838"/>
                </a:lnTo>
                <a:lnTo>
                  <a:pt x="98894" y="3205"/>
                </a:lnTo>
                <a:lnTo>
                  <a:pt x="99788" y="3227"/>
                </a:lnTo>
                <a:lnTo>
                  <a:pt x="100205" y="3572"/>
                </a:lnTo>
                <a:lnTo>
                  <a:pt x="100116" y="3994"/>
                </a:lnTo>
                <a:lnTo>
                  <a:pt x="99411" y="4272"/>
                </a:lnTo>
                <a:lnTo>
                  <a:pt x="99411" y="4983"/>
                </a:lnTo>
                <a:lnTo>
                  <a:pt x="98716" y="5294"/>
                </a:lnTo>
                <a:lnTo>
                  <a:pt x="98716" y="5966"/>
                </a:lnTo>
                <a:lnTo>
                  <a:pt x="98922" y="6277"/>
                </a:lnTo>
                <a:lnTo>
                  <a:pt x="98272" y="6644"/>
                </a:lnTo>
                <a:lnTo>
                  <a:pt x="98650" y="7650"/>
                </a:lnTo>
                <a:lnTo>
                  <a:pt x="98327" y="7977"/>
                </a:lnTo>
                <a:lnTo>
                  <a:pt x="97566" y="7516"/>
                </a:lnTo>
                <a:lnTo>
                  <a:pt x="96883" y="7977"/>
                </a:lnTo>
                <a:lnTo>
                  <a:pt x="96722" y="8366"/>
                </a:lnTo>
                <a:lnTo>
                  <a:pt x="95966" y="8827"/>
                </a:lnTo>
                <a:lnTo>
                  <a:pt x="95894" y="7866"/>
                </a:lnTo>
                <a:lnTo>
                  <a:pt x="96850" y="6061"/>
                </a:lnTo>
                <a:lnTo>
                  <a:pt x="95922" y="5772"/>
                </a:lnTo>
                <a:lnTo>
                  <a:pt x="96011" y="5316"/>
                </a:lnTo>
                <a:lnTo>
                  <a:pt x="96683" y="4727"/>
                </a:lnTo>
                <a:lnTo>
                  <a:pt x="96705" y="3194"/>
                </a:lnTo>
                <a:lnTo>
                  <a:pt x="96344" y="2683"/>
                </a:lnTo>
                <a:lnTo>
                  <a:pt x="95788" y="2700"/>
                </a:lnTo>
                <a:lnTo>
                  <a:pt x="94327" y="4811"/>
                </a:lnTo>
                <a:lnTo>
                  <a:pt x="94277" y="5988"/>
                </a:lnTo>
                <a:lnTo>
                  <a:pt x="92783" y="7761"/>
                </a:lnTo>
                <a:lnTo>
                  <a:pt x="92433" y="9016"/>
                </a:lnTo>
                <a:lnTo>
                  <a:pt x="92744" y="9561"/>
                </a:lnTo>
                <a:lnTo>
                  <a:pt x="92594" y="10588"/>
                </a:lnTo>
                <a:lnTo>
                  <a:pt x="91072" y="12033"/>
                </a:lnTo>
                <a:lnTo>
                  <a:pt x="90294" y="12344"/>
                </a:lnTo>
                <a:lnTo>
                  <a:pt x="90294" y="11450"/>
                </a:lnTo>
                <a:lnTo>
                  <a:pt x="89938" y="10811"/>
                </a:lnTo>
                <a:lnTo>
                  <a:pt x="90927" y="9472"/>
                </a:lnTo>
                <a:lnTo>
                  <a:pt x="90716" y="8572"/>
                </a:lnTo>
                <a:lnTo>
                  <a:pt x="91133" y="7900"/>
                </a:lnTo>
                <a:lnTo>
                  <a:pt x="90650" y="7005"/>
                </a:lnTo>
                <a:lnTo>
                  <a:pt x="92361" y="5372"/>
                </a:lnTo>
                <a:lnTo>
                  <a:pt x="92661" y="4383"/>
                </a:lnTo>
                <a:lnTo>
                  <a:pt x="92922" y="4211"/>
                </a:lnTo>
                <a:lnTo>
                  <a:pt x="92805" y="3650"/>
                </a:lnTo>
                <a:lnTo>
                  <a:pt x="91894" y="3572"/>
                </a:lnTo>
                <a:lnTo>
                  <a:pt x="90966" y="2744"/>
                </a:lnTo>
                <a:lnTo>
                  <a:pt x="90500" y="2877"/>
                </a:lnTo>
                <a:lnTo>
                  <a:pt x="90650" y="3783"/>
                </a:lnTo>
                <a:lnTo>
                  <a:pt x="89983" y="4444"/>
                </a:lnTo>
                <a:lnTo>
                  <a:pt x="89938" y="3544"/>
                </a:lnTo>
                <a:lnTo>
                  <a:pt x="89161" y="2894"/>
                </a:lnTo>
                <a:lnTo>
                  <a:pt x="88205" y="2722"/>
                </a:lnTo>
                <a:lnTo>
                  <a:pt x="87494" y="3050"/>
                </a:lnTo>
                <a:lnTo>
                  <a:pt x="87655" y="4283"/>
                </a:lnTo>
                <a:lnTo>
                  <a:pt x="87300" y="4883"/>
                </a:lnTo>
                <a:lnTo>
                  <a:pt x="86811" y="4366"/>
                </a:lnTo>
                <a:lnTo>
                  <a:pt x="86161" y="4033"/>
                </a:lnTo>
                <a:lnTo>
                  <a:pt x="85672" y="4461"/>
                </a:lnTo>
                <a:lnTo>
                  <a:pt x="85827" y="4850"/>
                </a:lnTo>
                <a:lnTo>
                  <a:pt x="87166" y="5616"/>
                </a:lnTo>
                <a:lnTo>
                  <a:pt x="87477" y="6488"/>
                </a:lnTo>
                <a:lnTo>
                  <a:pt x="87166" y="6794"/>
                </a:lnTo>
                <a:lnTo>
                  <a:pt x="86583" y="6277"/>
                </a:lnTo>
                <a:lnTo>
                  <a:pt x="85872" y="6844"/>
                </a:lnTo>
                <a:lnTo>
                  <a:pt x="85805" y="7377"/>
                </a:lnTo>
                <a:lnTo>
                  <a:pt x="86144" y="7761"/>
                </a:lnTo>
                <a:lnTo>
                  <a:pt x="85788" y="8088"/>
                </a:lnTo>
                <a:lnTo>
                  <a:pt x="84738" y="7505"/>
                </a:lnTo>
                <a:lnTo>
                  <a:pt x="84188" y="7527"/>
                </a:lnTo>
                <a:lnTo>
                  <a:pt x="83594" y="8594"/>
                </a:lnTo>
                <a:lnTo>
                  <a:pt x="82811" y="8883"/>
                </a:lnTo>
                <a:lnTo>
                  <a:pt x="82811" y="9272"/>
                </a:lnTo>
                <a:lnTo>
                  <a:pt x="83272" y="9561"/>
                </a:lnTo>
                <a:lnTo>
                  <a:pt x="82188" y="10177"/>
                </a:lnTo>
                <a:lnTo>
                  <a:pt x="81944" y="10933"/>
                </a:lnTo>
                <a:lnTo>
                  <a:pt x="82827" y="11744"/>
                </a:lnTo>
                <a:lnTo>
                  <a:pt x="82161" y="12327"/>
                </a:lnTo>
                <a:lnTo>
                  <a:pt x="83055" y="12688"/>
                </a:lnTo>
                <a:lnTo>
                  <a:pt x="83461" y="13055"/>
                </a:lnTo>
                <a:lnTo>
                  <a:pt x="82961" y="13500"/>
                </a:lnTo>
                <a:lnTo>
                  <a:pt x="81522" y="13388"/>
                </a:lnTo>
                <a:lnTo>
                  <a:pt x="81144" y="12055"/>
                </a:lnTo>
                <a:lnTo>
                  <a:pt x="80450" y="11883"/>
                </a:lnTo>
                <a:lnTo>
                  <a:pt x="81105" y="11261"/>
                </a:lnTo>
                <a:lnTo>
                  <a:pt x="80188" y="10838"/>
                </a:lnTo>
                <a:lnTo>
                  <a:pt x="79183" y="10933"/>
                </a:lnTo>
                <a:lnTo>
                  <a:pt x="77894" y="10855"/>
                </a:lnTo>
                <a:lnTo>
                  <a:pt x="76094" y="9616"/>
                </a:lnTo>
                <a:lnTo>
                  <a:pt x="75561" y="9600"/>
                </a:lnTo>
                <a:lnTo>
                  <a:pt x="74966" y="10238"/>
                </a:lnTo>
                <a:lnTo>
                  <a:pt x="74555" y="9561"/>
                </a:lnTo>
                <a:lnTo>
                  <a:pt x="73644" y="10272"/>
                </a:lnTo>
                <a:lnTo>
                  <a:pt x="72577" y="10494"/>
                </a:lnTo>
                <a:lnTo>
                  <a:pt x="72538" y="10911"/>
                </a:lnTo>
                <a:lnTo>
                  <a:pt x="73811" y="12227"/>
                </a:lnTo>
                <a:lnTo>
                  <a:pt x="74716" y="12205"/>
                </a:lnTo>
                <a:lnTo>
                  <a:pt x="75233" y="12733"/>
                </a:lnTo>
                <a:lnTo>
                  <a:pt x="76572" y="12811"/>
                </a:lnTo>
                <a:lnTo>
                  <a:pt x="75983" y="13755"/>
                </a:lnTo>
                <a:lnTo>
                  <a:pt x="76027" y="14644"/>
                </a:lnTo>
                <a:lnTo>
                  <a:pt x="76938" y="15705"/>
                </a:lnTo>
                <a:lnTo>
                  <a:pt x="76805" y="16394"/>
                </a:lnTo>
                <a:lnTo>
                  <a:pt x="76027" y="15900"/>
                </a:lnTo>
                <a:lnTo>
                  <a:pt x="75244" y="14761"/>
                </a:lnTo>
                <a:lnTo>
                  <a:pt x="74233" y="14394"/>
                </a:lnTo>
                <a:lnTo>
                  <a:pt x="73633" y="13755"/>
                </a:lnTo>
                <a:lnTo>
                  <a:pt x="73316" y="14622"/>
                </a:lnTo>
                <a:lnTo>
                  <a:pt x="72450" y="15261"/>
                </a:lnTo>
                <a:lnTo>
                  <a:pt x="72255" y="14044"/>
                </a:lnTo>
                <a:lnTo>
                  <a:pt x="71388" y="14677"/>
                </a:lnTo>
                <a:lnTo>
                  <a:pt x="71372" y="15200"/>
                </a:lnTo>
                <a:lnTo>
                  <a:pt x="70333" y="15977"/>
                </a:lnTo>
                <a:lnTo>
                  <a:pt x="70400" y="16783"/>
                </a:lnTo>
                <a:lnTo>
                  <a:pt x="71627" y="17272"/>
                </a:lnTo>
                <a:lnTo>
                  <a:pt x="72138" y="18216"/>
                </a:lnTo>
                <a:lnTo>
                  <a:pt x="71211" y="18083"/>
                </a:lnTo>
                <a:lnTo>
                  <a:pt x="70694" y="17638"/>
                </a:lnTo>
                <a:lnTo>
                  <a:pt x="69894" y="18661"/>
                </a:lnTo>
                <a:lnTo>
                  <a:pt x="69627" y="19450"/>
                </a:lnTo>
                <a:lnTo>
                  <a:pt x="68344" y="20338"/>
                </a:lnTo>
                <a:lnTo>
                  <a:pt x="68311" y="19800"/>
                </a:lnTo>
                <a:lnTo>
                  <a:pt x="69188" y="19261"/>
                </a:lnTo>
                <a:lnTo>
                  <a:pt x="68894" y="18544"/>
                </a:lnTo>
                <a:lnTo>
                  <a:pt x="69716" y="17116"/>
                </a:lnTo>
                <a:lnTo>
                  <a:pt x="69072" y="14233"/>
                </a:lnTo>
                <a:lnTo>
                  <a:pt x="68227" y="14700"/>
                </a:lnTo>
                <a:lnTo>
                  <a:pt x="66888" y="16555"/>
                </a:lnTo>
                <a:lnTo>
                  <a:pt x="66883" y="17788"/>
                </a:lnTo>
                <a:lnTo>
                  <a:pt x="67066" y="18294"/>
                </a:lnTo>
                <a:lnTo>
                  <a:pt x="66166" y="19294"/>
                </a:lnTo>
                <a:lnTo>
                  <a:pt x="66050" y="18333"/>
                </a:lnTo>
                <a:lnTo>
                  <a:pt x="66605" y="17272"/>
                </a:lnTo>
                <a:lnTo>
                  <a:pt x="66183" y="15877"/>
                </a:lnTo>
                <a:lnTo>
                  <a:pt x="65588" y="15761"/>
                </a:lnTo>
                <a:lnTo>
                  <a:pt x="64450" y="16394"/>
                </a:lnTo>
                <a:lnTo>
                  <a:pt x="63672" y="17677"/>
                </a:lnTo>
                <a:lnTo>
                  <a:pt x="64177" y="18661"/>
                </a:lnTo>
                <a:lnTo>
                  <a:pt x="64122" y="19550"/>
                </a:lnTo>
                <a:lnTo>
                  <a:pt x="65722" y="20550"/>
                </a:lnTo>
                <a:lnTo>
                  <a:pt x="66166" y="21250"/>
                </a:lnTo>
                <a:lnTo>
                  <a:pt x="65516" y="22327"/>
                </a:lnTo>
                <a:lnTo>
                  <a:pt x="65005" y="20955"/>
                </a:lnTo>
                <a:lnTo>
                  <a:pt x="63833" y="20494"/>
                </a:lnTo>
                <a:lnTo>
                  <a:pt x="63055" y="18700"/>
                </a:lnTo>
                <a:lnTo>
                  <a:pt x="62700" y="18505"/>
                </a:lnTo>
                <a:lnTo>
                  <a:pt x="61188" y="18955"/>
                </a:lnTo>
                <a:lnTo>
                  <a:pt x="60983" y="19588"/>
                </a:lnTo>
                <a:lnTo>
                  <a:pt x="62494" y="20605"/>
                </a:lnTo>
                <a:lnTo>
                  <a:pt x="63211" y="20683"/>
                </a:lnTo>
                <a:lnTo>
                  <a:pt x="63583" y="21077"/>
                </a:lnTo>
                <a:lnTo>
                  <a:pt x="62583" y="20933"/>
                </a:lnTo>
                <a:lnTo>
                  <a:pt x="61583" y="21227"/>
                </a:lnTo>
                <a:lnTo>
                  <a:pt x="62255" y="22194"/>
                </a:lnTo>
                <a:lnTo>
                  <a:pt x="61127" y="21494"/>
                </a:lnTo>
                <a:lnTo>
                  <a:pt x="60983" y="20322"/>
                </a:lnTo>
                <a:lnTo>
                  <a:pt x="60533" y="20088"/>
                </a:lnTo>
                <a:lnTo>
                  <a:pt x="60294" y="19294"/>
                </a:lnTo>
                <a:lnTo>
                  <a:pt x="59633" y="19738"/>
                </a:lnTo>
                <a:lnTo>
                  <a:pt x="59361" y="21016"/>
                </a:lnTo>
                <a:lnTo>
                  <a:pt x="59888" y="21594"/>
                </a:lnTo>
                <a:lnTo>
                  <a:pt x="59694" y="22733"/>
                </a:lnTo>
                <a:lnTo>
                  <a:pt x="58755" y="22316"/>
                </a:lnTo>
                <a:lnTo>
                  <a:pt x="57938" y="22538"/>
                </a:lnTo>
                <a:lnTo>
                  <a:pt x="56827" y="23700"/>
                </a:lnTo>
                <a:lnTo>
                  <a:pt x="57094" y="23816"/>
                </a:lnTo>
                <a:lnTo>
                  <a:pt x="57850" y="23722"/>
                </a:lnTo>
                <a:lnTo>
                  <a:pt x="58577" y="24494"/>
                </a:lnTo>
                <a:lnTo>
                  <a:pt x="57622" y="24572"/>
                </a:lnTo>
                <a:lnTo>
                  <a:pt x="56933" y="24972"/>
                </a:lnTo>
                <a:lnTo>
                  <a:pt x="57583" y="25361"/>
                </a:lnTo>
                <a:lnTo>
                  <a:pt x="57138" y="25827"/>
                </a:lnTo>
                <a:lnTo>
                  <a:pt x="56300" y="25866"/>
                </a:lnTo>
                <a:lnTo>
                  <a:pt x="56272" y="26383"/>
                </a:lnTo>
                <a:lnTo>
                  <a:pt x="56577" y="26622"/>
                </a:lnTo>
                <a:lnTo>
                  <a:pt x="55894" y="26755"/>
                </a:lnTo>
                <a:lnTo>
                  <a:pt x="55405" y="26233"/>
                </a:lnTo>
                <a:lnTo>
                  <a:pt x="54555" y="26422"/>
                </a:lnTo>
                <a:lnTo>
                  <a:pt x="53827" y="27272"/>
                </a:lnTo>
                <a:lnTo>
                  <a:pt x="54100" y="27755"/>
                </a:lnTo>
                <a:lnTo>
                  <a:pt x="53761" y="28066"/>
                </a:lnTo>
                <a:lnTo>
                  <a:pt x="52600" y="28144"/>
                </a:lnTo>
                <a:lnTo>
                  <a:pt x="52027" y="29094"/>
                </a:lnTo>
                <a:lnTo>
                  <a:pt x="52988" y="29355"/>
                </a:lnTo>
                <a:lnTo>
                  <a:pt x="55533" y="28722"/>
                </a:lnTo>
                <a:lnTo>
                  <a:pt x="56133" y="29066"/>
                </a:lnTo>
                <a:lnTo>
                  <a:pt x="57205" y="28605"/>
                </a:lnTo>
                <a:lnTo>
                  <a:pt x="57850" y="28572"/>
                </a:lnTo>
                <a:lnTo>
                  <a:pt x="57872" y="29227"/>
                </a:lnTo>
                <a:lnTo>
                  <a:pt x="57138" y="29961"/>
                </a:lnTo>
                <a:lnTo>
                  <a:pt x="56916" y="31333"/>
                </a:lnTo>
                <a:lnTo>
                  <a:pt x="56638" y="31627"/>
                </a:lnTo>
                <a:lnTo>
                  <a:pt x="56183" y="31133"/>
                </a:lnTo>
                <a:lnTo>
                  <a:pt x="56044" y="30444"/>
                </a:lnTo>
                <a:lnTo>
                  <a:pt x="55100" y="30677"/>
                </a:lnTo>
                <a:lnTo>
                  <a:pt x="54661" y="30227"/>
                </a:lnTo>
                <a:lnTo>
                  <a:pt x="53500" y="30211"/>
                </a:lnTo>
                <a:lnTo>
                  <a:pt x="53872" y="30577"/>
                </a:lnTo>
                <a:lnTo>
                  <a:pt x="53511" y="31166"/>
                </a:lnTo>
                <a:lnTo>
                  <a:pt x="52644" y="30716"/>
                </a:lnTo>
                <a:lnTo>
                  <a:pt x="52000" y="30772"/>
                </a:lnTo>
                <a:lnTo>
                  <a:pt x="52877" y="31333"/>
                </a:lnTo>
                <a:lnTo>
                  <a:pt x="53216" y="32116"/>
                </a:lnTo>
                <a:lnTo>
                  <a:pt x="52688" y="32138"/>
                </a:lnTo>
                <a:lnTo>
                  <a:pt x="52333" y="32716"/>
                </a:lnTo>
                <a:lnTo>
                  <a:pt x="52516" y="33450"/>
                </a:lnTo>
                <a:lnTo>
                  <a:pt x="52294" y="33977"/>
                </a:lnTo>
                <a:lnTo>
                  <a:pt x="51800" y="33266"/>
                </a:lnTo>
                <a:lnTo>
                  <a:pt x="51833" y="32355"/>
                </a:lnTo>
                <a:lnTo>
                  <a:pt x="51022" y="31450"/>
                </a:lnTo>
                <a:lnTo>
                  <a:pt x="50222" y="32200"/>
                </a:lnTo>
                <a:lnTo>
                  <a:pt x="49394" y="32383"/>
                </a:lnTo>
                <a:lnTo>
                  <a:pt x="48988" y="31800"/>
                </a:lnTo>
                <a:lnTo>
                  <a:pt x="49305" y="31372"/>
                </a:lnTo>
                <a:lnTo>
                  <a:pt x="48638" y="31294"/>
                </a:lnTo>
                <a:lnTo>
                  <a:pt x="47711" y="32183"/>
                </a:lnTo>
                <a:lnTo>
                  <a:pt x="48505" y="32927"/>
                </a:lnTo>
                <a:lnTo>
                  <a:pt x="49750" y="32883"/>
                </a:lnTo>
                <a:lnTo>
                  <a:pt x="50772" y="33427"/>
                </a:lnTo>
                <a:lnTo>
                  <a:pt x="50188" y="34205"/>
                </a:lnTo>
                <a:lnTo>
                  <a:pt x="48050" y="34477"/>
                </a:lnTo>
                <a:lnTo>
                  <a:pt x="47605" y="34127"/>
                </a:lnTo>
                <a:lnTo>
                  <a:pt x="46766" y="34161"/>
                </a:lnTo>
                <a:lnTo>
                  <a:pt x="46311" y="35094"/>
                </a:lnTo>
                <a:lnTo>
                  <a:pt x="47016" y="35677"/>
                </a:lnTo>
                <a:lnTo>
                  <a:pt x="46311" y="36522"/>
                </a:lnTo>
                <a:lnTo>
                  <a:pt x="47172" y="36372"/>
                </a:lnTo>
                <a:lnTo>
                  <a:pt x="48233" y="35288"/>
                </a:lnTo>
                <a:lnTo>
                  <a:pt x="49172" y="35322"/>
                </a:lnTo>
                <a:lnTo>
                  <a:pt x="49711" y="35983"/>
                </a:lnTo>
                <a:lnTo>
                  <a:pt x="48144" y="36138"/>
                </a:lnTo>
                <a:lnTo>
                  <a:pt x="47922" y="37150"/>
                </a:lnTo>
                <a:lnTo>
                  <a:pt x="48505" y="37883"/>
                </a:lnTo>
                <a:lnTo>
                  <a:pt x="49750" y="38544"/>
                </a:lnTo>
                <a:lnTo>
                  <a:pt x="49711" y="39316"/>
                </a:lnTo>
                <a:lnTo>
                  <a:pt x="48861" y="38733"/>
                </a:lnTo>
                <a:lnTo>
                  <a:pt x="48144" y="38816"/>
                </a:lnTo>
                <a:lnTo>
                  <a:pt x="47250" y="37805"/>
                </a:lnTo>
                <a:lnTo>
                  <a:pt x="46722" y="37883"/>
                </a:lnTo>
                <a:lnTo>
                  <a:pt x="46011" y="38544"/>
                </a:lnTo>
                <a:lnTo>
                  <a:pt x="46816" y="39083"/>
                </a:lnTo>
                <a:lnTo>
                  <a:pt x="45738" y="39161"/>
                </a:lnTo>
                <a:lnTo>
                  <a:pt x="44716" y="39816"/>
                </a:lnTo>
                <a:lnTo>
                  <a:pt x="44716" y="40433"/>
                </a:lnTo>
                <a:lnTo>
                  <a:pt x="45827" y="40866"/>
                </a:lnTo>
                <a:lnTo>
                  <a:pt x="46766" y="40322"/>
                </a:lnTo>
                <a:lnTo>
                  <a:pt x="47377" y="40866"/>
                </a:lnTo>
                <a:lnTo>
                  <a:pt x="48361" y="40600"/>
                </a:lnTo>
                <a:lnTo>
                  <a:pt x="48683" y="41405"/>
                </a:lnTo>
                <a:lnTo>
                  <a:pt x="49394" y="41755"/>
                </a:lnTo>
                <a:lnTo>
                  <a:pt x="49394" y="42344"/>
                </a:lnTo>
                <a:lnTo>
                  <a:pt x="47877" y="41483"/>
                </a:lnTo>
                <a:lnTo>
                  <a:pt x="46672" y="41483"/>
                </a:lnTo>
                <a:lnTo>
                  <a:pt x="46100" y="41794"/>
                </a:lnTo>
                <a:lnTo>
                  <a:pt x="44444" y="42033"/>
                </a:lnTo>
                <a:lnTo>
                  <a:pt x="44444" y="42800"/>
                </a:lnTo>
                <a:lnTo>
                  <a:pt x="43511" y="43233"/>
                </a:lnTo>
                <a:lnTo>
                  <a:pt x="43111" y="42927"/>
                </a:lnTo>
                <a:lnTo>
                  <a:pt x="41683" y="43577"/>
                </a:lnTo>
                <a:lnTo>
                  <a:pt x="40877" y="43616"/>
                </a:lnTo>
                <a:lnTo>
                  <a:pt x="40733" y="44100"/>
                </a:lnTo>
                <a:lnTo>
                  <a:pt x="41627" y="44427"/>
                </a:lnTo>
                <a:lnTo>
                  <a:pt x="42288" y="45144"/>
                </a:lnTo>
                <a:lnTo>
                  <a:pt x="41511" y="45400"/>
                </a:lnTo>
                <a:lnTo>
                  <a:pt x="41061" y="45205"/>
                </a:lnTo>
                <a:lnTo>
                  <a:pt x="40750" y="45438"/>
                </a:lnTo>
                <a:lnTo>
                  <a:pt x="41461" y="46016"/>
                </a:lnTo>
                <a:lnTo>
                  <a:pt x="41188" y="46405"/>
                </a:lnTo>
                <a:lnTo>
                  <a:pt x="40122" y="46250"/>
                </a:lnTo>
                <a:lnTo>
                  <a:pt x="39994" y="45983"/>
                </a:lnTo>
                <a:lnTo>
                  <a:pt x="39622" y="46294"/>
                </a:lnTo>
                <a:lnTo>
                  <a:pt x="40383" y="46833"/>
                </a:lnTo>
                <a:lnTo>
                  <a:pt x="39900" y="47183"/>
                </a:lnTo>
                <a:lnTo>
                  <a:pt x="40027" y="47761"/>
                </a:lnTo>
                <a:lnTo>
                  <a:pt x="40672" y="47761"/>
                </a:lnTo>
                <a:lnTo>
                  <a:pt x="40027" y="48116"/>
                </a:lnTo>
                <a:lnTo>
                  <a:pt x="39316" y="48227"/>
                </a:lnTo>
                <a:lnTo>
                  <a:pt x="38916" y="47877"/>
                </a:lnTo>
                <a:lnTo>
                  <a:pt x="38916" y="48461"/>
                </a:lnTo>
                <a:lnTo>
                  <a:pt x="38555" y="49005"/>
                </a:lnTo>
                <a:lnTo>
                  <a:pt x="39188" y="49233"/>
                </a:lnTo>
                <a:lnTo>
                  <a:pt x="40750" y="49705"/>
                </a:lnTo>
                <a:lnTo>
                  <a:pt x="40972" y="50316"/>
                </a:lnTo>
                <a:lnTo>
                  <a:pt x="41583" y="50472"/>
                </a:lnTo>
                <a:lnTo>
                  <a:pt x="42488" y="50122"/>
                </a:lnTo>
                <a:lnTo>
                  <a:pt x="41772" y="50711"/>
                </a:lnTo>
                <a:lnTo>
                  <a:pt x="41772" y="51177"/>
                </a:lnTo>
                <a:lnTo>
                  <a:pt x="40794" y="51177"/>
                </a:lnTo>
                <a:lnTo>
                  <a:pt x="40350" y="50788"/>
                </a:lnTo>
                <a:lnTo>
                  <a:pt x="38738" y="50822"/>
                </a:lnTo>
                <a:lnTo>
                  <a:pt x="37622" y="51705"/>
                </a:lnTo>
                <a:lnTo>
                  <a:pt x="37983" y="52022"/>
                </a:lnTo>
                <a:lnTo>
                  <a:pt x="39144" y="52066"/>
                </a:lnTo>
                <a:lnTo>
                  <a:pt x="39227" y="52722"/>
                </a:lnTo>
                <a:lnTo>
                  <a:pt x="39811" y="53188"/>
                </a:lnTo>
                <a:lnTo>
                  <a:pt x="39772" y="53955"/>
                </a:lnTo>
                <a:lnTo>
                  <a:pt x="39088" y="53338"/>
                </a:lnTo>
                <a:lnTo>
                  <a:pt x="38555" y="53338"/>
                </a:lnTo>
                <a:lnTo>
                  <a:pt x="38022" y="53922"/>
                </a:lnTo>
                <a:lnTo>
                  <a:pt x="38066" y="54577"/>
                </a:lnTo>
                <a:lnTo>
                  <a:pt x="37761" y="54738"/>
                </a:lnTo>
                <a:lnTo>
                  <a:pt x="38294" y="55277"/>
                </a:lnTo>
                <a:lnTo>
                  <a:pt x="38433" y="55938"/>
                </a:lnTo>
                <a:lnTo>
                  <a:pt x="37933" y="55938"/>
                </a:lnTo>
                <a:lnTo>
                  <a:pt x="37316" y="55438"/>
                </a:lnTo>
                <a:lnTo>
                  <a:pt x="36916" y="55705"/>
                </a:lnTo>
                <a:lnTo>
                  <a:pt x="36950" y="56522"/>
                </a:lnTo>
                <a:lnTo>
                  <a:pt x="37933" y="56750"/>
                </a:lnTo>
                <a:lnTo>
                  <a:pt x="38111" y="57177"/>
                </a:lnTo>
                <a:lnTo>
                  <a:pt x="38022" y="57722"/>
                </a:lnTo>
                <a:lnTo>
                  <a:pt x="36727" y="56988"/>
                </a:lnTo>
                <a:lnTo>
                  <a:pt x="36194" y="57261"/>
                </a:lnTo>
                <a:lnTo>
                  <a:pt x="36150" y="58072"/>
                </a:lnTo>
                <a:lnTo>
                  <a:pt x="36505" y="58150"/>
                </a:lnTo>
                <a:lnTo>
                  <a:pt x="36466" y="59038"/>
                </a:lnTo>
                <a:lnTo>
                  <a:pt x="36916" y="59894"/>
                </a:lnTo>
                <a:lnTo>
                  <a:pt x="37583" y="59844"/>
                </a:lnTo>
                <a:lnTo>
                  <a:pt x="38066" y="59077"/>
                </a:lnTo>
                <a:lnTo>
                  <a:pt x="38605" y="59077"/>
                </a:lnTo>
                <a:lnTo>
                  <a:pt x="38111" y="60238"/>
                </a:lnTo>
                <a:lnTo>
                  <a:pt x="37400" y="60355"/>
                </a:lnTo>
                <a:lnTo>
                  <a:pt x="36416" y="61283"/>
                </a:lnTo>
                <a:lnTo>
                  <a:pt x="35566" y="61283"/>
                </a:lnTo>
                <a:lnTo>
                  <a:pt x="34861" y="61550"/>
                </a:lnTo>
                <a:lnTo>
                  <a:pt x="34811" y="62016"/>
                </a:lnTo>
                <a:lnTo>
                  <a:pt x="33883" y="62366"/>
                </a:lnTo>
                <a:lnTo>
                  <a:pt x="33127" y="62950"/>
                </a:lnTo>
                <a:lnTo>
                  <a:pt x="33922" y="63294"/>
                </a:lnTo>
                <a:lnTo>
                  <a:pt x="33655" y="63722"/>
                </a:lnTo>
                <a:lnTo>
                  <a:pt x="32188" y="63838"/>
                </a:lnTo>
                <a:lnTo>
                  <a:pt x="31522" y="64655"/>
                </a:lnTo>
                <a:lnTo>
                  <a:pt x="31600" y="65044"/>
                </a:lnTo>
                <a:lnTo>
                  <a:pt x="32766" y="65350"/>
                </a:lnTo>
                <a:lnTo>
                  <a:pt x="31872" y="65738"/>
                </a:lnTo>
                <a:lnTo>
                  <a:pt x="31427" y="66588"/>
                </a:lnTo>
                <a:lnTo>
                  <a:pt x="30533" y="66627"/>
                </a:lnTo>
                <a:lnTo>
                  <a:pt x="30355" y="65855"/>
                </a:lnTo>
                <a:lnTo>
                  <a:pt x="29777" y="65544"/>
                </a:lnTo>
                <a:lnTo>
                  <a:pt x="29427" y="66005"/>
                </a:lnTo>
                <a:lnTo>
                  <a:pt x="28666" y="66005"/>
                </a:lnTo>
                <a:lnTo>
                  <a:pt x="28938" y="66588"/>
                </a:lnTo>
                <a:lnTo>
                  <a:pt x="28405" y="67022"/>
                </a:lnTo>
                <a:lnTo>
                  <a:pt x="28261" y="67600"/>
                </a:lnTo>
                <a:lnTo>
                  <a:pt x="28572" y="68100"/>
                </a:lnTo>
                <a:lnTo>
                  <a:pt x="27244" y="68100"/>
                </a:lnTo>
                <a:lnTo>
                  <a:pt x="26666" y="68372"/>
                </a:lnTo>
                <a:lnTo>
                  <a:pt x="26744" y="69422"/>
                </a:lnTo>
                <a:lnTo>
                  <a:pt x="25727" y="70000"/>
                </a:lnTo>
                <a:lnTo>
                  <a:pt x="25861" y="70350"/>
                </a:lnTo>
                <a:lnTo>
                  <a:pt x="25677" y="71394"/>
                </a:lnTo>
                <a:lnTo>
                  <a:pt x="24927" y="71944"/>
                </a:lnTo>
                <a:lnTo>
                  <a:pt x="23888" y="72788"/>
                </a:lnTo>
                <a:lnTo>
                  <a:pt x="24211" y="73177"/>
                </a:lnTo>
                <a:lnTo>
                  <a:pt x="25361" y="72522"/>
                </a:lnTo>
                <a:lnTo>
                  <a:pt x="25983" y="72555"/>
                </a:lnTo>
                <a:lnTo>
                  <a:pt x="25905" y="73138"/>
                </a:lnTo>
                <a:lnTo>
                  <a:pt x="25144" y="73411"/>
                </a:lnTo>
                <a:lnTo>
                  <a:pt x="25055" y="74416"/>
                </a:lnTo>
                <a:lnTo>
                  <a:pt x="25727" y="75183"/>
                </a:lnTo>
                <a:lnTo>
                  <a:pt x="26977" y="74572"/>
                </a:lnTo>
                <a:lnTo>
                  <a:pt x="28311" y="74416"/>
                </a:lnTo>
                <a:lnTo>
                  <a:pt x="30083" y="72905"/>
                </a:lnTo>
                <a:lnTo>
                  <a:pt x="30083" y="72205"/>
                </a:lnTo>
                <a:lnTo>
                  <a:pt x="29166" y="72438"/>
                </a:lnTo>
                <a:lnTo>
                  <a:pt x="29950" y="71511"/>
                </a:lnTo>
                <a:lnTo>
                  <a:pt x="30183" y="70427"/>
                </a:lnTo>
                <a:lnTo>
                  <a:pt x="30577" y="70350"/>
                </a:lnTo>
                <a:lnTo>
                  <a:pt x="31111" y="69927"/>
                </a:lnTo>
                <a:lnTo>
                  <a:pt x="32144" y="70083"/>
                </a:lnTo>
                <a:lnTo>
                  <a:pt x="32766" y="70044"/>
                </a:lnTo>
                <a:lnTo>
                  <a:pt x="31111" y="70966"/>
                </a:lnTo>
                <a:lnTo>
                  <a:pt x="31072" y="71627"/>
                </a:lnTo>
                <a:lnTo>
                  <a:pt x="32683" y="72055"/>
                </a:lnTo>
                <a:lnTo>
                  <a:pt x="32144" y="72677"/>
                </a:lnTo>
                <a:lnTo>
                  <a:pt x="31294" y="72750"/>
                </a:lnTo>
                <a:lnTo>
                  <a:pt x="29644" y="74261"/>
                </a:lnTo>
                <a:lnTo>
                  <a:pt x="30672" y="74727"/>
                </a:lnTo>
                <a:lnTo>
                  <a:pt x="30083" y="75383"/>
                </a:lnTo>
                <a:lnTo>
                  <a:pt x="30133" y="76316"/>
                </a:lnTo>
                <a:lnTo>
                  <a:pt x="29105" y="76238"/>
                </a:lnTo>
                <a:lnTo>
                  <a:pt x="28261" y="75505"/>
                </a:lnTo>
                <a:lnTo>
                  <a:pt x="27061" y="75538"/>
                </a:lnTo>
                <a:lnTo>
                  <a:pt x="26344" y="76044"/>
                </a:lnTo>
                <a:lnTo>
                  <a:pt x="26294" y="76894"/>
                </a:lnTo>
                <a:lnTo>
                  <a:pt x="25361" y="77361"/>
                </a:lnTo>
                <a:lnTo>
                  <a:pt x="24477" y="77788"/>
                </a:lnTo>
                <a:lnTo>
                  <a:pt x="25144" y="77133"/>
                </a:lnTo>
                <a:lnTo>
                  <a:pt x="25633" y="76816"/>
                </a:lnTo>
                <a:lnTo>
                  <a:pt x="24927" y="76005"/>
                </a:lnTo>
                <a:lnTo>
                  <a:pt x="24927" y="75072"/>
                </a:lnTo>
                <a:lnTo>
                  <a:pt x="24122" y="74066"/>
                </a:lnTo>
                <a:lnTo>
                  <a:pt x="23311" y="74066"/>
                </a:lnTo>
                <a:lnTo>
                  <a:pt x="22872" y="74772"/>
                </a:lnTo>
                <a:lnTo>
                  <a:pt x="21755" y="74877"/>
                </a:lnTo>
                <a:lnTo>
                  <a:pt x="21755" y="75344"/>
                </a:lnTo>
                <a:lnTo>
                  <a:pt x="23183" y="75344"/>
                </a:lnTo>
                <a:lnTo>
                  <a:pt x="21711" y="76511"/>
                </a:lnTo>
                <a:lnTo>
                  <a:pt x="20727" y="76122"/>
                </a:lnTo>
                <a:lnTo>
                  <a:pt x="19883" y="76238"/>
                </a:lnTo>
                <a:lnTo>
                  <a:pt x="18772" y="77133"/>
                </a:lnTo>
                <a:lnTo>
                  <a:pt x="19394" y="77244"/>
                </a:lnTo>
                <a:lnTo>
                  <a:pt x="19972" y="77016"/>
                </a:lnTo>
                <a:lnTo>
                  <a:pt x="20283" y="77283"/>
                </a:lnTo>
                <a:lnTo>
                  <a:pt x="19083" y="77944"/>
                </a:lnTo>
                <a:lnTo>
                  <a:pt x="18544" y="78527"/>
                </a:lnTo>
                <a:lnTo>
                  <a:pt x="18011" y="78055"/>
                </a:lnTo>
                <a:lnTo>
                  <a:pt x="17205" y="78055"/>
                </a:lnTo>
                <a:lnTo>
                  <a:pt x="17077" y="78527"/>
                </a:lnTo>
                <a:lnTo>
                  <a:pt x="18366" y="79183"/>
                </a:lnTo>
                <a:lnTo>
                  <a:pt x="19883" y="79183"/>
                </a:lnTo>
                <a:lnTo>
                  <a:pt x="19572" y="79877"/>
                </a:lnTo>
                <a:lnTo>
                  <a:pt x="20233" y="80116"/>
                </a:lnTo>
                <a:lnTo>
                  <a:pt x="20205" y="80733"/>
                </a:lnTo>
                <a:lnTo>
                  <a:pt x="18861" y="80383"/>
                </a:lnTo>
                <a:lnTo>
                  <a:pt x="18633" y="79688"/>
                </a:lnTo>
                <a:lnTo>
                  <a:pt x="17616" y="79688"/>
                </a:lnTo>
                <a:lnTo>
                  <a:pt x="16577" y="78911"/>
                </a:lnTo>
                <a:lnTo>
                  <a:pt x="16366" y="78294"/>
                </a:lnTo>
                <a:lnTo>
                  <a:pt x="15955" y="78333"/>
                </a:lnTo>
                <a:lnTo>
                  <a:pt x="15783" y="79105"/>
                </a:lnTo>
                <a:lnTo>
                  <a:pt x="16805" y="80311"/>
                </a:lnTo>
                <a:lnTo>
                  <a:pt x="17877" y="81000"/>
                </a:lnTo>
                <a:lnTo>
                  <a:pt x="18811" y="81122"/>
                </a:lnTo>
                <a:lnTo>
                  <a:pt x="19305" y="81588"/>
                </a:lnTo>
                <a:lnTo>
                  <a:pt x="18322" y="81622"/>
                </a:lnTo>
                <a:lnTo>
                  <a:pt x="16722" y="81077"/>
                </a:lnTo>
                <a:lnTo>
                  <a:pt x="15200" y="79611"/>
                </a:lnTo>
                <a:lnTo>
                  <a:pt x="14488" y="79994"/>
                </a:lnTo>
                <a:lnTo>
                  <a:pt x="13550" y="79377"/>
                </a:lnTo>
                <a:lnTo>
                  <a:pt x="12394" y="79377"/>
                </a:lnTo>
                <a:lnTo>
                  <a:pt x="11816" y="78955"/>
                </a:lnTo>
                <a:lnTo>
                  <a:pt x="11361" y="79416"/>
                </a:lnTo>
                <a:lnTo>
                  <a:pt x="11550" y="80194"/>
                </a:lnTo>
                <a:lnTo>
                  <a:pt x="10927" y="80694"/>
                </a:lnTo>
                <a:lnTo>
                  <a:pt x="11816" y="81505"/>
                </a:lnTo>
                <a:lnTo>
                  <a:pt x="13733" y="81000"/>
                </a:lnTo>
                <a:lnTo>
                  <a:pt x="14038" y="81355"/>
                </a:lnTo>
                <a:lnTo>
                  <a:pt x="13188" y="81855"/>
                </a:lnTo>
                <a:lnTo>
                  <a:pt x="13644" y="82088"/>
                </a:lnTo>
                <a:lnTo>
                  <a:pt x="15111" y="81466"/>
                </a:lnTo>
                <a:lnTo>
                  <a:pt x="15783" y="81466"/>
                </a:lnTo>
                <a:lnTo>
                  <a:pt x="15433" y="82005"/>
                </a:lnTo>
                <a:lnTo>
                  <a:pt x="13733" y="82633"/>
                </a:lnTo>
                <a:lnTo>
                  <a:pt x="13066" y="83483"/>
                </a:lnTo>
                <a:lnTo>
                  <a:pt x="11905" y="83211"/>
                </a:lnTo>
                <a:lnTo>
                  <a:pt x="10927" y="82088"/>
                </a:lnTo>
                <a:lnTo>
                  <a:pt x="10427" y="82088"/>
                </a:lnTo>
                <a:lnTo>
                  <a:pt x="9855" y="82516"/>
                </a:lnTo>
                <a:lnTo>
                  <a:pt x="9005" y="81855"/>
                </a:lnTo>
                <a:lnTo>
                  <a:pt x="8294" y="82244"/>
                </a:lnTo>
                <a:lnTo>
                  <a:pt x="7811" y="81972"/>
                </a:lnTo>
                <a:lnTo>
                  <a:pt x="6911" y="82438"/>
                </a:lnTo>
                <a:lnTo>
                  <a:pt x="7183" y="82822"/>
                </a:lnTo>
                <a:lnTo>
                  <a:pt x="9005" y="83055"/>
                </a:lnTo>
                <a:lnTo>
                  <a:pt x="10166" y="83711"/>
                </a:lnTo>
                <a:lnTo>
                  <a:pt x="11588" y="84377"/>
                </a:lnTo>
                <a:lnTo>
                  <a:pt x="11188" y="85188"/>
                </a:lnTo>
                <a:lnTo>
                  <a:pt x="11672" y="85850"/>
                </a:lnTo>
                <a:lnTo>
                  <a:pt x="10827" y="86227"/>
                </a:lnTo>
                <a:lnTo>
                  <a:pt x="10483" y="85850"/>
                </a:lnTo>
                <a:lnTo>
                  <a:pt x="10427" y="84527"/>
                </a:lnTo>
                <a:lnTo>
                  <a:pt x="9455" y="84222"/>
                </a:lnTo>
                <a:lnTo>
                  <a:pt x="8383" y="84377"/>
                </a:lnTo>
                <a:lnTo>
                  <a:pt x="8788" y="85033"/>
                </a:lnTo>
                <a:lnTo>
                  <a:pt x="8600" y="85538"/>
                </a:lnTo>
                <a:lnTo>
                  <a:pt x="7322" y="84844"/>
                </a:lnTo>
                <a:lnTo>
                  <a:pt x="6200" y="85850"/>
                </a:lnTo>
                <a:lnTo>
                  <a:pt x="7322" y="86500"/>
                </a:lnTo>
                <a:lnTo>
                  <a:pt x="6422" y="86583"/>
                </a:lnTo>
                <a:lnTo>
                  <a:pt x="5788" y="86816"/>
                </a:lnTo>
                <a:lnTo>
                  <a:pt x="5483" y="85850"/>
                </a:lnTo>
                <a:lnTo>
                  <a:pt x="3783" y="85805"/>
                </a:lnTo>
                <a:lnTo>
                  <a:pt x="4322" y="86777"/>
                </a:lnTo>
                <a:lnTo>
                  <a:pt x="3611" y="87205"/>
                </a:lnTo>
                <a:lnTo>
                  <a:pt x="3305" y="86272"/>
                </a:lnTo>
                <a:lnTo>
                  <a:pt x="2322" y="85494"/>
                </a:lnTo>
                <a:lnTo>
                  <a:pt x="1783" y="85655"/>
                </a:lnTo>
                <a:lnTo>
                  <a:pt x="1922" y="86194"/>
                </a:lnTo>
                <a:lnTo>
                  <a:pt x="3033" y="87088"/>
                </a:lnTo>
                <a:lnTo>
                  <a:pt x="2538" y="87666"/>
                </a:lnTo>
                <a:lnTo>
                  <a:pt x="3033" y="88100"/>
                </a:lnTo>
                <a:lnTo>
                  <a:pt x="4322" y="87744"/>
                </a:lnTo>
                <a:lnTo>
                  <a:pt x="6061" y="88055"/>
                </a:lnTo>
                <a:lnTo>
                  <a:pt x="7183" y="88672"/>
                </a:lnTo>
                <a:lnTo>
                  <a:pt x="8866" y="88672"/>
                </a:lnTo>
                <a:lnTo>
                  <a:pt x="9411" y="88327"/>
                </a:lnTo>
                <a:lnTo>
                  <a:pt x="10255" y="88327"/>
                </a:lnTo>
                <a:lnTo>
                  <a:pt x="9150" y="89294"/>
                </a:lnTo>
                <a:lnTo>
                  <a:pt x="7627" y="89100"/>
                </a:lnTo>
                <a:lnTo>
                  <a:pt x="7044" y="89372"/>
                </a:lnTo>
                <a:lnTo>
                  <a:pt x="5216" y="88561"/>
                </a:lnTo>
                <a:lnTo>
                  <a:pt x="4055" y="88833"/>
                </a:lnTo>
                <a:lnTo>
                  <a:pt x="3522" y="88638"/>
                </a:lnTo>
                <a:lnTo>
                  <a:pt x="2627" y="89294"/>
                </a:lnTo>
                <a:lnTo>
                  <a:pt x="1388" y="89450"/>
                </a:lnTo>
                <a:lnTo>
                  <a:pt x="1288" y="89877"/>
                </a:lnTo>
                <a:lnTo>
                  <a:pt x="3205" y="90605"/>
                </a:lnTo>
                <a:lnTo>
                  <a:pt x="2488" y="91311"/>
                </a:lnTo>
                <a:lnTo>
                  <a:pt x="3433" y="91466"/>
                </a:lnTo>
                <a:lnTo>
                  <a:pt x="4055" y="91116"/>
                </a:lnTo>
                <a:lnTo>
                  <a:pt x="5616" y="91116"/>
                </a:lnTo>
                <a:lnTo>
                  <a:pt x="4455" y="91816"/>
                </a:lnTo>
                <a:lnTo>
                  <a:pt x="2811" y="91816"/>
                </a:lnTo>
                <a:lnTo>
                  <a:pt x="2372" y="92011"/>
                </a:lnTo>
                <a:lnTo>
                  <a:pt x="1866" y="91894"/>
                </a:lnTo>
                <a:lnTo>
                  <a:pt x="1833" y="92200"/>
                </a:lnTo>
                <a:lnTo>
                  <a:pt x="2677" y="92516"/>
                </a:lnTo>
                <a:lnTo>
                  <a:pt x="3305" y="92516"/>
                </a:lnTo>
                <a:lnTo>
                  <a:pt x="2322" y="93011"/>
                </a:lnTo>
                <a:lnTo>
                  <a:pt x="1838" y="93127"/>
                </a:lnTo>
                <a:lnTo>
                  <a:pt x="1977" y="93594"/>
                </a:lnTo>
                <a:lnTo>
                  <a:pt x="2505" y="93916"/>
                </a:lnTo>
                <a:lnTo>
                  <a:pt x="2900" y="94500"/>
                </a:lnTo>
                <a:lnTo>
                  <a:pt x="4238" y="94438"/>
                </a:lnTo>
                <a:lnTo>
                  <a:pt x="4955" y="93994"/>
                </a:lnTo>
                <a:lnTo>
                  <a:pt x="6722" y="93783"/>
                </a:lnTo>
                <a:lnTo>
                  <a:pt x="7933" y="94061"/>
                </a:lnTo>
                <a:lnTo>
                  <a:pt x="8372" y="94327"/>
                </a:lnTo>
                <a:lnTo>
                  <a:pt x="9177" y="93866"/>
                </a:lnTo>
                <a:lnTo>
                  <a:pt x="9200" y="93211"/>
                </a:lnTo>
                <a:lnTo>
                  <a:pt x="9994" y="93011"/>
                </a:lnTo>
                <a:lnTo>
                  <a:pt x="10283" y="93577"/>
                </a:lnTo>
                <a:lnTo>
                  <a:pt x="11144" y="93577"/>
                </a:lnTo>
                <a:lnTo>
                  <a:pt x="12422" y="92761"/>
                </a:lnTo>
                <a:lnTo>
                  <a:pt x="12988" y="92900"/>
                </a:lnTo>
                <a:lnTo>
                  <a:pt x="12744" y="93322"/>
                </a:lnTo>
                <a:lnTo>
                  <a:pt x="12122" y="93727"/>
                </a:lnTo>
                <a:lnTo>
                  <a:pt x="13255" y="93977"/>
                </a:lnTo>
                <a:lnTo>
                  <a:pt x="13800" y="93511"/>
                </a:lnTo>
                <a:lnTo>
                  <a:pt x="13572" y="92955"/>
                </a:lnTo>
                <a:lnTo>
                  <a:pt x="14411" y="91872"/>
                </a:lnTo>
                <a:lnTo>
                  <a:pt x="14200" y="92705"/>
                </a:lnTo>
                <a:lnTo>
                  <a:pt x="15111" y="93633"/>
                </a:lnTo>
                <a:lnTo>
                  <a:pt x="14411" y="94400"/>
                </a:lnTo>
                <a:lnTo>
                  <a:pt x="12866" y="94733"/>
                </a:lnTo>
                <a:lnTo>
                  <a:pt x="12105" y="95238"/>
                </a:lnTo>
                <a:lnTo>
                  <a:pt x="12522" y="95538"/>
                </a:lnTo>
                <a:lnTo>
                  <a:pt x="12000" y="96316"/>
                </a:lnTo>
                <a:lnTo>
                  <a:pt x="10661" y="96355"/>
                </a:lnTo>
                <a:lnTo>
                  <a:pt x="10616" y="95888"/>
                </a:lnTo>
                <a:lnTo>
                  <a:pt x="11283" y="95427"/>
                </a:lnTo>
                <a:lnTo>
                  <a:pt x="11127" y="94500"/>
                </a:lnTo>
                <a:lnTo>
                  <a:pt x="10033" y="94361"/>
                </a:lnTo>
                <a:lnTo>
                  <a:pt x="8838" y="95388"/>
                </a:lnTo>
                <a:lnTo>
                  <a:pt x="8661" y="95927"/>
                </a:lnTo>
                <a:lnTo>
                  <a:pt x="7827" y="95000"/>
                </a:lnTo>
                <a:lnTo>
                  <a:pt x="6827" y="94811"/>
                </a:lnTo>
                <a:lnTo>
                  <a:pt x="5572" y="95000"/>
                </a:lnTo>
                <a:lnTo>
                  <a:pt x="4838" y="94811"/>
                </a:lnTo>
                <a:lnTo>
                  <a:pt x="3394" y="95427"/>
                </a:lnTo>
                <a:lnTo>
                  <a:pt x="2683" y="95427"/>
                </a:lnTo>
                <a:lnTo>
                  <a:pt x="1838" y="94944"/>
                </a:lnTo>
                <a:lnTo>
                  <a:pt x="1533" y="95038"/>
                </a:lnTo>
                <a:lnTo>
                  <a:pt x="1994" y="95988"/>
                </a:lnTo>
                <a:lnTo>
                  <a:pt x="1705" y="96488"/>
                </a:lnTo>
                <a:lnTo>
                  <a:pt x="2233" y="96894"/>
                </a:lnTo>
                <a:lnTo>
                  <a:pt x="3083" y="96722"/>
                </a:lnTo>
                <a:lnTo>
                  <a:pt x="3544" y="96238"/>
                </a:lnTo>
                <a:lnTo>
                  <a:pt x="4216" y="96255"/>
                </a:lnTo>
                <a:lnTo>
                  <a:pt x="3466" y="96972"/>
                </a:lnTo>
                <a:lnTo>
                  <a:pt x="3544" y="97800"/>
                </a:lnTo>
                <a:lnTo>
                  <a:pt x="3083" y="98150"/>
                </a:lnTo>
                <a:lnTo>
                  <a:pt x="2266" y="97750"/>
                </a:lnTo>
                <a:lnTo>
                  <a:pt x="2638" y="98861"/>
                </a:lnTo>
                <a:lnTo>
                  <a:pt x="3305" y="99366"/>
                </a:lnTo>
                <a:lnTo>
                  <a:pt x="4955" y="97783"/>
                </a:lnTo>
                <a:lnTo>
                  <a:pt x="6111" y="98205"/>
                </a:lnTo>
                <a:lnTo>
                  <a:pt x="5616" y="98633"/>
                </a:lnTo>
                <a:lnTo>
                  <a:pt x="5755" y="99444"/>
                </a:lnTo>
                <a:lnTo>
                  <a:pt x="4372" y="100105"/>
                </a:lnTo>
                <a:lnTo>
                  <a:pt x="4594" y="100455"/>
                </a:lnTo>
                <a:lnTo>
                  <a:pt x="5450" y="100566"/>
                </a:lnTo>
                <a:lnTo>
                  <a:pt x="4994" y="101188"/>
                </a:lnTo>
                <a:lnTo>
                  <a:pt x="5616" y="102005"/>
                </a:lnTo>
                <a:lnTo>
                  <a:pt x="5216" y="102977"/>
                </a:lnTo>
                <a:lnTo>
                  <a:pt x="5572" y="103011"/>
                </a:lnTo>
                <a:lnTo>
                  <a:pt x="6461" y="101811"/>
                </a:lnTo>
                <a:lnTo>
                  <a:pt x="7272" y="101422"/>
                </a:lnTo>
                <a:lnTo>
                  <a:pt x="7450" y="100416"/>
                </a:lnTo>
                <a:lnTo>
                  <a:pt x="9588" y="99638"/>
                </a:lnTo>
                <a:lnTo>
                  <a:pt x="10655" y="99716"/>
                </a:lnTo>
                <a:lnTo>
                  <a:pt x="11550" y="99483"/>
                </a:lnTo>
                <a:lnTo>
                  <a:pt x="10927" y="99833"/>
                </a:lnTo>
                <a:lnTo>
                  <a:pt x="9800" y="100566"/>
                </a:lnTo>
                <a:lnTo>
                  <a:pt x="9800" y="101772"/>
                </a:lnTo>
                <a:lnTo>
                  <a:pt x="10166" y="102505"/>
                </a:lnTo>
                <a:lnTo>
                  <a:pt x="9316" y="101888"/>
                </a:lnTo>
                <a:lnTo>
                  <a:pt x="9150" y="100800"/>
                </a:lnTo>
                <a:lnTo>
                  <a:pt x="8516" y="100766"/>
                </a:lnTo>
                <a:lnTo>
                  <a:pt x="7755" y="101966"/>
                </a:lnTo>
                <a:lnTo>
                  <a:pt x="7133" y="102161"/>
                </a:lnTo>
                <a:lnTo>
                  <a:pt x="8200" y="102505"/>
                </a:lnTo>
                <a:lnTo>
                  <a:pt x="7272" y="103594"/>
                </a:lnTo>
                <a:lnTo>
                  <a:pt x="6511" y="103594"/>
                </a:lnTo>
                <a:lnTo>
                  <a:pt x="6155" y="104288"/>
                </a:lnTo>
                <a:lnTo>
                  <a:pt x="6733" y="104527"/>
                </a:lnTo>
                <a:lnTo>
                  <a:pt x="8333" y="104527"/>
                </a:lnTo>
                <a:lnTo>
                  <a:pt x="8738" y="105100"/>
                </a:lnTo>
                <a:lnTo>
                  <a:pt x="7583" y="105183"/>
                </a:lnTo>
                <a:lnTo>
                  <a:pt x="7183" y="105761"/>
                </a:lnTo>
                <a:lnTo>
                  <a:pt x="7083" y="106455"/>
                </a:lnTo>
                <a:lnTo>
                  <a:pt x="5838" y="105722"/>
                </a:lnTo>
                <a:lnTo>
                  <a:pt x="5261" y="105955"/>
                </a:lnTo>
                <a:lnTo>
                  <a:pt x="5044" y="106811"/>
                </a:lnTo>
                <a:lnTo>
                  <a:pt x="4766" y="105805"/>
                </a:lnTo>
                <a:lnTo>
                  <a:pt x="4011" y="106222"/>
                </a:lnTo>
                <a:lnTo>
                  <a:pt x="2994" y="107427"/>
                </a:lnTo>
                <a:lnTo>
                  <a:pt x="3394" y="108361"/>
                </a:lnTo>
                <a:lnTo>
                  <a:pt x="4955" y="109788"/>
                </a:lnTo>
                <a:lnTo>
                  <a:pt x="5261" y="108977"/>
                </a:lnTo>
                <a:lnTo>
                  <a:pt x="5661" y="109283"/>
                </a:lnTo>
                <a:lnTo>
                  <a:pt x="6511" y="108938"/>
                </a:lnTo>
                <a:lnTo>
                  <a:pt x="6283" y="108511"/>
                </a:lnTo>
                <a:lnTo>
                  <a:pt x="6777" y="107544"/>
                </a:lnTo>
                <a:lnTo>
                  <a:pt x="8027" y="108361"/>
                </a:lnTo>
                <a:lnTo>
                  <a:pt x="7450" y="108666"/>
                </a:lnTo>
                <a:lnTo>
                  <a:pt x="8150" y="109327"/>
                </a:lnTo>
                <a:lnTo>
                  <a:pt x="7888" y="110177"/>
                </a:lnTo>
                <a:lnTo>
                  <a:pt x="7133" y="110644"/>
                </a:lnTo>
                <a:lnTo>
                  <a:pt x="7811" y="112077"/>
                </a:lnTo>
                <a:lnTo>
                  <a:pt x="8333" y="111533"/>
                </a:lnTo>
                <a:lnTo>
                  <a:pt x="9766" y="111183"/>
                </a:lnTo>
                <a:lnTo>
                  <a:pt x="10338" y="111888"/>
                </a:lnTo>
                <a:lnTo>
                  <a:pt x="9150" y="111966"/>
                </a:lnTo>
                <a:lnTo>
                  <a:pt x="8561" y="112344"/>
                </a:lnTo>
                <a:lnTo>
                  <a:pt x="9188" y="113194"/>
                </a:lnTo>
                <a:lnTo>
                  <a:pt x="9050" y="113544"/>
                </a:lnTo>
                <a:lnTo>
                  <a:pt x="6961" y="112233"/>
                </a:lnTo>
                <a:lnTo>
                  <a:pt x="6250" y="112466"/>
                </a:lnTo>
                <a:lnTo>
                  <a:pt x="5572" y="111994"/>
                </a:lnTo>
                <a:lnTo>
                  <a:pt x="4688" y="112033"/>
                </a:lnTo>
                <a:lnTo>
                  <a:pt x="4688" y="112811"/>
                </a:lnTo>
                <a:lnTo>
                  <a:pt x="4055" y="113394"/>
                </a:lnTo>
                <a:lnTo>
                  <a:pt x="5533" y="115566"/>
                </a:lnTo>
                <a:lnTo>
                  <a:pt x="6733" y="115755"/>
                </a:lnTo>
                <a:lnTo>
                  <a:pt x="8333" y="116961"/>
                </a:lnTo>
                <a:lnTo>
                  <a:pt x="10561" y="117694"/>
                </a:lnTo>
                <a:lnTo>
                  <a:pt x="10827" y="118316"/>
                </a:lnTo>
                <a:lnTo>
                  <a:pt x="10294" y="118550"/>
                </a:lnTo>
                <a:lnTo>
                  <a:pt x="11144" y="119244"/>
                </a:lnTo>
                <a:lnTo>
                  <a:pt x="11927" y="118916"/>
                </a:lnTo>
                <a:lnTo>
                  <a:pt x="11566" y="117933"/>
                </a:lnTo>
                <a:lnTo>
                  <a:pt x="12288" y="117916"/>
                </a:lnTo>
                <a:lnTo>
                  <a:pt x="13011" y="118438"/>
                </a:lnTo>
                <a:lnTo>
                  <a:pt x="12888" y="118727"/>
                </a:lnTo>
                <a:lnTo>
                  <a:pt x="14066" y="120000"/>
                </a:lnTo>
                <a:lnTo>
                  <a:pt x="14594" y="119422"/>
                </a:lnTo>
                <a:lnTo>
                  <a:pt x="15066" y="119627"/>
                </a:lnTo>
                <a:lnTo>
                  <a:pt x="16066" y="119222"/>
                </a:lnTo>
                <a:lnTo>
                  <a:pt x="17283" y="118200"/>
                </a:lnTo>
                <a:lnTo>
                  <a:pt x="17822" y="118105"/>
                </a:lnTo>
                <a:lnTo>
                  <a:pt x="18305" y="117627"/>
                </a:lnTo>
                <a:lnTo>
                  <a:pt x="18583" y="117683"/>
                </a:lnTo>
                <a:lnTo>
                  <a:pt x="18861" y="118411"/>
                </a:lnTo>
                <a:lnTo>
                  <a:pt x="19572" y="118472"/>
                </a:lnTo>
                <a:lnTo>
                  <a:pt x="21600" y="116700"/>
                </a:lnTo>
                <a:lnTo>
                  <a:pt x="21505" y="116072"/>
                </a:lnTo>
                <a:lnTo>
                  <a:pt x="20622" y="115105"/>
                </a:lnTo>
                <a:lnTo>
                  <a:pt x="22177" y="115966"/>
                </a:lnTo>
                <a:lnTo>
                  <a:pt x="23416" y="114877"/>
                </a:lnTo>
                <a:lnTo>
                  <a:pt x="23094" y="114511"/>
                </a:lnTo>
                <a:lnTo>
                  <a:pt x="23816" y="114072"/>
                </a:lnTo>
                <a:lnTo>
                  <a:pt x="23694" y="113372"/>
                </a:lnTo>
                <a:lnTo>
                  <a:pt x="24594" y="112850"/>
                </a:lnTo>
                <a:lnTo>
                  <a:pt x="25583" y="112694"/>
                </a:lnTo>
                <a:lnTo>
                  <a:pt x="25822" y="112077"/>
                </a:lnTo>
                <a:lnTo>
                  <a:pt x="24883" y="111055"/>
                </a:lnTo>
                <a:lnTo>
                  <a:pt x="25211" y="110377"/>
                </a:lnTo>
                <a:lnTo>
                  <a:pt x="24400" y="109416"/>
                </a:lnTo>
                <a:lnTo>
                  <a:pt x="23400" y="108777"/>
                </a:lnTo>
                <a:lnTo>
                  <a:pt x="23444" y="107927"/>
                </a:lnTo>
                <a:lnTo>
                  <a:pt x="24011" y="108233"/>
                </a:lnTo>
                <a:lnTo>
                  <a:pt x="25138" y="109316"/>
                </a:lnTo>
                <a:lnTo>
                  <a:pt x="25583" y="110727"/>
                </a:lnTo>
                <a:lnTo>
                  <a:pt x="25977" y="111116"/>
                </a:lnTo>
                <a:lnTo>
                  <a:pt x="26683" y="111211"/>
                </a:lnTo>
                <a:lnTo>
                  <a:pt x="26527" y="111772"/>
                </a:lnTo>
                <a:lnTo>
                  <a:pt x="27061" y="112366"/>
                </a:lnTo>
                <a:lnTo>
                  <a:pt x="28200" y="111922"/>
                </a:lnTo>
                <a:lnTo>
                  <a:pt x="27905" y="111383"/>
                </a:lnTo>
                <a:lnTo>
                  <a:pt x="27400" y="111038"/>
                </a:lnTo>
                <a:lnTo>
                  <a:pt x="27794" y="110394"/>
                </a:lnTo>
                <a:lnTo>
                  <a:pt x="28755" y="111133"/>
                </a:lnTo>
                <a:lnTo>
                  <a:pt x="28794" y="111500"/>
                </a:lnTo>
                <a:lnTo>
                  <a:pt x="30266" y="110300"/>
                </a:lnTo>
                <a:lnTo>
                  <a:pt x="30638" y="109200"/>
                </a:lnTo>
                <a:lnTo>
                  <a:pt x="30283" y="108216"/>
                </a:lnTo>
                <a:lnTo>
                  <a:pt x="29505" y="107927"/>
                </a:lnTo>
                <a:lnTo>
                  <a:pt x="29105" y="107366"/>
                </a:lnTo>
                <a:lnTo>
                  <a:pt x="29644" y="107055"/>
                </a:lnTo>
                <a:lnTo>
                  <a:pt x="29733" y="106616"/>
                </a:lnTo>
                <a:lnTo>
                  <a:pt x="30311" y="106555"/>
                </a:lnTo>
                <a:lnTo>
                  <a:pt x="30750" y="106105"/>
                </a:lnTo>
                <a:lnTo>
                  <a:pt x="30155" y="105488"/>
                </a:lnTo>
                <a:lnTo>
                  <a:pt x="30194" y="104544"/>
                </a:lnTo>
                <a:lnTo>
                  <a:pt x="31088" y="103966"/>
                </a:lnTo>
                <a:lnTo>
                  <a:pt x="31911" y="104683"/>
                </a:lnTo>
                <a:lnTo>
                  <a:pt x="31238" y="105611"/>
                </a:lnTo>
                <a:lnTo>
                  <a:pt x="31461" y="106822"/>
                </a:lnTo>
                <a:lnTo>
                  <a:pt x="31227" y="107655"/>
                </a:lnTo>
                <a:lnTo>
                  <a:pt x="31883" y="108588"/>
                </a:lnTo>
                <a:lnTo>
                  <a:pt x="32061" y="109261"/>
                </a:lnTo>
                <a:lnTo>
                  <a:pt x="33294" y="110355"/>
                </a:lnTo>
                <a:lnTo>
                  <a:pt x="34688" y="110238"/>
                </a:lnTo>
                <a:lnTo>
                  <a:pt x="35266" y="110666"/>
                </a:lnTo>
                <a:lnTo>
                  <a:pt x="34916" y="111061"/>
                </a:lnTo>
                <a:lnTo>
                  <a:pt x="35638" y="111500"/>
                </a:lnTo>
                <a:lnTo>
                  <a:pt x="36316" y="112527"/>
                </a:lnTo>
                <a:lnTo>
                  <a:pt x="36950" y="111500"/>
                </a:lnTo>
                <a:lnTo>
                  <a:pt x="36694" y="108322"/>
                </a:lnTo>
                <a:lnTo>
                  <a:pt x="35800" y="106955"/>
                </a:lnTo>
                <a:lnTo>
                  <a:pt x="36277" y="106072"/>
                </a:lnTo>
                <a:lnTo>
                  <a:pt x="37088" y="105700"/>
                </a:lnTo>
                <a:lnTo>
                  <a:pt x="36488" y="104666"/>
                </a:lnTo>
                <a:lnTo>
                  <a:pt x="36866" y="104077"/>
                </a:lnTo>
                <a:lnTo>
                  <a:pt x="38705" y="103922"/>
                </a:lnTo>
                <a:lnTo>
                  <a:pt x="39205" y="103155"/>
                </a:lnTo>
                <a:lnTo>
                  <a:pt x="39116" y="102083"/>
                </a:lnTo>
                <a:lnTo>
                  <a:pt x="39966" y="100500"/>
                </a:lnTo>
                <a:lnTo>
                  <a:pt x="39116" y="99466"/>
                </a:lnTo>
                <a:lnTo>
                  <a:pt x="38705" y="97138"/>
                </a:lnTo>
                <a:lnTo>
                  <a:pt x="37605" y="95255"/>
                </a:lnTo>
                <a:lnTo>
                  <a:pt x="37683" y="94405"/>
                </a:lnTo>
                <a:lnTo>
                  <a:pt x="40350" y="93633"/>
                </a:lnTo>
                <a:lnTo>
                  <a:pt x="40394" y="91972"/>
                </a:lnTo>
                <a:lnTo>
                  <a:pt x="40955" y="90827"/>
                </a:lnTo>
                <a:lnTo>
                  <a:pt x="38911" y="88866"/>
                </a:lnTo>
                <a:lnTo>
                  <a:pt x="37211" y="88133"/>
                </a:lnTo>
                <a:lnTo>
                  <a:pt x="37122" y="86211"/>
                </a:lnTo>
                <a:lnTo>
                  <a:pt x="37511" y="84327"/>
                </a:lnTo>
                <a:lnTo>
                  <a:pt x="37211" y="82261"/>
                </a:lnTo>
                <a:lnTo>
                  <a:pt x="36577" y="80861"/>
                </a:lnTo>
                <a:lnTo>
                  <a:pt x="37088" y="79277"/>
                </a:lnTo>
                <a:lnTo>
                  <a:pt x="36744" y="76577"/>
                </a:lnTo>
                <a:lnTo>
                  <a:pt x="36194" y="73955"/>
                </a:lnTo>
                <a:lnTo>
                  <a:pt x="36622" y="71672"/>
                </a:lnTo>
                <a:lnTo>
                  <a:pt x="37927" y="69638"/>
                </a:lnTo>
                <a:lnTo>
                  <a:pt x="39205" y="68972"/>
                </a:lnTo>
                <a:lnTo>
                  <a:pt x="40777" y="69272"/>
                </a:lnTo>
                <a:lnTo>
                  <a:pt x="42788" y="69377"/>
                </a:lnTo>
                <a:lnTo>
                  <a:pt x="43794" y="68161"/>
                </a:lnTo>
                <a:lnTo>
                  <a:pt x="43622" y="66244"/>
                </a:lnTo>
                <a:lnTo>
                  <a:pt x="43072" y="65461"/>
                </a:lnTo>
                <a:lnTo>
                  <a:pt x="43161" y="64216"/>
                </a:lnTo>
                <a:lnTo>
                  <a:pt x="45150" y="59972"/>
                </a:lnTo>
                <a:lnTo>
                  <a:pt x="45238" y="57533"/>
                </a:lnTo>
                <a:lnTo>
                  <a:pt x="45827" y="55211"/>
                </a:lnTo>
                <a:lnTo>
                  <a:pt x="46427" y="53916"/>
                </a:lnTo>
                <a:lnTo>
                  <a:pt x="46383" y="52438"/>
                </a:lnTo>
                <a:lnTo>
                  <a:pt x="45544" y="51700"/>
                </a:lnTo>
                <a:lnTo>
                  <a:pt x="45577" y="50666"/>
                </a:lnTo>
                <a:lnTo>
                  <a:pt x="47444" y="49705"/>
                </a:lnTo>
                <a:lnTo>
                  <a:pt x="49450" y="49338"/>
                </a:lnTo>
                <a:lnTo>
                  <a:pt x="50377" y="48638"/>
                </a:lnTo>
                <a:lnTo>
                  <a:pt x="50466" y="47605"/>
                </a:lnTo>
                <a:lnTo>
                  <a:pt x="52066" y="45133"/>
                </a:lnTo>
                <a:lnTo>
                  <a:pt x="53733" y="43138"/>
                </a:lnTo>
                <a:lnTo>
                  <a:pt x="54294" y="41955"/>
                </a:lnTo>
                <a:lnTo>
                  <a:pt x="53650" y="40444"/>
                </a:lnTo>
                <a:lnTo>
                  <a:pt x="52972" y="39783"/>
                </a:lnTo>
                <a:lnTo>
                  <a:pt x="52922" y="37416"/>
                </a:lnTo>
                <a:lnTo>
                  <a:pt x="53688" y="37083"/>
                </a:lnTo>
                <a:lnTo>
                  <a:pt x="54411" y="36233"/>
                </a:lnTo>
                <a:lnTo>
                  <a:pt x="54750" y="34977"/>
                </a:lnTo>
                <a:lnTo>
                  <a:pt x="55555" y="34611"/>
                </a:lnTo>
                <a:lnTo>
                  <a:pt x="56450" y="32916"/>
                </a:lnTo>
                <a:lnTo>
                  <a:pt x="57677" y="32105"/>
                </a:lnTo>
                <a:lnTo>
                  <a:pt x="59000" y="32622"/>
                </a:lnTo>
                <a:lnTo>
                  <a:pt x="59550" y="33172"/>
                </a:lnTo>
                <a:lnTo>
                  <a:pt x="60316" y="33061"/>
                </a:lnTo>
                <a:lnTo>
                  <a:pt x="61211" y="32361"/>
                </a:lnTo>
                <a:lnTo>
                  <a:pt x="60488" y="31294"/>
                </a:lnTo>
                <a:lnTo>
                  <a:pt x="61166" y="30733"/>
                </a:lnTo>
                <a:lnTo>
                  <a:pt x="61166" y="30177"/>
                </a:lnTo>
                <a:lnTo>
                  <a:pt x="61461" y="29627"/>
                </a:lnTo>
                <a:lnTo>
                  <a:pt x="60522" y="28333"/>
                </a:lnTo>
                <a:lnTo>
                  <a:pt x="61127" y="28005"/>
                </a:lnTo>
                <a:lnTo>
                  <a:pt x="62822" y="28038"/>
                </a:lnTo>
                <a:lnTo>
                  <a:pt x="64088" y="27444"/>
                </a:lnTo>
                <a:lnTo>
                  <a:pt x="66050" y="27894"/>
                </a:lnTo>
                <a:lnTo>
                  <a:pt x="67238" y="28600"/>
                </a:lnTo>
                <a:lnTo>
                  <a:pt x="68588" y="28705"/>
                </a:lnTo>
                <a:lnTo>
                  <a:pt x="69366" y="29261"/>
                </a:lnTo>
                <a:lnTo>
                  <a:pt x="69955" y="29077"/>
                </a:lnTo>
                <a:lnTo>
                  <a:pt x="70511" y="29361"/>
                </a:lnTo>
                <a:lnTo>
                  <a:pt x="70511" y="28116"/>
                </a:lnTo>
                <a:lnTo>
                  <a:pt x="69866" y="27300"/>
                </a:lnTo>
                <a:lnTo>
                  <a:pt x="70038" y="25716"/>
                </a:lnTo>
                <a:lnTo>
                  <a:pt x="70972" y="25272"/>
                </a:lnTo>
                <a:lnTo>
                  <a:pt x="70677" y="24205"/>
                </a:lnTo>
                <a:lnTo>
                  <a:pt x="69738" y="23755"/>
                </a:lnTo>
                <a:lnTo>
                  <a:pt x="69661" y="22727"/>
                </a:lnTo>
                <a:lnTo>
                  <a:pt x="71022" y="23100"/>
                </a:lnTo>
                <a:lnTo>
                  <a:pt x="72327" y="22872"/>
                </a:lnTo>
                <a:lnTo>
                  <a:pt x="72777" y="22683"/>
                </a:lnTo>
                <a:lnTo>
                  <a:pt x="72772" y="22677"/>
                </a:lnTo>
                <a:lnTo>
                  <a:pt x="73011" y="22377"/>
                </a:lnTo>
                <a:lnTo>
                  <a:pt x="73505" y="22588"/>
                </a:lnTo>
                <a:lnTo>
                  <a:pt x="73900" y="22355"/>
                </a:lnTo>
                <a:lnTo>
                  <a:pt x="73566" y="21583"/>
                </a:lnTo>
                <a:lnTo>
                  <a:pt x="73772" y="20694"/>
                </a:lnTo>
                <a:lnTo>
                  <a:pt x="74588" y="20105"/>
                </a:lnTo>
                <a:lnTo>
                  <a:pt x="75688" y="20255"/>
                </a:lnTo>
                <a:lnTo>
                  <a:pt x="76583" y="21394"/>
                </a:lnTo>
                <a:lnTo>
                  <a:pt x="79088" y="23166"/>
                </a:lnTo>
                <a:lnTo>
                  <a:pt x="79561" y="24238"/>
                </a:lnTo>
                <a:lnTo>
                  <a:pt x="80488" y="25350"/>
                </a:lnTo>
                <a:lnTo>
                  <a:pt x="82138" y="25933"/>
                </a:lnTo>
                <a:lnTo>
                  <a:pt x="84905" y="26011"/>
                </a:lnTo>
                <a:lnTo>
                  <a:pt x="86344" y="24788"/>
                </a:lnTo>
                <a:lnTo>
                  <a:pt x="87161" y="24055"/>
                </a:lnTo>
                <a:lnTo>
                  <a:pt x="88383" y="24083"/>
                </a:lnTo>
                <a:lnTo>
                  <a:pt x="90338" y="25272"/>
                </a:lnTo>
                <a:lnTo>
                  <a:pt x="91655" y="25455"/>
                </a:lnTo>
                <a:lnTo>
                  <a:pt x="92344" y="24350"/>
                </a:lnTo>
                <a:lnTo>
                  <a:pt x="93111" y="23983"/>
                </a:lnTo>
                <a:lnTo>
                  <a:pt x="94038" y="23205"/>
                </a:lnTo>
                <a:lnTo>
                  <a:pt x="95050" y="23277"/>
                </a:lnTo>
                <a:lnTo>
                  <a:pt x="96083" y="22688"/>
                </a:lnTo>
                <a:lnTo>
                  <a:pt x="96494" y="22022"/>
                </a:lnTo>
                <a:lnTo>
                  <a:pt x="96083" y="21138"/>
                </a:lnTo>
                <a:lnTo>
                  <a:pt x="95527" y="19594"/>
                </a:lnTo>
                <a:lnTo>
                  <a:pt x="95822" y="16966"/>
                </a:lnTo>
                <a:lnTo>
                  <a:pt x="96194" y="16155"/>
                </a:lnTo>
                <a:lnTo>
                  <a:pt x="95650" y="15377"/>
                </a:lnTo>
                <a:lnTo>
                  <a:pt x="96333" y="15016"/>
                </a:lnTo>
                <a:lnTo>
                  <a:pt x="97266" y="13905"/>
                </a:lnTo>
                <a:lnTo>
                  <a:pt x="97177" y="13311"/>
                </a:lnTo>
                <a:lnTo>
                  <a:pt x="98411" y="12838"/>
                </a:lnTo>
                <a:lnTo>
                  <a:pt x="99938" y="13088"/>
                </a:lnTo>
                <a:lnTo>
                  <a:pt x="100833" y="12905"/>
                </a:lnTo>
                <a:lnTo>
                  <a:pt x="100750" y="12461"/>
                </a:lnTo>
                <a:lnTo>
                  <a:pt x="101722" y="11538"/>
                </a:lnTo>
                <a:lnTo>
                  <a:pt x="104227" y="11505"/>
                </a:lnTo>
                <a:lnTo>
                  <a:pt x="105333" y="12172"/>
                </a:lnTo>
                <a:lnTo>
                  <a:pt x="106766" y="13744"/>
                </a:lnTo>
                <a:lnTo>
                  <a:pt x="107600" y="14483"/>
                </a:lnTo>
                <a:lnTo>
                  <a:pt x="108872" y="14894"/>
                </a:lnTo>
                <a:lnTo>
                  <a:pt x="110822" y="15072"/>
                </a:lnTo>
                <a:lnTo>
                  <a:pt x="111161" y="15911"/>
                </a:lnTo>
                <a:lnTo>
                  <a:pt x="112338" y="16983"/>
                </a:lnTo>
                <a:lnTo>
                  <a:pt x="112150" y="18038"/>
                </a:lnTo>
                <a:lnTo>
                  <a:pt x="111094" y="19472"/>
                </a:lnTo>
                <a:lnTo>
                  <a:pt x="111316" y="21550"/>
                </a:lnTo>
                <a:cubicBezTo>
                  <a:pt x="111316" y="21550"/>
                  <a:pt x="111316" y="21550"/>
                  <a:pt x="111316" y="21550"/>
                </a:cubicBezTo>
                <a:close/>
                <a:moveTo>
                  <a:pt x="111316" y="215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1" name="Google Shape;2741;p205"/>
          <p:cNvSpPr/>
          <p:nvPr/>
        </p:nvSpPr>
        <p:spPr>
          <a:xfrm>
            <a:off x="13152170" y="3727344"/>
            <a:ext cx="644308" cy="1314880"/>
          </a:xfrm>
          <a:custGeom>
            <a:rect b="b" l="l" r="r" t="t"/>
            <a:pathLst>
              <a:path extrusionOk="0" h="120000" w="120000">
                <a:moveTo>
                  <a:pt x="57772" y="112305"/>
                </a:moveTo>
                <a:lnTo>
                  <a:pt x="58116" y="113311"/>
                </a:lnTo>
                <a:lnTo>
                  <a:pt x="58116" y="114038"/>
                </a:lnTo>
                <a:lnTo>
                  <a:pt x="58894" y="114383"/>
                </a:lnTo>
                <a:lnTo>
                  <a:pt x="59766" y="113461"/>
                </a:lnTo>
                <a:lnTo>
                  <a:pt x="61066" y="111772"/>
                </a:lnTo>
                <a:lnTo>
                  <a:pt x="61488" y="110011"/>
                </a:lnTo>
                <a:lnTo>
                  <a:pt x="62688" y="108211"/>
                </a:lnTo>
                <a:lnTo>
                  <a:pt x="63127" y="106633"/>
                </a:lnTo>
                <a:lnTo>
                  <a:pt x="61838" y="106022"/>
                </a:lnTo>
                <a:lnTo>
                  <a:pt x="60366" y="107022"/>
                </a:lnTo>
                <a:lnTo>
                  <a:pt x="60727" y="107483"/>
                </a:lnTo>
                <a:lnTo>
                  <a:pt x="59950" y="109055"/>
                </a:lnTo>
                <a:lnTo>
                  <a:pt x="58650" y="109438"/>
                </a:lnTo>
                <a:cubicBezTo>
                  <a:pt x="58650" y="109438"/>
                  <a:pt x="57772" y="112305"/>
                  <a:pt x="57772" y="112305"/>
                </a:cubicBezTo>
                <a:close/>
                <a:moveTo>
                  <a:pt x="75683" y="109127"/>
                </a:moveTo>
                <a:lnTo>
                  <a:pt x="78455" y="108783"/>
                </a:lnTo>
                <a:lnTo>
                  <a:pt x="79027" y="108150"/>
                </a:lnTo>
                <a:lnTo>
                  <a:pt x="78205" y="107877"/>
                </a:lnTo>
                <a:lnTo>
                  <a:pt x="78616" y="107222"/>
                </a:lnTo>
                <a:lnTo>
                  <a:pt x="81405" y="106266"/>
                </a:lnTo>
                <a:lnTo>
                  <a:pt x="81750" y="105566"/>
                </a:lnTo>
                <a:lnTo>
                  <a:pt x="83483" y="104650"/>
                </a:lnTo>
                <a:lnTo>
                  <a:pt x="83238" y="104166"/>
                </a:lnTo>
                <a:lnTo>
                  <a:pt x="81550" y="103494"/>
                </a:lnTo>
                <a:lnTo>
                  <a:pt x="82494" y="102588"/>
                </a:lnTo>
                <a:lnTo>
                  <a:pt x="82755" y="101994"/>
                </a:lnTo>
                <a:lnTo>
                  <a:pt x="83733" y="101588"/>
                </a:lnTo>
                <a:lnTo>
                  <a:pt x="82372" y="101261"/>
                </a:lnTo>
                <a:lnTo>
                  <a:pt x="81083" y="101588"/>
                </a:lnTo>
                <a:lnTo>
                  <a:pt x="78538" y="101566"/>
                </a:lnTo>
                <a:lnTo>
                  <a:pt x="76961" y="102477"/>
                </a:lnTo>
                <a:lnTo>
                  <a:pt x="75816" y="103416"/>
                </a:lnTo>
                <a:lnTo>
                  <a:pt x="74205" y="104166"/>
                </a:lnTo>
                <a:lnTo>
                  <a:pt x="74950" y="105377"/>
                </a:lnTo>
                <a:lnTo>
                  <a:pt x="74100" y="105627"/>
                </a:lnTo>
                <a:lnTo>
                  <a:pt x="76483" y="107166"/>
                </a:lnTo>
                <a:lnTo>
                  <a:pt x="77427" y="107011"/>
                </a:lnTo>
                <a:lnTo>
                  <a:pt x="76866" y="107900"/>
                </a:lnTo>
                <a:lnTo>
                  <a:pt x="75477" y="108666"/>
                </a:lnTo>
                <a:lnTo>
                  <a:pt x="75683" y="109127"/>
                </a:lnTo>
                <a:cubicBezTo>
                  <a:pt x="75683" y="109127"/>
                  <a:pt x="75683" y="109127"/>
                  <a:pt x="75683" y="109127"/>
                </a:cubicBezTo>
                <a:close/>
                <a:moveTo>
                  <a:pt x="83961" y="100916"/>
                </a:moveTo>
                <a:lnTo>
                  <a:pt x="84788" y="101405"/>
                </a:lnTo>
                <a:lnTo>
                  <a:pt x="86105" y="100861"/>
                </a:lnTo>
                <a:lnTo>
                  <a:pt x="88222" y="100583"/>
                </a:lnTo>
                <a:lnTo>
                  <a:pt x="87688" y="100222"/>
                </a:lnTo>
                <a:lnTo>
                  <a:pt x="85211" y="100261"/>
                </a:lnTo>
                <a:lnTo>
                  <a:pt x="83961" y="100916"/>
                </a:lnTo>
                <a:cubicBezTo>
                  <a:pt x="83961" y="100916"/>
                  <a:pt x="83961" y="100916"/>
                  <a:pt x="83961" y="100916"/>
                </a:cubicBezTo>
                <a:close/>
                <a:moveTo>
                  <a:pt x="83055" y="95988"/>
                </a:moveTo>
                <a:lnTo>
                  <a:pt x="84044" y="96877"/>
                </a:lnTo>
                <a:lnTo>
                  <a:pt x="85305" y="96183"/>
                </a:lnTo>
                <a:lnTo>
                  <a:pt x="84044" y="95722"/>
                </a:lnTo>
                <a:lnTo>
                  <a:pt x="83055" y="95988"/>
                </a:lnTo>
                <a:cubicBezTo>
                  <a:pt x="83055" y="95988"/>
                  <a:pt x="83055" y="95988"/>
                  <a:pt x="83055" y="95988"/>
                </a:cubicBezTo>
                <a:close/>
                <a:moveTo>
                  <a:pt x="3305" y="99333"/>
                </a:moveTo>
                <a:lnTo>
                  <a:pt x="3138" y="100094"/>
                </a:lnTo>
                <a:lnTo>
                  <a:pt x="4394" y="100066"/>
                </a:lnTo>
                <a:lnTo>
                  <a:pt x="4855" y="99172"/>
                </a:lnTo>
                <a:lnTo>
                  <a:pt x="3305" y="99333"/>
                </a:lnTo>
                <a:cubicBezTo>
                  <a:pt x="3305" y="99333"/>
                  <a:pt x="3305" y="99333"/>
                  <a:pt x="3305" y="99333"/>
                </a:cubicBezTo>
                <a:close/>
                <a:moveTo>
                  <a:pt x="72522" y="88644"/>
                </a:moveTo>
                <a:lnTo>
                  <a:pt x="74300" y="89894"/>
                </a:lnTo>
                <a:lnTo>
                  <a:pt x="75261" y="90238"/>
                </a:lnTo>
                <a:lnTo>
                  <a:pt x="75300" y="88933"/>
                </a:lnTo>
                <a:lnTo>
                  <a:pt x="77638" y="88000"/>
                </a:lnTo>
                <a:lnTo>
                  <a:pt x="77661" y="87144"/>
                </a:lnTo>
                <a:lnTo>
                  <a:pt x="74811" y="87144"/>
                </a:lnTo>
                <a:lnTo>
                  <a:pt x="72522" y="88644"/>
                </a:lnTo>
                <a:cubicBezTo>
                  <a:pt x="72522" y="88644"/>
                  <a:pt x="72522" y="88644"/>
                  <a:pt x="72522" y="88644"/>
                </a:cubicBezTo>
                <a:close/>
                <a:moveTo>
                  <a:pt x="2050" y="91788"/>
                </a:moveTo>
                <a:lnTo>
                  <a:pt x="3516" y="92244"/>
                </a:lnTo>
                <a:lnTo>
                  <a:pt x="4900" y="93311"/>
                </a:lnTo>
                <a:lnTo>
                  <a:pt x="6194" y="92244"/>
                </a:lnTo>
                <a:lnTo>
                  <a:pt x="5672" y="88944"/>
                </a:lnTo>
                <a:lnTo>
                  <a:pt x="3850" y="87522"/>
                </a:lnTo>
                <a:lnTo>
                  <a:pt x="4816" y="86605"/>
                </a:lnTo>
                <a:lnTo>
                  <a:pt x="6466" y="86216"/>
                </a:lnTo>
                <a:lnTo>
                  <a:pt x="5255" y="85150"/>
                </a:lnTo>
                <a:lnTo>
                  <a:pt x="6022" y="84538"/>
                </a:lnTo>
                <a:lnTo>
                  <a:pt x="9766" y="84372"/>
                </a:lnTo>
                <a:lnTo>
                  <a:pt x="10788" y="83577"/>
                </a:lnTo>
                <a:lnTo>
                  <a:pt x="10611" y="82466"/>
                </a:lnTo>
                <a:lnTo>
                  <a:pt x="12338" y="80822"/>
                </a:lnTo>
                <a:lnTo>
                  <a:pt x="10611" y="79744"/>
                </a:lnTo>
                <a:lnTo>
                  <a:pt x="9766" y="77327"/>
                </a:lnTo>
                <a:lnTo>
                  <a:pt x="7522" y="75372"/>
                </a:lnTo>
                <a:lnTo>
                  <a:pt x="7694" y="74488"/>
                </a:lnTo>
                <a:lnTo>
                  <a:pt x="13127" y="73683"/>
                </a:lnTo>
                <a:lnTo>
                  <a:pt x="13211" y="71961"/>
                </a:lnTo>
                <a:lnTo>
                  <a:pt x="14355" y="70772"/>
                </a:lnTo>
                <a:lnTo>
                  <a:pt x="10188" y="68733"/>
                </a:lnTo>
                <a:lnTo>
                  <a:pt x="6727" y="67977"/>
                </a:lnTo>
                <a:lnTo>
                  <a:pt x="6544" y="65983"/>
                </a:lnTo>
                <a:lnTo>
                  <a:pt x="7333" y="64022"/>
                </a:lnTo>
                <a:lnTo>
                  <a:pt x="6727" y="61877"/>
                </a:lnTo>
                <a:lnTo>
                  <a:pt x="5427" y="60422"/>
                </a:lnTo>
                <a:lnTo>
                  <a:pt x="6466" y="58777"/>
                </a:lnTo>
                <a:lnTo>
                  <a:pt x="5777" y="55977"/>
                </a:lnTo>
                <a:lnTo>
                  <a:pt x="4655" y="53255"/>
                </a:lnTo>
                <a:lnTo>
                  <a:pt x="5522" y="50877"/>
                </a:lnTo>
                <a:lnTo>
                  <a:pt x="8188" y="48772"/>
                </a:lnTo>
                <a:lnTo>
                  <a:pt x="10788" y="48077"/>
                </a:lnTo>
                <a:lnTo>
                  <a:pt x="13994" y="48383"/>
                </a:lnTo>
                <a:lnTo>
                  <a:pt x="18094" y="48494"/>
                </a:lnTo>
                <a:lnTo>
                  <a:pt x="20144" y="47233"/>
                </a:lnTo>
                <a:lnTo>
                  <a:pt x="19788" y="45244"/>
                </a:lnTo>
                <a:lnTo>
                  <a:pt x="18672" y="44427"/>
                </a:lnTo>
                <a:lnTo>
                  <a:pt x="18850" y="43133"/>
                </a:lnTo>
                <a:lnTo>
                  <a:pt x="22905" y="38727"/>
                </a:lnTo>
                <a:lnTo>
                  <a:pt x="23088" y="36194"/>
                </a:lnTo>
                <a:lnTo>
                  <a:pt x="24294" y="33783"/>
                </a:lnTo>
                <a:lnTo>
                  <a:pt x="25511" y="32438"/>
                </a:lnTo>
                <a:lnTo>
                  <a:pt x="25422" y="30905"/>
                </a:lnTo>
                <a:lnTo>
                  <a:pt x="23711" y="30138"/>
                </a:lnTo>
                <a:lnTo>
                  <a:pt x="23783" y="29066"/>
                </a:lnTo>
                <a:lnTo>
                  <a:pt x="27588" y="28066"/>
                </a:lnTo>
                <a:lnTo>
                  <a:pt x="31672" y="27683"/>
                </a:lnTo>
                <a:lnTo>
                  <a:pt x="33566" y="26961"/>
                </a:lnTo>
                <a:lnTo>
                  <a:pt x="33744" y="25883"/>
                </a:lnTo>
                <a:lnTo>
                  <a:pt x="37011" y="23316"/>
                </a:lnTo>
                <a:lnTo>
                  <a:pt x="40400" y="21244"/>
                </a:lnTo>
                <a:lnTo>
                  <a:pt x="41544" y="20016"/>
                </a:lnTo>
                <a:lnTo>
                  <a:pt x="40233" y="18450"/>
                </a:lnTo>
                <a:lnTo>
                  <a:pt x="38855" y="17761"/>
                </a:lnTo>
                <a:lnTo>
                  <a:pt x="38744" y="15305"/>
                </a:lnTo>
                <a:lnTo>
                  <a:pt x="40316" y="14961"/>
                </a:lnTo>
                <a:lnTo>
                  <a:pt x="41788" y="14072"/>
                </a:lnTo>
                <a:lnTo>
                  <a:pt x="42477" y="12766"/>
                </a:lnTo>
                <a:lnTo>
                  <a:pt x="44122" y="12388"/>
                </a:lnTo>
                <a:lnTo>
                  <a:pt x="45938" y="10627"/>
                </a:lnTo>
                <a:lnTo>
                  <a:pt x="48450" y="9783"/>
                </a:lnTo>
                <a:lnTo>
                  <a:pt x="51138" y="10322"/>
                </a:lnTo>
                <a:lnTo>
                  <a:pt x="52261" y="10894"/>
                </a:lnTo>
                <a:lnTo>
                  <a:pt x="53816" y="10777"/>
                </a:lnTo>
                <a:lnTo>
                  <a:pt x="55644" y="10050"/>
                </a:lnTo>
                <a:lnTo>
                  <a:pt x="54172" y="8944"/>
                </a:lnTo>
                <a:lnTo>
                  <a:pt x="55555" y="8361"/>
                </a:lnTo>
                <a:lnTo>
                  <a:pt x="55555" y="7788"/>
                </a:lnTo>
                <a:lnTo>
                  <a:pt x="56155" y="7211"/>
                </a:lnTo>
                <a:lnTo>
                  <a:pt x="54238" y="5866"/>
                </a:lnTo>
                <a:lnTo>
                  <a:pt x="55472" y="5527"/>
                </a:lnTo>
                <a:lnTo>
                  <a:pt x="58927" y="5561"/>
                </a:lnTo>
                <a:lnTo>
                  <a:pt x="61516" y="4950"/>
                </a:lnTo>
                <a:lnTo>
                  <a:pt x="65511" y="5416"/>
                </a:lnTo>
                <a:lnTo>
                  <a:pt x="67933" y="6144"/>
                </a:lnTo>
                <a:lnTo>
                  <a:pt x="70688" y="6255"/>
                </a:lnTo>
                <a:lnTo>
                  <a:pt x="72272" y="6833"/>
                </a:lnTo>
                <a:lnTo>
                  <a:pt x="73472" y="6638"/>
                </a:lnTo>
                <a:lnTo>
                  <a:pt x="74605" y="6938"/>
                </a:lnTo>
                <a:lnTo>
                  <a:pt x="74605" y="5644"/>
                </a:lnTo>
                <a:lnTo>
                  <a:pt x="73294" y="4794"/>
                </a:lnTo>
                <a:lnTo>
                  <a:pt x="73638" y="3150"/>
                </a:lnTo>
                <a:lnTo>
                  <a:pt x="75550" y="2688"/>
                </a:lnTo>
                <a:lnTo>
                  <a:pt x="74938" y="1583"/>
                </a:lnTo>
                <a:lnTo>
                  <a:pt x="73033" y="1111"/>
                </a:lnTo>
                <a:lnTo>
                  <a:pt x="72872" y="44"/>
                </a:lnTo>
                <a:lnTo>
                  <a:pt x="75638" y="433"/>
                </a:lnTo>
                <a:lnTo>
                  <a:pt x="78311" y="194"/>
                </a:lnTo>
                <a:lnTo>
                  <a:pt x="79227" y="0"/>
                </a:lnTo>
                <a:lnTo>
                  <a:pt x="81183" y="1044"/>
                </a:lnTo>
                <a:lnTo>
                  <a:pt x="84294" y="1733"/>
                </a:lnTo>
                <a:lnTo>
                  <a:pt x="88544" y="3916"/>
                </a:lnTo>
                <a:lnTo>
                  <a:pt x="91644" y="4950"/>
                </a:lnTo>
                <a:lnTo>
                  <a:pt x="96327" y="5105"/>
                </a:lnTo>
                <a:lnTo>
                  <a:pt x="98144" y="5605"/>
                </a:lnTo>
                <a:lnTo>
                  <a:pt x="99794" y="5794"/>
                </a:lnTo>
                <a:lnTo>
                  <a:pt x="102138" y="6988"/>
                </a:lnTo>
                <a:lnTo>
                  <a:pt x="103000" y="7983"/>
                </a:lnTo>
                <a:lnTo>
                  <a:pt x="104033" y="8055"/>
                </a:lnTo>
                <a:lnTo>
                  <a:pt x="104911" y="7938"/>
                </a:lnTo>
                <a:lnTo>
                  <a:pt x="106972" y="9205"/>
                </a:lnTo>
                <a:lnTo>
                  <a:pt x="108627" y="9288"/>
                </a:lnTo>
                <a:lnTo>
                  <a:pt x="109761" y="10050"/>
                </a:lnTo>
                <a:lnTo>
                  <a:pt x="108861" y="11016"/>
                </a:lnTo>
                <a:lnTo>
                  <a:pt x="109522" y="12550"/>
                </a:lnTo>
                <a:lnTo>
                  <a:pt x="108433" y="13761"/>
                </a:lnTo>
                <a:lnTo>
                  <a:pt x="108694" y="14816"/>
                </a:lnTo>
                <a:lnTo>
                  <a:pt x="111850" y="14916"/>
                </a:lnTo>
                <a:lnTo>
                  <a:pt x="112577" y="16150"/>
                </a:lnTo>
                <a:lnTo>
                  <a:pt x="111455" y="16933"/>
                </a:lnTo>
                <a:lnTo>
                  <a:pt x="111850" y="18394"/>
                </a:lnTo>
                <a:lnTo>
                  <a:pt x="113222" y="19261"/>
                </a:lnTo>
                <a:lnTo>
                  <a:pt x="113988" y="21166"/>
                </a:lnTo>
                <a:lnTo>
                  <a:pt x="113388" y="22050"/>
                </a:lnTo>
                <a:lnTo>
                  <a:pt x="113894" y="22855"/>
                </a:lnTo>
                <a:lnTo>
                  <a:pt x="113894" y="24927"/>
                </a:lnTo>
                <a:lnTo>
                  <a:pt x="113133" y="25694"/>
                </a:lnTo>
                <a:lnTo>
                  <a:pt x="114333" y="27222"/>
                </a:lnTo>
                <a:lnTo>
                  <a:pt x="116588" y="27566"/>
                </a:lnTo>
                <a:lnTo>
                  <a:pt x="118655" y="29522"/>
                </a:lnTo>
                <a:lnTo>
                  <a:pt x="120000" y="30166"/>
                </a:lnTo>
                <a:lnTo>
                  <a:pt x="119905" y="31322"/>
                </a:lnTo>
                <a:lnTo>
                  <a:pt x="119783" y="31277"/>
                </a:lnTo>
                <a:lnTo>
                  <a:pt x="118250" y="31761"/>
                </a:lnTo>
                <a:lnTo>
                  <a:pt x="115972" y="31683"/>
                </a:lnTo>
                <a:lnTo>
                  <a:pt x="114622" y="30955"/>
                </a:lnTo>
                <a:lnTo>
                  <a:pt x="111788" y="31761"/>
                </a:lnTo>
                <a:lnTo>
                  <a:pt x="109900" y="31277"/>
                </a:lnTo>
                <a:lnTo>
                  <a:pt x="108883" y="32166"/>
                </a:lnTo>
                <a:lnTo>
                  <a:pt x="106883" y="31800"/>
                </a:lnTo>
                <a:lnTo>
                  <a:pt x="105983" y="30916"/>
                </a:lnTo>
                <a:lnTo>
                  <a:pt x="104077" y="31961"/>
                </a:lnTo>
                <a:lnTo>
                  <a:pt x="102616" y="30794"/>
                </a:lnTo>
                <a:lnTo>
                  <a:pt x="101355" y="31233"/>
                </a:lnTo>
                <a:lnTo>
                  <a:pt x="101072" y="32255"/>
                </a:lnTo>
                <a:lnTo>
                  <a:pt x="100272" y="33100"/>
                </a:lnTo>
                <a:lnTo>
                  <a:pt x="98511" y="33283"/>
                </a:lnTo>
                <a:lnTo>
                  <a:pt x="97422" y="32700"/>
                </a:lnTo>
                <a:lnTo>
                  <a:pt x="95811" y="32455"/>
                </a:lnTo>
                <a:lnTo>
                  <a:pt x="97316" y="33738"/>
                </a:lnTo>
                <a:lnTo>
                  <a:pt x="98905" y="34222"/>
                </a:lnTo>
                <a:lnTo>
                  <a:pt x="96911" y="35022"/>
                </a:lnTo>
                <a:lnTo>
                  <a:pt x="94861" y="34961"/>
                </a:lnTo>
                <a:lnTo>
                  <a:pt x="93077" y="35411"/>
                </a:lnTo>
                <a:lnTo>
                  <a:pt x="95288" y="35844"/>
                </a:lnTo>
                <a:lnTo>
                  <a:pt x="95122" y="36466"/>
                </a:lnTo>
                <a:lnTo>
                  <a:pt x="94222" y="36588"/>
                </a:lnTo>
                <a:lnTo>
                  <a:pt x="93722" y="36227"/>
                </a:lnTo>
                <a:lnTo>
                  <a:pt x="92283" y="35911"/>
                </a:lnTo>
                <a:lnTo>
                  <a:pt x="91516" y="36288"/>
                </a:lnTo>
                <a:lnTo>
                  <a:pt x="92561" y="37055"/>
                </a:lnTo>
                <a:lnTo>
                  <a:pt x="94011" y="37072"/>
                </a:lnTo>
                <a:lnTo>
                  <a:pt x="95155" y="37716"/>
                </a:lnTo>
                <a:lnTo>
                  <a:pt x="94450" y="38316"/>
                </a:lnTo>
                <a:lnTo>
                  <a:pt x="92977" y="40172"/>
                </a:lnTo>
                <a:lnTo>
                  <a:pt x="93538" y="40933"/>
                </a:lnTo>
                <a:lnTo>
                  <a:pt x="90622" y="41177"/>
                </a:lnTo>
                <a:lnTo>
                  <a:pt x="92977" y="41983"/>
                </a:lnTo>
                <a:lnTo>
                  <a:pt x="94888" y="42144"/>
                </a:lnTo>
                <a:lnTo>
                  <a:pt x="95605" y="42827"/>
                </a:lnTo>
                <a:lnTo>
                  <a:pt x="94194" y="43072"/>
                </a:lnTo>
                <a:lnTo>
                  <a:pt x="95527" y="43911"/>
                </a:lnTo>
                <a:lnTo>
                  <a:pt x="97255" y="43911"/>
                </a:lnTo>
                <a:lnTo>
                  <a:pt x="94888" y="45244"/>
                </a:lnTo>
                <a:lnTo>
                  <a:pt x="93355" y="45277"/>
                </a:lnTo>
                <a:lnTo>
                  <a:pt x="91611" y="46205"/>
                </a:lnTo>
                <a:lnTo>
                  <a:pt x="91988" y="47938"/>
                </a:lnTo>
                <a:lnTo>
                  <a:pt x="89622" y="49705"/>
                </a:lnTo>
                <a:lnTo>
                  <a:pt x="88077" y="49666"/>
                </a:lnTo>
                <a:lnTo>
                  <a:pt x="85627" y="50716"/>
                </a:lnTo>
                <a:lnTo>
                  <a:pt x="84350" y="49983"/>
                </a:lnTo>
                <a:lnTo>
                  <a:pt x="83994" y="50916"/>
                </a:lnTo>
                <a:lnTo>
                  <a:pt x="84894" y="51877"/>
                </a:lnTo>
                <a:lnTo>
                  <a:pt x="82005" y="52605"/>
                </a:lnTo>
                <a:lnTo>
                  <a:pt x="80788" y="53694"/>
                </a:lnTo>
                <a:lnTo>
                  <a:pt x="79350" y="53650"/>
                </a:lnTo>
                <a:lnTo>
                  <a:pt x="79077" y="52888"/>
                </a:lnTo>
                <a:lnTo>
                  <a:pt x="77266" y="52888"/>
                </a:lnTo>
                <a:lnTo>
                  <a:pt x="76161" y="53977"/>
                </a:lnTo>
                <a:lnTo>
                  <a:pt x="76161" y="55177"/>
                </a:lnTo>
                <a:lnTo>
                  <a:pt x="74550" y="55822"/>
                </a:lnTo>
                <a:lnTo>
                  <a:pt x="73544" y="55138"/>
                </a:lnTo>
                <a:lnTo>
                  <a:pt x="72550" y="55138"/>
                </a:lnTo>
                <a:lnTo>
                  <a:pt x="71905" y="56266"/>
                </a:lnTo>
                <a:lnTo>
                  <a:pt x="70811" y="56383"/>
                </a:lnTo>
                <a:lnTo>
                  <a:pt x="69816" y="55822"/>
                </a:lnTo>
                <a:lnTo>
                  <a:pt x="68188" y="56550"/>
                </a:lnTo>
                <a:lnTo>
                  <a:pt x="67461" y="57427"/>
                </a:lnTo>
                <a:lnTo>
                  <a:pt x="69077" y="57594"/>
                </a:lnTo>
                <a:lnTo>
                  <a:pt x="68900" y="58194"/>
                </a:lnTo>
                <a:lnTo>
                  <a:pt x="65622" y="59444"/>
                </a:lnTo>
                <a:lnTo>
                  <a:pt x="63544" y="59205"/>
                </a:lnTo>
                <a:lnTo>
                  <a:pt x="62916" y="59766"/>
                </a:lnTo>
                <a:lnTo>
                  <a:pt x="63877" y="60688"/>
                </a:lnTo>
                <a:lnTo>
                  <a:pt x="61916" y="61966"/>
                </a:lnTo>
                <a:lnTo>
                  <a:pt x="58444" y="62227"/>
                </a:lnTo>
                <a:lnTo>
                  <a:pt x="56533" y="61933"/>
                </a:lnTo>
                <a:lnTo>
                  <a:pt x="59316" y="63472"/>
                </a:lnTo>
                <a:lnTo>
                  <a:pt x="59638" y="64794"/>
                </a:lnTo>
                <a:lnTo>
                  <a:pt x="59011" y="65200"/>
                </a:lnTo>
                <a:lnTo>
                  <a:pt x="59450" y="66405"/>
                </a:lnTo>
                <a:lnTo>
                  <a:pt x="58811" y="67977"/>
                </a:lnTo>
                <a:lnTo>
                  <a:pt x="60638" y="68816"/>
                </a:lnTo>
                <a:lnTo>
                  <a:pt x="60355" y="69866"/>
                </a:lnTo>
                <a:lnTo>
                  <a:pt x="58811" y="69261"/>
                </a:lnTo>
                <a:lnTo>
                  <a:pt x="58266" y="69588"/>
                </a:lnTo>
                <a:lnTo>
                  <a:pt x="59011" y="71155"/>
                </a:lnTo>
                <a:lnTo>
                  <a:pt x="57200" y="72155"/>
                </a:lnTo>
                <a:lnTo>
                  <a:pt x="59011" y="72483"/>
                </a:lnTo>
                <a:lnTo>
                  <a:pt x="59011" y="73127"/>
                </a:lnTo>
                <a:lnTo>
                  <a:pt x="57911" y="73411"/>
                </a:lnTo>
                <a:lnTo>
                  <a:pt x="59172" y="74572"/>
                </a:lnTo>
                <a:lnTo>
                  <a:pt x="57550" y="75500"/>
                </a:lnTo>
                <a:lnTo>
                  <a:pt x="58916" y="76144"/>
                </a:lnTo>
                <a:lnTo>
                  <a:pt x="60088" y="76950"/>
                </a:lnTo>
                <a:lnTo>
                  <a:pt x="61727" y="77111"/>
                </a:lnTo>
                <a:lnTo>
                  <a:pt x="61727" y="78116"/>
                </a:lnTo>
                <a:lnTo>
                  <a:pt x="62916" y="77788"/>
                </a:lnTo>
                <a:lnTo>
                  <a:pt x="64183" y="78761"/>
                </a:lnTo>
                <a:lnTo>
                  <a:pt x="66255" y="77633"/>
                </a:lnTo>
                <a:lnTo>
                  <a:pt x="67905" y="78238"/>
                </a:lnTo>
                <a:lnTo>
                  <a:pt x="68461" y="79166"/>
                </a:lnTo>
                <a:lnTo>
                  <a:pt x="72722" y="80611"/>
                </a:lnTo>
                <a:lnTo>
                  <a:pt x="72077" y="81216"/>
                </a:lnTo>
                <a:lnTo>
                  <a:pt x="75638" y="82138"/>
                </a:lnTo>
                <a:lnTo>
                  <a:pt x="75638" y="82944"/>
                </a:lnTo>
                <a:lnTo>
                  <a:pt x="77988" y="83950"/>
                </a:lnTo>
                <a:lnTo>
                  <a:pt x="76450" y="85561"/>
                </a:lnTo>
                <a:lnTo>
                  <a:pt x="73444" y="87005"/>
                </a:lnTo>
                <a:lnTo>
                  <a:pt x="72644" y="88094"/>
                </a:lnTo>
                <a:lnTo>
                  <a:pt x="69366" y="88455"/>
                </a:lnTo>
                <a:lnTo>
                  <a:pt x="67350" y="87972"/>
                </a:lnTo>
                <a:lnTo>
                  <a:pt x="67627" y="87288"/>
                </a:lnTo>
                <a:lnTo>
                  <a:pt x="64905" y="86844"/>
                </a:lnTo>
                <a:lnTo>
                  <a:pt x="63716" y="86327"/>
                </a:lnTo>
                <a:lnTo>
                  <a:pt x="63616" y="86966"/>
                </a:lnTo>
                <a:lnTo>
                  <a:pt x="62200" y="87005"/>
                </a:lnTo>
                <a:lnTo>
                  <a:pt x="61188" y="86527"/>
                </a:lnTo>
                <a:lnTo>
                  <a:pt x="59100" y="86327"/>
                </a:lnTo>
                <a:lnTo>
                  <a:pt x="58266" y="87005"/>
                </a:lnTo>
                <a:lnTo>
                  <a:pt x="56444" y="87250"/>
                </a:lnTo>
                <a:lnTo>
                  <a:pt x="55472" y="86805"/>
                </a:lnTo>
                <a:lnTo>
                  <a:pt x="53733" y="87816"/>
                </a:lnTo>
                <a:lnTo>
                  <a:pt x="51722" y="87372"/>
                </a:lnTo>
                <a:lnTo>
                  <a:pt x="50027" y="87683"/>
                </a:lnTo>
                <a:lnTo>
                  <a:pt x="50100" y="88094"/>
                </a:lnTo>
                <a:lnTo>
                  <a:pt x="53733" y="88255"/>
                </a:lnTo>
                <a:lnTo>
                  <a:pt x="54650" y="88577"/>
                </a:lnTo>
                <a:lnTo>
                  <a:pt x="54888" y="88050"/>
                </a:lnTo>
                <a:lnTo>
                  <a:pt x="58077" y="88016"/>
                </a:lnTo>
                <a:lnTo>
                  <a:pt x="59638" y="88455"/>
                </a:lnTo>
                <a:lnTo>
                  <a:pt x="62200" y="88661"/>
                </a:lnTo>
                <a:lnTo>
                  <a:pt x="63716" y="89583"/>
                </a:lnTo>
                <a:lnTo>
                  <a:pt x="65622" y="89094"/>
                </a:lnTo>
                <a:lnTo>
                  <a:pt x="66838" y="89344"/>
                </a:lnTo>
                <a:lnTo>
                  <a:pt x="68900" y="88816"/>
                </a:lnTo>
                <a:lnTo>
                  <a:pt x="71816" y="89177"/>
                </a:lnTo>
                <a:lnTo>
                  <a:pt x="73272" y="89744"/>
                </a:lnTo>
                <a:lnTo>
                  <a:pt x="73544" y="90750"/>
                </a:lnTo>
                <a:lnTo>
                  <a:pt x="71905" y="91355"/>
                </a:lnTo>
                <a:lnTo>
                  <a:pt x="70272" y="91355"/>
                </a:lnTo>
                <a:lnTo>
                  <a:pt x="68188" y="92755"/>
                </a:lnTo>
                <a:lnTo>
                  <a:pt x="66838" y="92727"/>
                </a:lnTo>
                <a:lnTo>
                  <a:pt x="67277" y="91755"/>
                </a:lnTo>
                <a:lnTo>
                  <a:pt x="66461" y="91272"/>
                </a:lnTo>
                <a:lnTo>
                  <a:pt x="65522" y="91833"/>
                </a:lnTo>
                <a:lnTo>
                  <a:pt x="65911" y="92527"/>
                </a:lnTo>
                <a:lnTo>
                  <a:pt x="64266" y="92600"/>
                </a:lnTo>
                <a:lnTo>
                  <a:pt x="62644" y="93405"/>
                </a:lnTo>
                <a:lnTo>
                  <a:pt x="62355" y="94494"/>
                </a:lnTo>
                <a:lnTo>
                  <a:pt x="60355" y="93805"/>
                </a:lnTo>
                <a:lnTo>
                  <a:pt x="60450" y="94494"/>
                </a:lnTo>
                <a:lnTo>
                  <a:pt x="59100" y="95055"/>
                </a:lnTo>
                <a:lnTo>
                  <a:pt x="58716" y="94811"/>
                </a:lnTo>
                <a:lnTo>
                  <a:pt x="57455" y="94811"/>
                </a:lnTo>
                <a:lnTo>
                  <a:pt x="56088" y="95533"/>
                </a:lnTo>
                <a:lnTo>
                  <a:pt x="58077" y="95661"/>
                </a:lnTo>
                <a:lnTo>
                  <a:pt x="60450" y="96744"/>
                </a:lnTo>
                <a:lnTo>
                  <a:pt x="56000" y="96822"/>
                </a:lnTo>
                <a:lnTo>
                  <a:pt x="59550" y="97388"/>
                </a:lnTo>
                <a:lnTo>
                  <a:pt x="59722" y="98033"/>
                </a:lnTo>
                <a:lnTo>
                  <a:pt x="58466" y="99238"/>
                </a:lnTo>
                <a:lnTo>
                  <a:pt x="60988" y="100288"/>
                </a:lnTo>
                <a:lnTo>
                  <a:pt x="58183" y="100527"/>
                </a:lnTo>
                <a:lnTo>
                  <a:pt x="55544" y="100083"/>
                </a:lnTo>
                <a:lnTo>
                  <a:pt x="57000" y="101088"/>
                </a:lnTo>
                <a:lnTo>
                  <a:pt x="55822" y="102011"/>
                </a:lnTo>
                <a:lnTo>
                  <a:pt x="58466" y="102738"/>
                </a:lnTo>
                <a:lnTo>
                  <a:pt x="56372" y="103583"/>
                </a:lnTo>
                <a:lnTo>
                  <a:pt x="58266" y="104672"/>
                </a:lnTo>
                <a:lnTo>
                  <a:pt x="56288" y="105677"/>
                </a:lnTo>
                <a:lnTo>
                  <a:pt x="56000" y="106766"/>
                </a:lnTo>
                <a:lnTo>
                  <a:pt x="58077" y="107566"/>
                </a:lnTo>
                <a:lnTo>
                  <a:pt x="57000" y="108411"/>
                </a:lnTo>
                <a:lnTo>
                  <a:pt x="56544" y="111033"/>
                </a:lnTo>
                <a:lnTo>
                  <a:pt x="54650" y="111916"/>
                </a:lnTo>
                <a:lnTo>
                  <a:pt x="53816" y="114011"/>
                </a:lnTo>
                <a:lnTo>
                  <a:pt x="51172" y="115416"/>
                </a:lnTo>
                <a:lnTo>
                  <a:pt x="49911" y="114688"/>
                </a:lnTo>
                <a:lnTo>
                  <a:pt x="47727" y="114250"/>
                </a:lnTo>
                <a:lnTo>
                  <a:pt x="45105" y="114888"/>
                </a:lnTo>
                <a:lnTo>
                  <a:pt x="40733" y="114577"/>
                </a:lnTo>
                <a:lnTo>
                  <a:pt x="40100" y="113805"/>
                </a:lnTo>
                <a:lnTo>
                  <a:pt x="39283" y="115494"/>
                </a:lnTo>
                <a:lnTo>
                  <a:pt x="35538" y="115694"/>
                </a:lnTo>
                <a:lnTo>
                  <a:pt x="33927" y="117422"/>
                </a:lnTo>
                <a:lnTo>
                  <a:pt x="35283" y="117950"/>
                </a:lnTo>
                <a:lnTo>
                  <a:pt x="35466" y="118794"/>
                </a:lnTo>
                <a:lnTo>
                  <a:pt x="33111" y="119761"/>
                </a:lnTo>
                <a:lnTo>
                  <a:pt x="30105" y="119277"/>
                </a:lnTo>
                <a:lnTo>
                  <a:pt x="24016" y="120000"/>
                </a:lnTo>
                <a:lnTo>
                  <a:pt x="21644" y="120000"/>
                </a:lnTo>
                <a:lnTo>
                  <a:pt x="20377" y="119477"/>
                </a:lnTo>
                <a:lnTo>
                  <a:pt x="21761" y="118511"/>
                </a:lnTo>
                <a:lnTo>
                  <a:pt x="20650" y="116016"/>
                </a:lnTo>
                <a:lnTo>
                  <a:pt x="18200" y="115694"/>
                </a:lnTo>
                <a:lnTo>
                  <a:pt x="17827" y="114727"/>
                </a:lnTo>
                <a:lnTo>
                  <a:pt x="16200" y="114283"/>
                </a:lnTo>
                <a:lnTo>
                  <a:pt x="16655" y="113727"/>
                </a:lnTo>
                <a:lnTo>
                  <a:pt x="19650" y="113566"/>
                </a:lnTo>
                <a:lnTo>
                  <a:pt x="21394" y="112116"/>
                </a:lnTo>
                <a:lnTo>
                  <a:pt x="20650" y="110827"/>
                </a:lnTo>
                <a:lnTo>
                  <a:pt x="18100" y="111472"/>
                </a:lnTo>
                <a:lnTo>
                  <a:pt x="15838" y="110466"/>
                </a:lnTo>
                <a:lnTo>
                  <a:pt x="15211" y="109466"/>
                </a:lnTo>
                <a:lnTo>
                  <a:pt x="12761" y="109016"/>
                </a:lnTo>
                <a:lnTo>
                  <a:pt x="12466" y="107533"/>
                </a:lnTo>
                <a:lnTo>
                  <a:pt x="10294" y="105555"/>
                </a:lnTo>
                <a:lnTo>
                  <a:pt x="9216" y="105155"/>
                </a:lnTo>
                <a:lnTo>
                  <a:pt x="8011" y="103772"/>
                </a:lnTo>
                <a:lnTo>
                  <a:pt x="6022" y="103561"/>
                </a:lnTo>
                <a:lnTo>
                  <a:pt x="4666" y="102688"/>
                </a:lnTo>
                <a:lnTo>
                  <a:pt x="5733" y="102194"/>
                </a:lnTo>
                <a:lnTo>
                  <a:pt x="6072" y="101027"/>
                </a:lnTo>
                <a:lnTo>
                  <a:pt x="5344" y="100211"/>
                </a:lnTo>
                <a:lnTo>
                  <a:pt x="5733" y="99366"/>
                </a:lnTo>
                <a:lnTo>
                  <a:pt x="8144" y="98483"/>
                </a:lnTo>
                <a:lnTo>
                  <a:pt x="7522" y="97922"/>
                </a:lnTo>
                <a:lnTo>
                  <a:pt x="5522" y="97400"/>
                </a:lnTo>
                <a:lnTo>
                  <a:pt x="6072" y="96877"/>
                </a:lnTo>
                <a:lnTo>
                  <a:pt x="4927" y="96861"/>
                </a:lnTo>
                <a:lnTo>
                  <a:pt x="4605" y="97677"/>
                </a:lnTo>
                <a:lnTo>
                  <a:pt x="6255" y="98438"/>
                </a:lnTo>
                <a:lnTo>
                  <a:pt x="3627" y="98938"/>
                </a:lnTo>
                <a:lnTo>
                  <a:pt x="3977" y="97822"/>
                </a:lnTo>
                <a:lnTo>
                  <a:pt x="3338" y="97422"/>
                </a:lnTo>
                <a:lnTo>
                  <a:pt x="1622" y="97011"/>
                </a:lnTo>
                <a:lnTo>
                  <a:pt x="1422" y="95300"/>
                </a:lnTo>
                <a:lnTo>
                  <a:pt x="461" y="94672"/>
                </a:lnTo>
                <a:lnTo>
                  <a:pt x="0" y="92383"/>
                </a:lnTo>
                <a:lnTo>
                  <a:pt x="1866" y="91900"/>
                </a:lnTo>
                <a:lnTo>
                  <a:pt x="2050" y="91788"/>
                </a:lnTo>
                <a:cubicBezTo>
                  <a:pt x="2050" y="91788"/>
                  <a:pt x="2050" y="91788"/>
                  <a:pt x="2050" y="91788"/>
                </a:cubicBezTo>
                <a:close/>
                <a:moveTo>
                  <a:pt x="2050" y="917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2" name="Google Shape;2742;p205"/>
          <p:cNvSpPr/>
          <p:nvPr/>
        </p:nvSpPr>
        <p:spPr>
          <a:xfrm>
            <a:off x="13572373" y="3587278"/>
            <a:ext cx="646060" cy="1047001"/>
          </a:xfrm>
          <a:custGeom>
            <a:rect b="b" l="l" r="r" t="t"/>
            <a:pathLst>
              <a:path extrusionOk="0" h="120000" w="120000">
                <a:moveTo>
                  <a:pt x="5855" y="114755"/>
                </a:moveTo>
                <a:lnTo>
                  <a:pt x="8616" y="115288"/>
                </a:lnTo>
                <a:lnTo>
                  <a:pt x="9294" y="114688"/>
                </a:lnTo>
                <a:lnTo>
                  <a:pt x="7494" y="114038"/>
                </a:lnTo>
                <a:lnTo>
                  <a:pt x="7544" y="113022"/>
                </a:lnTo>
                <a:lnTo>
                  <a:pt x="8788" y="112950"/>
                </a:lnTo>
                <a:lnTo>
                  <a:pt x="12327" y="114300"/>
                </a:lnTo>
                <a:lnTo>
                  <a:pt x="12677" y="115316"/>
                </a:lnTo>
                <a:lnTo>
                  <a:pt x="11000" y="115166"/>
                </a:lnTo>
                <a:lnTo>
                  <a:pt x="10166" y="115672"/>
                </a:lnTo>
                <a:lnTo>
                  <a:pt x="11433" y="116811"/>
                </a:lnTo>
                <a:lnTo>
                  <a:pt x="13205" y="116716"/>
                </a:lnTo>
                <a:lnTo>
                  <a:pt x="13705" y="117866"/>
                </a:lnTo>
                <a:lnTo>
                  <a:pt x="12083" y="118377"/>
                </a:lnTo>
                <a:lnTo>
                  <a:pt x="10127" y="117338"/>
                </a:lnTo>
                <a:lnTo>
                  <a:pt x="7738" y="116911"/>
                </a:lnTo>
                <a:lnTo>
                  <a:pt x="6427" y="116011"/>
                </a:lnTo>
                <a:lnTo>
                  <a:pt x="4950" y="115427"/>
                </a:lnTo>
                <a:cubicBezTo>
                  <a:pt x="4950" y="115427"/>
                  <a:pt x="5855" y="114755"/>
                  <a:pt x="5855" y="114755"/>
                </a:cubicBezTo>
                <a:close/>
                <a:moveTo>
                  <a:pt x="21744" y="112833"/>
                </a:moveTo>
                <a:lnTo>
                  <a:pt x="24000" y="112994"/>
                </a:lnTo>
                <a:lnTo>
                  <a:pt x="22644" y="113305"/>
                </a:lnTo>
                <a:cubicBezTo>
                  <a:pt x="22644" y="113305"/>
                  <a:pt x="21722" y="112805"/>
                  <a:pt x="21744" y="112833"/>
                </a:cubicBezTo>
                <a:cubicBezTo>
                  <a:pt x="21744" y="112833"/>
                  <a:pt x="21744" y="112833"/>
                  <a:pt x="21744" y="112833"/>
                </a:cubicBezTo>
                <a:close/>
                <a:moveTo>
                  <a:pt x="27155" y="112266"/>
                </a:moveTo>
                <a:lnTo>
                  <a:pt x="29588" y="113455"/>
                </a:lnTo>
                <a:lnTo>
                  <a:pt x="28138" y="113988"/>
                </a:lnTo>
                <a:lnTo>
                  <a:pt x="27155" y="113355"/>
                </a:lnTo>
                <a:lnTo>
                  <a:pt x="27155" y="112266"/>
                </a:lnTo>
                <a:cubicBezTo>
                  <a:pt x="27155" y="112266"/>
                  <a:pt x="27155" y="112266"/>
                  <a:pt x="27155" y="112266"/>
                </a:cubicBezTo>
                <a:close/>
                <a:moveTo>
                  <a:pt x="32072" y="114494"/>
                </a:moveTo>
                <a:lnTo>
                  <a:pt x="35761" y="114083"/>
                </a:lnTo>
                <a:lnTo>
                  <a:pt x="35483" y="114855"/>
                </a:lnTo>
                <a:lnTo>
                  <a:pt x="33327" y="115822"/>
                </a:lnTo>
                <a:lnTo>
                  <a:pt x="31633" y="115288"/>
                </a:lnTo>
                <a:lnTo>
                  <a:pt x="32072" y="114494"/>
                </a:lnTo>
                <a:cubicBezTo>
                  <a:pt x="32072" y="114494"/>
                  <a:pt x="32072" y="114494"/>
                  <a:pt x="32072" y="114494"/>
                </a:cubicBezTo>
                <a:close/>
                <a:moveTo>
                  <a:pt x="36955" y="115794"/>
                </a:moveTo>
                <a:cubicBezTo>
                  <a:pt x="36955" y="115822"/>
                  <a:pt x="37627" y="116733"/>
                  <a:pt x="37627" y="116733"/>
                </a:cubicBezTo>
                <a:lnTo>
                  <a:pt x="36694" y="116855"/>
                </a:lnTo>
                <a:lnTo>
                  <a:pt x="36955" y="115794"/>
                </a:lnTo>
                <a:cubicBezTo>
                  <a:pt x="36955" y="115794"/>
                  <a:pt x="36955" y="115794"/>
                  <a:pt x="36955" y="115794"/>
                </a:cubicBezTo>
                <a:close/>
                <a:moveTo>
                  <a:pt x="40144" y="117288"/>
                </a:moveTo>
                <a:lnTo>
                  <a:pt x="40622" y="118305"/>
                </a:lnTo>
                <a:lnTo>
                  <a:pt x="39072" y="118888"/>
                </a:lnTo>
                <a:lnTo>
                  <a:pt x="38205" y="118305"/>
                </a:lnTo>
                <a:lnTo>
                  <a:pt x="39344" y="117944"/>
                </a:lnTo>
                <a:lnTo>
                  <a:pt x="40144" y="117288"/>
                </a:lnTo>
                <a:cubicBezTo>
                  <a:pt x="40144" y="117288"/>
                  <a:pt x="40144" y="117288"/>
                  <a:pt x="40144" y="117288"/>
                </a:cubicBezTo>
                <a:close/>
                <a:moveTo>
                  <a:pt x="15372" y="82200"/>
                </a:moveTo>
                <a:lnTo>
                  <a:pt x="16783" y="82855"/>
                </a:lnTo>
                <a:lnTo>
                  <a:pt x="18294" y="82444"/>
                </a:lnTo>
                <a:lnTo>
                  <a:pt x="18066" y="83561"/>
                </a:lnTo>
                <a:lnTo>
                  <a:pt x="15966" y="84233"/>
                </a:lnTo>
                <a:lnTo>
                  <a:pt x="14627" y="83305"/>
                </a:lnTo>
                <a:lnTo>
                  <a:pt x="15372" y="82200"/>
                </a:lnTo>
                <a:cubicBezTo>
                  <a:pt x="15372" y="82200"/>
                  <a:pt x="15372" y="82200"/>
                  <a:pt x="15372" y="82200"/>
                </a:cubicBezTo>
                <a:close/>
                <a:moveTo>
                  <a:pt x="16394" y="81411"/>
                </a:moveTo>
                <a:lnTo>
                  <a:pt x="16644" y="80538"/>
                </a:lnTo>
                <a:lnTo>
                  <a:pt x="18066" y="81222"/>
                </a:lnTo>
                <a:lnTo>
                  <a:pt x="17122" y="81766"/>
                </a:lnTo>
                <a:lnTo>
                  <a:pt x="16394" y="81411"/>
                </a:lnTo>
                <a:cubicBezTo>
                  <a:pt x="16394" y="81411"/>
                  <a:pt x="16394" y="81411"/>
                  <a:pt x="16394" y="81411"/>
                </a:cubicBezTo>
                <a:close/>
                <a:moveTo>
                  <a:pt x="50038" y="62416"/>
                </a:moveTo>
                <a:lnTo>
                  <a:pt x="49138" y="63044"/>
                </a:lnTo>
                <a:lnTo>
                  <a:pt x="47066" y="62944"/>
                </a:lnTo>
                <a:lnTo>
                  <a:pt x="45422" y="61638"/>
                </a:lnTo>
                <a:lnTo>
                  <a:pt x="47644" y="60750"/>
                </a:lnTo>
                <a:lnTo>
                  <a:pt x="51294" y="61066"/>
                </a:lnTo>
                <a:lnTo>
                  <a:pt x="51077" y="61638"/>
                </a:lnTo>
                <a:lnTo>
                  <a:pt x="48966" y="61683"/>
                </a:lnTo>
                <a:lnTo>
                  <a:pt x="50038" y="62416"/>
                </a:lnTo>
                <a:cubicBezTo>
                  <a:pt x="50038" y="62416"/>
                  <a:pt x="50038" y="62416"/>
                  <a:pt x="50038" y="62416"/>
                </a:cubicBezTo>
                <a:close/>
                <a:moveTo>
                  <a:pt x="94766" y="111005"/>
                </a:moveTo>
                <a:lnTo>
                  <a:pt x="94294" y="109088"/>
                </a:lnTo>
                <a:lnTo>
                  <a:pt x="99822" y="106155"/>
                </a:lnTo>
                <a:lnTo>
                  <a:pt x="102655" y="105383"/>
                </a:lnTo>
                <a:lnTo>
                  <a:pt x="105855" y="102216"/>
                </a:lnTo>
                <a:lnTo>
                  <a:pt x="109211" y="99422"/>
                </a:lnTo>
                <a:lnTo>
                  <a:pt x="111733" y="96105"/>
                </a:lnTo>
                <a:lnTo>
                  <a:pt x="116527" y="91527"/>
                </a:lnTo>
                <a:lnTo>
                  <a:pt x="120000" y="86772"/>
                </a:lnTo>
                <a:lnTo>
                  <a:pt x="119211" y="84750"/>
                </a:lnTo>
                <a:lnTo>
                  <a:pt x="114033" y="81433"/>
                </a:lnTo>
                <a:lnTo>
                  <a:pt x="110938" y="80855"/>
                </a:lnTo>
                <a:lnTo>
                  <a:pt x="105422" y="76522"/>
                </a:lnTo>
                <a:lnTo>
                  <a:pt x="106361" y="74555"/>
                </a:lnTo>
                <a:lnTo>
                  <a:pt x="108611" y="72816"/>
                </a:lnTo>
                <a:lnTo>
                  <a:pt x="108361" y="70850"/>
                </a:lnTo>
                <a:lnTo>
                  <a:pt x="104727" y="69455"/>
                </a:lnTo>
                <a:lnTo>
                  <a:pt x="103427" y="67911"/>
                </a:lnTo>
                <a:lnTo>
                  <a:pt x="103266" y="65461"/>
                </a:lnTo>
                <a:lnTo>
                  <a:pt x="104216" y="64838"/>
                </a:lnTo>
                <a:lnTo>
                  <a:pt x="103183" y="63588"/>
                </a:lnTo>
                <a:lnTo>
                  <a:pt x="100261" y="63300"/>
                </a:lnTo>
                <a:lnTo>
                  <a:pt x="98700" y="62194"/>
                </a:lnTo>
                <a:lnTo>
                  <a:pt x="98700" y="59983"/>
                </a:lnTo>
                <a:lnTo>
                  <a:pt x="100333" y="58772"/>
                </a:lnTo>
                <a:lnTo>
                  <a:pt x="98000" y="58444"/>
                </a:lnTo>
                <a:lnTo>
                  <a:pt x="97927" y="57277"/>
                </a:lnTo>
                <a:lnTo>
                  <a:pt x="98444" y="52961"/>
                </a:lnTo>
                <a:lnTo>
                  <a:pt x="100611" y="52666"/>
                </a:lnTo>
                <a:lnTo>
                  <a:pt x="95255" y="45744"/>
                </a:lnTo>
                <a:lnTo>
                  <a:pt x="90333" y="40694"/>
                </a:lnTo>
                <a:lnTo>
                  <a:pt x="89300" y="38816"/>
                </a:lnTo>
                <a:lnTo>
                  <a:pt x="86444" y="37083"/>
                </a:lnTo>
                <a:lnTo>
                  <a:pt x="88438" y="33911"/>
                </a:lnTo>
                <a:lnTo>
                  <a:pt x="90850" y="31750"/>
                </a:lnTo>
                <a:lnTo>
                  <a:pt x="91972" y="29777"/>
                </a:lnTo>
                <a:lnTo>
                  <a:pt x="90511" y="29005"/>
                </a:lnTo>
                <a:lnTo>
                  <a:pt x="85083" y="27083"/>
                </a:lnTo>
                <a:lnTo>
                  <a:pt x="84138" y="25838"/>
                </a:lnTo>
                <a:lnTo>
                  <a:pt x="82305" y="24294"/>
                </a:lnTo>
                <a:lnTo>
                  <a:pt x="79038" y="23272"/>
                </a:lnTo>
                <a:lnTo>
                  <a:pt x="77405" y="23138"/>
                </a:lnTo>
                <a:lnTo>
                  <a:pt x="75344" y="20111"/>
                </a:lnTo>
                <a:lnTo>
                  <a:pt x="73688" y="19005"/>
                </a:lnTo>
                <a:lnTo>
                  <a:pt x="74538" y="16744"/>
                </a:lnTo>
                <a:lnTo>
                  <a:pt x="75072" y="14966"/>
                </a:lnTo>
                <a:lnTo>
                  <a:pt x="73161" y="14600"/>
                </a:lnTo>
                <a:lnTo>
                  <a:pt x="75105" y="13850"/>
                </a:lnTo>
                <a:lnTo>
                  <a:pt x="78255" y="13150"/>
                </a:lnTo>
                <a:lnTo>
                  <a:pt x="77805" y="10383"/>
                </a:lnTo>
                <a:lnTo>
                  <a:pt x="79950" y="8516"/>
                </a:lnTo>
                <a:lnTo>
                  <a:pt x="80333" y="7144"/>
                </a:lnTo>
                <a:lnTo>
                  <a:pt x="77938" y="5744"/>
                </a:lnTo>
                <a:lnTo>
                  <a:pt x="77250" y="4650"/>
                </a:lnTo>
                <a:lnTo>
                  <a:pt x="73288" y="4416"/>
                </a:lnTo>
                <a:lnTo>
                  <a:pt x="70705" y="3883"/>
                </a:lnTo>
                <a:lnTo>
                  <a:pt x="69011" y="2922"/>
                </a:lnTo>
                <a:lnTo>
                  <a:pt x="66105" y="872"/>
                </a:lnTo>
                <a:lnTo>
                  <a:pt x="63866" y="0"/>
                </a:lnTo>
                <a:lnTo>
                  <a:pt x="58772" y="50"/>
                </a:lnTo>
                <a:lnTo>
                  <a:pt x="56794" y="1250"/>
                </a:lnTo>
                <a:lnTo>
                  <a:pt x="56972" y="1827"/>
                </a:lnTo>
                <a:lnTo>
                  <a:pt x="55155" y="2066"/>
                </a:lnTo>
                <a:lnTo>
                  <a:pt x="52055" y="1738"/>
                </a:lnTo>
                <a:lnTo>
                  <a:pt x="49550" y="2355"/>
                </a:lnTo>
                <a:lnTo>
                  <a:pt x="49727" y="3127"/>
                </a:lnTo>
                <a:lnTo>
                  <a:pt x="47827" y="4577"/>
                </a:lnTo>
                <a:lnTo>
                  <a:pt x="46444" y="5050"/>
                </a:lnTo>
                <a:lnTo>
                  <a:pt x="47555" y="6061"/>
                </a:lnTo>
                <a:lnTo>
                  <a:pt x="46794" y="7122"/>
                </a:lnTo>
                <a:lnTo>
                  <a:pt x="46194" y="10538"/>
                </a:lnTo>
                <a:lnTo>
                  <a:pt x="47322" y="12555"/>
                </a:lnTo>
                <a:lnTo>
                  <a:pt x="48161" y="13711"/>
                </a:lnTo>
                <a:lnTo>
                  <a:pt x="47322" y="14577"/>
                </a:lnTo>
                <a:lnTo>
                  <a:pt x="45227" y="15344"/>
                </a:lnTo>
                <a:lnTo>
                  <a:pt x="43177" y="15244"/>
                </a:lnTo>
                <a:lnTo>
                  <a:pt x="41283" y="16261"/>
                </a:lnTo>
                <a:lnTo>
                  <a:pt x="39733" y="16744"/>
                </a:lnTo>
                <a:lnTo>
                  <a:pt x="38338" y="18183"/>
                </a:lnTo>
                <a:lnTo>
                  <a:pt x="35661" y="17944"/>
                </a:lnTo>
                <a:lnTo>
                  <a:pt x="31688" y="16394"/>
                </a:lnTo>
                <a:lnTo>
                  <a:pt x="29211" y="16355"/>
                </a:lnTo>
                <a:lnTo>
                  <a:pt x="27555" y="17316"/>
                </a:lnTo>
                <a:lnTo>
                  <a:pt x="24627" y="18905"/>
                </a:lnTo>
                <a:lnTo>
                  <a:pt x="19011" y="18805"/>
                </a:lnTo>
                <a:lnTo>
                  <a:pt x="15661" y="18044"/>
                </a:lnTo>
                <a:lnTo>
                  <a:pt x="13777" y="16594"/>
                </a:lnTo>
                <a:lnTo>
                  <a:pt x="12827" y="15200"/>
                </a:lnTo>
                <a:lnTo>
                  <a:pt x="7727" y="12888"/>
                </a:lnTo>
                <a:lnTo>
                  <a:pt x="5916" y="11400"/>
                </a:lnTo>
                <a:lnTo>
                  <a:pt x="3688" y="11211"/>
                </a:lnTo>
                <a:lnTo>
                  <a:pt x="2027" y="11977"/>
                </a:lnTo>
                <a:lnTo>
                  <a:pt x="1611" y="13133"/>
                </a:lnTo>
                <a:lnTo>
                  <a:pt x="2283" y="14138"/>
                </a:lnTo>
                <a:lnTo>
                  <a:pt x="1488" y="14444"/>
                </a:lnTo>
                <a:lnTo>
                  <a:pt x="477" y="14172"/>
                </a:lnTo>
                <a:lnTo>
                  <a:pt x="0" y="14566"/>
                </a:lnTo>
                <a:lnTo>
                  <a:pt x="1961" y="15872"/>
                </a:lnTo>
                <a:lnTo>
                  <a:pt x="5061" y="16744"/>
                </a:lnTo>
                <a:lnTo>
                  <a:pt x="9288" y="19477"/>
                </a:lnTo>
                <a:lnTo>
                  <a:pt x="12377" y="20772"/>
                </a:lnTo>
                <a:lnTo>
                  <a:pt x="17044" y="20972"/>
                </a:lnTo>
                <a:lnTo>
                  <a:pt x="18855" y="21600"/>
                </a:lnTo>
                <a:lnTo>
                  <a:pt x="20494" y="21838"/>
                </a:lnTo>
                <a:lnTo>
                  <a:pt x="22833" y="23333"/>
                </a:lnTo>
                <a:lnTo>
                  <a:pt x="23688" y="24577"/>
                </a:lnTo>
                <a:lnTo>
                  <a:pt x="24716" y="24672"/>
                </a:lnTo>
                <a:lnTo>
                  <a:pt x="25588" y="24527"/>
                </a:lnTo>
                <a:lnTo>
                  <a:pt x="27644" y="26116"/>
                </a:lnTo>
                <a:lnTo>
                  <a:pt x="29294" y="26222"/>
                </a:lnTo>
                <a:lnTo>
                  <a:pt x="30422" y="27177"/>
                </a:lnTo>
                <a:lnTo>
                  <a:pt x="29522" y="28388"/>
                </a:lnTo>
                <a:lnTo>
                  <a:pt x="30183" y="30311"/>
                </a:lnTo>
                <a:lnTo>
                  <a:pt x="29100" y="31833"/>
                </a:lnTo>
                <a:lnTo>
                  <a:pt x="29361" y="33161"/>
                </a:lnTo>
                <a:lnTo>
                  <a:pt x="32500" y="33283"/>
                </a:lnTo>
                <a:lnTo>
                  <a:pt x="33227" y="34827"/>
                </a:lnTo>
                <a:lnTo>
                  <a:pt x="32111" y="35816"/>
                </a:lnTo>
                <a:lnTo>
                  <a:pt x="32500" y="37644"/>
                </a:lnTo>
                <a:lnTo>
                  <a:pt x="33866" y="38733"/>
                </a:lnTo>
                <a:lnTo>
                  <a:pt x="34633" y="41122"/>
                </a:lnTo>
                <a:lnTo>
                  <a:pt x="34038" y="42233"/>
                </a:lnTo>
                <a:lnTo>
                  <a:pt x="34538" y="43244"/>
                </a:lnTo>
                <a:lnTo>
                  <a:pt x="34538" y="45844"/>
                </a:lnTo>
                <a:lnTo>
                  <a:pt x="33777" y="46805"/>
                </a:lnTo>
                <a:lnTo>
                  <a:pt x="34977" y="48722"/>
                </a:lnTo>
                <a:lnTo>
                  <a:pt x="37222" y="49155"/>
                </a:lnTo>
                <a:lnTo>
                  <a:pt x="39283" y="51605"/>
                </a:lnTo>
                <a:lnTo>
                  <a:pt x="40622" y="52416"/>
                </a:lnTo>
                <a:lnTo>
                  <a:pt x="40522" y="53866"/>
                </a:lnTo>
                <a:lnTo>
                  <a:pt x="41311" y="54372"/>
                </a:lnTo>
                <a:lnTo>
                  <a:pt x="43583" y="54416"/>
                </a:lnTo>
                <a:lnTo>
                  <a:pt x="45738" y="55677"/>
                </a:lnTo>
                <a:lnTo>
                  <a:pt x="50272" y="55677"/>
                </a:lnTo>
                <a:lnTo>
                  <a:pt x="53350" y="57344"/>
                </a:lnTo>
                <a:lnTo>
                  <a:pt x="51622" y="57794"/>
                </a:lnTo>
                <a:lnTo>
                  <a:pt x="52800" y="58711"/>
                </a:lnTo>
                <a:lnTo>
                  <a:pt x="52994" y="60727"/>
                </a:lnTo>
                <a:lnTo>
                  <a:pt x="52177" y="61133"/>
                </a:lnTo>
                <a:lnTo>
                  <a:pt x="55794" y="62994"/>
                </a:lnTo>
                <a:lnTo>
                  <a:pt x="53166" y="62694"/>
                </a:lnTo>
                <a:lnTo>
                  <a:pt x="52177" y="62900"/>
                </a:lnTo>
                <a:lnTo>
                  <a:pt x="55261" y="64311"/>
                </a:lnTo>
                <a:lnTo>
                  <a:pt x="55344" y="65116"/>
                </a:lnTo>
                <a:lnTo>
                  <a:pt x="51711" y="64016"/>
                </a:lnTo>
                <a:lnTo>
                  <a:pt x="48727" y="64061"/>
                </a:lnTo>
                <a:lnTo>
                  <a:pt x="45572" y="65216"/>
                </a:lnTo>
                <a:lnTo>
                  <a:pt x="45655" y="66277"/>
                </a:lnTo>
                <a:lnTo>
                  <a:pt x="43488" y="67544"/>
                </a:lnTo>
                <a:lnTo>
                  <a:pt x="43488" y="68455"/>
                </a:lnTo>
                <a:lnTo>
                  <a:pt x="42477" y="68861"/>
                </a:lnTo>
                <a:lnTo>
                  <a:pt x="38777" y="71022"/>
                </a:lnTo>
                <a:lnTo>
                  <a:pt x="38238" y="73200"/>
                </a:lnTo>
                <a:lnTo>
                  <a:pt x="37344" y="73350"/>
                </a:lnTo>
                <a:lnTo>
                  <a:pt x="36716" y="72688"/>
                </a:lnTo>
                <a:lnTo>
                  <a:pt x="35605" y="72794"/>
                </a:lnTo>
                <a:lnTo>
                  <a:pt x="36433" y="74100"/>
                </a:lnTo>
                <a:lnTo>
                  <a:pt x="35894" y="75166"/>
                </a:lnTo>
                <a:lnTo>
                  <a:pt x="33450" y="75316"/>
                </a:lnTo>
                <a:lnTo>
                  <a:pt x="31994" y="76433"/>
                </a:lnTo>
                <a:lnTo>
                  <a:pt x="32616" y="78094"/>
                </a:lnTo>
                <a:lnTo>
                  <a:pt x="34250" y="78761"/>
                </a:lnTo>
                <a:lnTo>
                  <a:pt x="31355" y="78244"/>
                </a:lnTo>
                <a:lnTo>
                  <a:pt x="30561" y="77638"/>
                </a:lnTo>
                <a:lnTo>
                  <a:pt x="28927" y="77994"/>
                </a:lnTo>
                <a:lnTo>
                  <a:pt x="28005" y="79405"/>
                </a:lnTo>
                <a:lnTo>
                  <a:pt x="28394" y="80055"/>
                </a:lnTo>
                <a:lnTo>
                  <a:pt x="26750" y="79655"/>
                </a:lnTo>
                <a:lnTo>
                  <a:pt x="26105" y="80161"/>
                </a:lnTo>
                <a:lnTo>
                  <a:pt x="27727" y="81061"/>
                </a:lnTo>
                <a:lnTo>
                  <a:pt x="27766" y="81700"/>
                </a:lnTo>
                <a:lnTo>
                  <a:pt x="26338" y="82550"/>
                </a:lnTo>
                <a:lnTo>
                  <a:pt x="25661" y="83305"/>
                </a:lnTo>
                <a:lnTo>
                  <a:pt x="23516" y="84061"/>
                </a:lnTo>
                <a:lnTo>
                  <a:pt x="22416" y="83605"/>
                </a:lnTo>
                <a:lnTo>
                  <a:pt x="22122" y="83127"/>
                </a:lnTo>
                <a:lnTo>
                  <a:pt x="20550" y="82850"/>
                </a:lnTo>
                <a:lnTo>
                  <a:pt x="18922" y="83177"/>
                </a:lnTo>
                <a:lnTo>
                  <a:pt x="19511" y="84388"/>
                </a:lnTo>
                <a:lnTo>
                  <a:pt x="18166" y="85016"/>
                </a:lnTo>
                <a:lnTo>
                  <a:pt x="19116" y="86277"/>
                </a:lnTo>
                <a:lnTo>
                  <a:pt x="18200" y="87505"/>
                </a:lnTo>
                <a:lnTo>
                  <a:pt x="17077" y="87661"/>
                </a:lnTo>
                <a:lnTo>
                  <a:pt x="15905" y="88766"/>
                </a:lnTo>
                <a:lnTo>
                  <a:pt x="16805" y="90100"/>
                </a:lnTo>
                <a:lnTo>
                  <a:pt x="17438" y="90377"/>
                </a:lnTo>
                <a:lnTo>
                  <a:pt x="16711" y="91688"/>
                </a:lnTo>
                <a:lnTo>
                  <a:pt x="17166" y="92566"/>
                </a:lnTo>
                <a:lnTo>
                  <a:pt x="18688" y="92166"/>
                </a:lnTo>
                <a:lnTo>
                  <a:pt x="19961" y="92916"/>
                </a:lnTo>
                <a:lnTo>
                  <a:pt x="19577" y="94350"/>
                </a:lnTo>
                <a:lnTo>
                  <a:pt x="18922" y="95061"/>
                </a:lnTo>
                <a:lnTo>
                  <a:pt x="19727" y="96316"/>
                </a:lnTo>
                <a:lnTo>
                  <a:pt x="19233" y="96900"/>
                </a:lnTo>
                <a:lnTo>
                  <a:pt x="21572" y="99050"/>
                </a:lnTo>
                <a:lnTo>
                  <a:pt x="22766" y="99600"/>
                </a:lnTo>
                <a:lnTo>
                  <a:pt x="21944" y="100411"/>
                </a:lnTo>
                <a:lnTo>
                  <a:pt x="23761" y="101977"/>
                </a:lnTo>
                <a:lnTo>
                  <a:pt x="22050" y="102377"/>
                </a:lnTo>
                <a:lnTo>
                  <a:pt x="22416" y="104450"/>
                </a:lnTo>
                <a:lnTo>
                  <a:pt x="21572" y="105261"/>
                </a:lnTo>
                <a:lnTo>
                  <a:pt x="21494" y="107983"/>
                </a:lnTo>
                <a:lnTo>
                  <a:pt x="22850" y="108944"/>
                </a:lnTo>
                <a:lnTo>
                  <a:pt x="21572" y="110400"/>
                </a:lnTo>
                <a:lnTo>
                  <a:pt x="21572" y="111416"/>
                </a:lnTo>
                <a:lnTo>
                  <a:pt x="22511" y="112122"/>
                </a:lnTo>
                <a:lnTo>
                  <a:pt x="25661" y="111316"/>
                </a:lnTo>
                <a:lnTo>
                  <a:pt x="26838" y="111816"/>
                </a:lnTo>
                <a:lnTo>
                  <a:pt x="27383" y="111005"/>
                </a:lnTo>
                <a:lnTo>
                  <a:pt x="30105" y="112622"/>
                </a:lnTo>
                <a:lnTo>
                  <a:pt x="31733" y="112477"/>
                </a:lnTo>
                <a:lnTo>
                  <a:pt x="33338" y="113283"/>
                </a:lnTo>
                <a:lnTo>
                  <a:pt x="36783" y="113077"/>
                </a:lnTo>
                <a:lnTo>
                  <a:pt x="37777" y="113333"/>
                </a:lnTo>
                <a:lnTo>
                  <a:pt x="36883" y="114294"/>
                </a:lnTo>
                <a:lnTo>
                  <a:pt x="38150" y="114294"/>
                </a:lnTo>
                <a:lnTo>
                  <a:pt x="41033" y="113183"/>
                </a:lnTo>
                <a:lnTo>
                  <a:pt x="41033" y="114088"/>
                </a:lnTo>
                <a:lnTo>
                  <a:pt x="39600" y="115200"/>
                </a:lnTo>
                <a:lnTo>
                  <a:pt x="42577" y="117572"/>
                </a:lnTo>
                <a:lnTo>
                  <a:pt x="43227" y="118377"/>
                </a:lnTo>
                <a:lnTo>
                  <a:pt x="42400" y="119738"/>
                </a:lnTo>
                <a:lnTo>
                  <a:pt x="43227" y="120000"/>
                </a:lnTo>
                <a:lnTo>
                  <a:pt x="44483" y="118033"/>
                </a:lnTo>
                <a:lnTo>
                  <a:pt x="45916" y="117622"/>
                </a:lnTo>
                <a:lnTo>
                  <a:pt x="46211" y="118488"/>
                </a:lnTo>
                <a:lnTo>
                  <a:pt x="48288" y="117983"/>
                </a:lnTo>
                <a:lnTo>
                  <a:pt x="50000" y="117927"/>
                </a:lnTo>
                <a:lnTo>
                  <a:pt x="53888" y="116361"/>
                </a:lnTo>
                <a:lnTo>
                  <a:pt x="56061" y="116361"/>
                </a:lnTo>
                <a:lnTo>
                  <a:pt x="60788" y="114644"/>
                </a:lnTo>
                <a:lnTo>
                  <a:pt x="61038" y="113938"/>
                </a:lnTo>
                <a:lnTo>
                  <a:pt x="64133" y="114438"/>
                </a:lnTo>
                <a:lnTo>
                  <a:pt x="66216" y="114244"/>
                </a:lnTo>
                <a:lnTo>
                  <a:pt x="68100" y="112622"/>
                </a:lnTo>
                <a:lnTo>
                  <a:pt x="68550" y="113183"/>
                </a:lnTo>
                <a:lnTo>
                  <a:pt x="67555" y="114294"/>
                </a:lnTo>
                <a:lnTo>
                  <a:pt x="68822" y="114594"/>
                </a:lnTo>
                <a:lnTo>
                  <a:pt x="70100" y="112977"/>
                </a:lnTo>
                <a:lnTo>
                  <a:pt x="71183" y="113138"/>
                </a:lnTo>
                <a:lnTo>
                  <a:pt x="70188" y="111772"/>
                </a:lnTo>
                <a:lnTo>
                  <a:pt x="71183" y="111211"/>
                </a:lnTo>
                <a:lnTo>
                  <a:pt x="72344" y="112522"/>
                </a:lnTo>
                <a:lnTo>
                  <a:pt x="73722" y="112677"/>
                </a:lnTo>
                <a:lnTo>
                  <a:pt x="74238" y="111716"/>
                </a:lnTo>
                <a:lnTo>
                  <a:pt x="75433" y="113183"/>
                </a:lnTo>
                <a:lnTo>
                  <a:pt x="76972" y="112883"/>
                </a:lnTo>
                <a:lnTo>
                  <a:pt x="77155" y="111972"/>
                </a:lnTo>
                <a:lnTo>
                  <a:pt x="78511" y="112166"/>
                </a:lnTo>
                <a:lnTo>
                  <a:pt x="79061" y="112883"/>
                </a:lnTo>
                <a:lnTo>
                  <a:pt x="80605" y="112072"/>
                </a:lnTo>
                <a:lnTo>
                  <a:pt x="83677" y="111716"/>
                </a:lnTo>
                <a:lnTo>
                  <a:pt x="85400" y="112577"/>
                </a:lnTo>
                <a:lnTo>
                  <a:pt x="89100" y="112266"/>
                </a:lnTo>
                <a:lnTo>
                  <a:pt x="89383" y="111566"/>
                </a:lnTo>
                <a:lnTo>
                  <a:pt x="88372" y="111005"/>
                </a:lnTo>
                <a:lnTo>
                  <a:pt x="89450" y="110655"/>
                </a:lnTo>
                <a:lnTo>
                  <a:pt x="91094" y="110961"/>
                </a:lnTo>
                <a:lnTo>
                  <a:pt x="91455" y="111772"/>
                </a:lnTo>
                <a:lnTo>
                  <a:pt x="93805" y="112122"/>
                </a:lnTo>
                <a:cubicBezTo>
                  <a:pt x="93805" y="112122"/>
                  <a:pt x="94294" y="111450"/>
                  <a:pt x="94766" y="111005"/>
                </a:cubicBezTo>
                <a:cubicBezTo>
                  <a:pt x="94766" y="111005"/>
                  <a:pt x="94766" y="111005"/>
                  <a:pt x="94766" y="111005"/>
                </a:cubicBezTo>
                <a:close/>
                <a:moveTo>
                  <a:pt x="94766" y="1110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3" name="Google Shape;2743;p205"/>
          <p:cNvSpPr/>
          <p:nvPr/>
        </p:nvSpPr>
        <p:spPr>
          <a:xfrm>
            <a:off x="13754459" y="4651789"/>
            <a:ext cx="343164" cy="211851"/>
          </a:xfrm>
          <a:custGeom>
            <a:rect b="b" l="l" r="r" t="t"/>
            <a:pathLst>
              <a:path extrusionOk="0" h="120000" w="120000">
                <a:moveTo>
                  <a:pt x="2822" y="97788"/>
                </a:moveTo>
                <a:lnTo>
                  <a:pt x="4700" y="98483"/>
                </a:lnTo>
                <a:lnTo>
                  <a:pt x="8088" y="94172"/>
                </a:lnTo>
                <a:lnTo>
                  <a:pt x="8022" y="90844"/>
                </a:lnTo>
                <a:lnTo>
                  <a:pt x="11122" y="81916"/>
                </a:lnTo>
                <a:lnTo>
                  <a:pt x="17294" y="80133"/>
                </a:lnTo>
                <a:lnTo>
                  <a:pt x="20066" y="75377"/>
                </a:lnTo>
                <a:lnTo>
                  <a:pt x="22677" y="69772"/>
                </a:lnTo>
                <a:lnTo>
                  <a:pt x="25677" y="70566"/>
                </a:lnTo>
                <a:lnTo>
                  <a:pt x="26700" y="69772"/>
                </a:lnTo>
                <a:lnTo>
                  <a:pt x="25738" y="67738"/>
                </a:lnTo>
                <a:lnTo>
                  <a:pt x="23561" y="65861"/>
                </a:lnTo>
                <a:lnTo>
                  <a:pt x="20150" y="62033"/>
                </a:lnTo>
                <a:lnTo>
                  <a:pt x="13211" y="61183"/>
                </a:lnTo>
                <a:lnTo>
                  <a:pt x="11322" y="59666"/>
                </a:lnTo>
                <a:lnTo>
                  <a:pt x="9183" y="63583"/>
                </a:lnTo>
                <a:lnTo>
                  <a:pt x="7766" y="64294"/>
                </a:lnTo>
                <a:lnTo>
                  <a:pt x="5594" y="68227"/>
                </a:lnTo>
                <a:lnTo>
                  <a:pt x="4438" y="65027"/>
                </a:lnTo>
                <a:lnTo>
                  <a:pt x="2111" y="63938"/>
                </a:lnTo>
                <a:lnTo>
                  <a:pt x="2150" y="66561"/>
                </a:lnTo>
                <a:lnTo>
                  <a:pt x="0" y="67900"/>
                </a:lnTo>
                <a:lnTo>
                  <a:pt x="2994" y="69277"/>
                </a:lnTo>
                <a:lnTo>
                  <a:pt x="2994" y="72488"/>
                </a:lnTo>
                <a:lnTo>
                  <a:pt x="700" y="74894"/>
                </a:lnTo>
                <a:lnTo>
                  <a:pt x="700" y="78677"/>
                </a:lnTo>
                <a:lnTo>
                  <a:pt x="4150" y="80005"/>
                </a:lnTo>
                <a:lnTo>
                  <a:pt x="7627" y="84900"/>
                </a:lnTo>
                <a:lnTo>
                  <a:pt x="6405" y="89894"/>
                </a:lnTo>
                <a:lnTo>
                  <a:pt x="4555" y="89555"/>
                </a:lnTo>
                <a:cubicBezTo>
                  <a:pt x="4555" y="89555"/>
                  <a:pt x="2822" y="97788"/>
                  <a:pt x="2822" y="97788"/>
                </a:cubicBezTo>
                <a:close/>
                <a:moveTo>
                  <a:pt x="22827" y="60244"/>
                </a:moveTo>
                <a:lnTo>
                  <a:pt x="22588" y="56427"/>
                </a:lnTo>
                <a:lnTo>
                  <a:pt x="28311" y="56694"/>
                </a:lnTo>
                <a:lnTo>
                  <a:pt x="30316" y="63938"/>
                </a:lnTo>
                <a:lnTo>
                  <a:pt x="28072" y="66100"/>
                </a:lnTo>
                <a:lnTo>
                  <a:pt x="22827" y="60244"/>
                </a:lnTo>
                <a:cubicBezTo>
                  <a:pt x="22827" y="60244"/>
                  <a:pt x="22827" y="60244"/>
                  <a:pt x="22827" y="60244"/>
                </a:cubicBezTo>
                <a:close/>
                <a:moveTo>
                  <a:pt x="14616" y="55227"/>
                </a:moveTo>
                <a:lnTo>
                  <a:pt x="11833" y="48600"/>
                </a:lnTo>
                <a:lnTo>
                  <a:pt x="8022" y="49055"/>
                </a:lnTo>
                <a:lnTo>
                  <a:pt x="4222" y="51555"/>
                </a:lnTo>
                <a:lnTo>
                  <a:pt x="2505" y="49761"/>
                </a:lnTo>
                <a:lnTo>
                  <a:pt x="9550" y="44877"/>
                </a:lnTo>
                <a:lnTo>
                  <a:pt x="11688" y="40794"/>
                </a:lnTo>
                <a:lnTo>
                  <a:pt x="12083" y="38455"/>
                </a:lnTo>
                <a:lnTo>
                  <a:pt x="14544" y="39033"/>
                </a:lnTo>
                <a:lnTo>
                  <a:pt x="16733" y="42288"/>
                </a:lnTo>
                <a:lnTo>
                  <a:pt x="20700" y="42616"/>
                </a:lnTo>
                <a:lnTo>
                  <a:pt x="22516" y="49055"/>
                </a:lnTo>
                <a:lnTo>
                  <a:pt x="19805" y="47750"/>
                </a:lnTo>
                <a:lnTo>
                  <a:pt x="15983" y="51433"/>
                </a:lnTo>
                <a:lnTo>
                  <a:pt x="14616" y="55227"/>
                </a:lnTo>
                <a:cubicBezTo>
                  <a:pt x="14616" y="55227"/>
                  <a:pt x="14616" y="55227"/>
                  <a:pt x="14616" y="55227"/>
                </a:cubicBezTo>
                <a:close/>
                <a:moveTo>
                  <a:pt x="22588" y="39627"/>
                </a:moveTo>
                <a:lnTo>
                  <a:pt x="26455" y="39200"/>
                </a:lnTo>
                <a:lnTo>
                  <a:pt x="27555" y="42505"/>
                </a:lnTo>
                <a:lnTo>
                  <a:pt x="23427" y="43461"/>
                </a:lnTo>
                <a:lnTo>
                  <a:pt x="22588" y="39627"/>
                </a:lnTo>
                <a:cubicBezTo>
                  <a:pt x="22588" y="39627"/>
                  <a:pt x="22588" y="39627"/>
                  <a:pt x="22588" y="39627"/>
                </a:cubicBezTo>
                <a:close/>
                <a:moveTo>
                  <a:pt x="113722" y="116700"/>
                </a:moveTo>
                <a:lnTo>
                  <a:pt x="117077" y="109338"/>
                </a:lnTo>
                <a:lnTo>
                  <a:pt x="116422" y="103177"/>
                </a:lnTo>
                <a:lnTo>
                  <a:pt x="120000" y="98661"/>
                </a:lnTo>
                <a:lnTo>
                  <a:pt x="120000" y="92022"/>
                </a:lnTo>
                <a:lnTo>
                  <a:pt x="109605" y="64444"/>
                </a:lnTo>
                <a:lnTo>
                  <a:pt x="111216" y="39783"/>
                </a:lnTo>
                <a:lnTo>
                  <a:pt x="113844" y="37150"/>
                </a:lnTo>
                <a:lnTo>
                  <a:pt x="115405" y="27722"/>
                </a:lnTo>
                <a:lnTo>
                  <a:pt x="118944" y="21172"/>
                </a:lnTo>
                <a:lnTo>
                  <a:pt x="119555" y="19072"/>
                </a:lnTo>
                <a:lnTo>
                  <a:pt x="119261" y="18000"/>
                </a:lnTo>
                <a:lnTo>
                  <a:pt x="117133" y="12677"/>
                </a:lnTo>
                <a:lnTo>
                  <a:pt x="116566" y="15683"/>
                </a:lnTo>
                <a:lnTo>
                  <a:pt x="98450" y="14950"/>
                </a:lnTo>
                <a:lnTo>
                  <a:pt x="90500" y="7500"/>
                </a:lnTo>
                <a:lnTo>
                  <a:pt x="82155" y="7716"/>
                </a:lnTo>
                <a:lnTo>
                  <a:pt x="77716" y="4494"/>
                </a:lnTo>
                <a:lnTo>
                  <a:pt x="73944" y="6011"/>
                </a:lnTo>
                <a:lnTo>
                  <a:pt x="69361" y="0"/>
                </a:lnTo>
                <a:lnTo>
                  <a:pt x="69005" y="4494"/>
                </a:lnTo>
                <a:lnTo>
                  <a:pt x="66144" y="3755"/>
                </a:lnTo>
                <a:lnTo>
                  <a:pt x="66144" y="6488"/>
                </a:lnTo>
                <a:lnTo>
                  <a:pt x="68677" y="9755"/>
                </a:lnTo>
                <a:lnTo>
                  <a:pt x="64605" y="13711"/>
                </a:lnTo>
                <a:lnTo>
                  <a:pt x="62533" y="11738"/>
                </a:lnTo>
                <a:lnTo>
                  <a:pt x="54561" y="11222"/>
                </a:lnTo>
                <a:lnTo>
                  <a:pt x="53038" y="8222"/>
                </a:lnTo>
                <a:lnTo>
                  <a:pt x="51805" y="14683"/>
                </a:lnTo>
                <a:lnTo>
                  <a:pt x="47744" y="13977"/>
                </a:lnTo>
                <a:lnTo>
                  <a:pt x="43311" y="15961"/>
                </a:lnTo>
                <a:lnTo>
                  <a:pt x="42638" y="21450"/>
                </a:lnTo>
                <a:lnTo>
                  <a:pt x="39738" y="20438"/>
                </a:lnTo>
                <a:lnTo>
                  <a:pt x="32600" y="24955"/>
                </a:lnTo>
                <a:lnTo>
                  <a:pt x="30011" y="31166"/>
                </a:lnTo>
                <a:lnTo>
                  <a:pt x="30194" y="52050"/>
                </a:lnTo>
                <a:lnTo>
                  <a:pt x="33088" y="52822"/>
                </a:lnTo>
                <a:lnTo>
                  <a:pt x="34622" y="51077"/>
                </a:lnTo>
                <a:lnTo>
                  <a:pt x="38694" y="51594"/>
                </a:lnTo>
                <a:lnTo>
                  <a:pt x="36644" y="56327"/>
                </a:lnTo>
                <a:lnTo>
                  <a:pt x="33433" y="56816"/>
                </a:lnTo>
                <a:lnTo>
                  <a:pt x="33766" y="65305"/>
                </a:lnTo>
                <a:lnTo>
                  <a:pt x="37516" y="73783"/>
                </a:lnTo>
                <a:lnTo>
                  <a:pt x="43811" y="82233"/>
                </a:lnTo>
                <a:lnTo>
                  <a:pt x="46038" y="81511"/>
                </a:lnTo>
                <a:lnTo>
                  <a:pt x="46366" y="75983"/>
                </a:lnTo>
                <a:lnTo>
                  <a:pt x="50805" y="70783"/>
                </a:lnTo>
                <a:lnTo>
                  <a:pt x="52511" y="75527"/>
                </a:lnTo>
                <a:lnTo>
                  <a:pt x="50122" y="92716"/>
                </a:lnTo>
                <a:lnTo>
                  <a:pt x="50122" y="96400"/>
                </a:lnTo>
                <a:lnTo>
                  <a:pt x="52455" y="95144"/>
                </a:lnTo>
                <a:lnTo>
                  <a:pt x="59483" y="89161"/>
                </a:lnTo>
                <a:lnTo>
                  <a:pt x="64822" y="87255"/>
                </a:lnTo>
                <a:lnTo>
                  <a:pt x="70516" y="93438"/>
                </a:lnTo>
                <a:lnTo>
                  <a:pt x="73422" y="92972"/>
                </a:lnTo>
                <a:lnTo>
                  <a:pt x="74394" y="87255"/>
                </a:lnTo>
                <a:lnTo>
                  <a:pt x="77666" y="90805"/>
                </a:lnTo>
                <a:lnTo>
                  <a:pt x="79294" y="95588"/>
                </a:lnTo>
                <a:lnTo>
                  <a:pt x="82166" y="95777"/>
                </a:lnTo>
                <a:lnTo>
                  <a:pt x="89166" y="102227"/>
                </a:lnTo>
                <a:lnTo>
                  <a:pt x="91427" y="109816"/>
                </a:lnTo>
                <a:lnTo>
                  <a:pt x="95655" y="112894"/>
                </a:lnTo>
                <a:lnTo>
                  <a:pt x="99066" y="120000"/>
                </a:lnTo>
                <a:lnTo>
                  <a:pt x="107022" y="115283"/>
                </a:lnTo>
                <a:lnTo>
                  <a:pt x="113722" y="116700"/>
                </a:lnTo>
                <a:cubicBezTo>
                  <a:pt x="113722" y="116700"/>
                  <a:pt x="113722" y="116700"/>
                  <a:pt x="113722" y="116700"/>
                </a:cubicBezTo>
                <a:close/>
                <a:moveTo>
                  <a:pt x="113722" y="116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4" name="Google Shape;2744;p205"/>
          <p:cNvSpPr/>
          <p:nvPr/>
        </p:nvSpPr>
        <p:spPr>
          <a:xfrm>
            <a:off x="13712441" y="4805862"/>
            <a:ext cx="411448" cy="199596"/>
          </a:xfrm>
          <a:custGeom>
            <a:rect b="b" l="l" r="r" t="t"/>
            <a:pathLst>
              <a:path extrusionOk="0" h="120000" w="120000">
                <a:moveTo>
                  <a:pt x="120000" y="92483"/>
                </a:moveTo>
                <a:lnTo>
                  <a:pt x="119355" y="82711"/>
                </a:lnTo>
                <a:lnTo>
                  <a:pt x="116794" y="76183"/>
                </a:lnTo>
                <a:lnTo>
                  <a:pt x="114750" y="66127"/>
                </a:lnTo>
                <a:lnTo>
                  <a:pt x="113511" y="62911"/>
                </a:lnTo>
                <a:lnTo>
                  <a:pt x="111088" y="54366"/>
                </a:lnTo>
                <a:lnTo>
                  <a:pt x="111622" y="49866"/>
                </a:lnTo>
                <a:lnTo>
                  <a:pt x="110544" y="44111"/>
                </a:lnTo>
                <a:lnTo>
                  <a:pt x="108933" y="41333"/>
                </a:lnTo>
                <a:lnTo>
                  <a:pt x="109716" y="38088"/>
                </a:lnTo>
                <a:lnTo>
                  <a:pt x="109183" y="32066"/>
                </a:lnTo>
                <a:lnTo>
                  <a:pt x="99844" y="29588"/>
                </a:lnTo>
                <a:lnTo>
                  <a:pt x="93200" y="34566"/>
                </a:lnTo>
                <a:lnTo>
                  <a:pt x="90350" y="27061"/>
                </a:lnTo>
                <a:lnTo>
                  <a:pt x="86816" y="23816"/>
                </a:lnTo>
                <a:lnTo>
                  <a:pt x="84927" y="15805"/>
                </a:lnTo>
                <a:lnTo>
                  <a:pt x="79083" y="9000"/>
                </a:lnTo>
                <a:lnTo>
                  <a:pt x="76683" y="8800"/>
                </a:lnTo>
                <a:lnTo>
                  <a:pt x="75322" y="3750"/>
                </a:lnTo>
                <a:lnTo>
                  <a:pt x="72594" y="0"/>
                </a:lnTo>
                <a:lnTo>
                  <a:pt x="71777" y="6033"/>
                </a:lnTo>
                <a:lnTo>
                  <a:pt x="69350" y="6527"/>
                </a:lnTo>
                <a:lnTo>
                  <a:pt x="64600" y="0"/>
                </a:lnTo>
                <a:lnTo>
                  <a:pt x="60133" y="2016"/>
                </a:lnTo>
                <a:lnTo>
                  <a:pt x="54266" y="8327"/>
                </a:lnTo>
                <a:lnTo>
                  <a:pt x="52316" y="9655"/>
                </a:lnTo>
                <a:lnTo>
                  <a:pt x="52316" y="18383"/>
                </a:lnTo>
                <a:lnTo>
                  <a:pt x="54038" y="33627"/>
                </a:lnTo>
                <a:lnTo>
                  <a:pt x="51888" y="45716"/>
                </a:lnTo>
                <a:lnTo>
                  <a:pt x="45927" y="57583"/>
                </a:lnTo>
                <a:lnTo>
                  <a:pt x="41516" y="57583"/>
                </a:lnTo>
                <a:lnTo>
                  <a:pt x="37088" y="49638"/>
                </a:lnTo>
                <a:lnTo>
                  <a:pt x="36516" y="43633"/>
                </a:lnTo>
                <a:lnTo>
                  <a:pt x="27716" y="26261"/>
                </a:lnTo>
                <a:lnTo>
                  <a:pt x="27416" y="16005"/>
                </a:lnTo>
                <a:lnTo>
                  <a:pt x="25855" y="16288"/>
                </a:lnTo>
                <a:lnTo>
                  <a:pt x="22605" y="22333"/>
                </a:lnTo>
                <a:lnTo>
                  <a:pt x="17327" y="24716"/>
                </a:lnTo>
                <a:lnTo>
                  <a:pt x="15472" y="27877"/>
                </a:lnTo>
                <a:lnTo>
                  <a:pt x="11611" y="28372"/>
                </a:lnTo>
                <a:lnTo>
                  <a:pt x="8805" y="36261"/>
                </a:lnTo>
                <a:lnTo>
                  <a:pt x="9216" y="43361"/>
                </a:lnTo>
                <a:lnTo>
                  <a:pt x="7650" y="42311"/>
                </a:lnTo>
                <a:lnTo>
                  <a:pt x="7794" y="54416"/>
                </a:lnTo>
                <a:lnTo>
                  <a:pt x="2855" y="65194"/>
                </a:lnTo>
                <a:lnTo>
                  <a:pt x="2377" y="72033"/>
                </a:lnTo>
                <a:lnTo>
                  <a:pt x="2677" y="78600"/>
                </a:lnTo>
                <a:lnTo>
                  <a:pt x="0" y="83366"/>
                </a:lnTo>
                <a:lnTo>
                  <a:pt x="2066" y="99933"/>
                </a:lnTo>
                <a:lnTo>
                  <a:pt x="4238" y="103844"/>
                </a:lnTo>
                <a:lnTo>
                  <a:pt x="4283" y="105022"/>
                </a:lnTo>
                <a:lnTo>
                  <a:pt x="7594" y="103233"/>
                </a:lnTo>
                <a:lnTo>
                  <a:pt x="9011" y="96205"/>
                </a:lnTo>
                <a:lnTo>
                  <a:pt x="14327" y="87288"/>
                </a:lnTo>
                <a:lnTo>
                  <a:pt x="22800" y="83511"/>
                </a:lnTo>
                <a:lnTo>
                  <a:pt x="29394" y="84683"/>
                </a:lnTo>
                <a:lnTo>
                  <a:pt x="33833" y="84166"/>
                </a:lnTo>
                <a:lnTo>
                  <a:pt x="36288" y="87955"/>
                </a:lnTo>
                <a:lnTo>
                  <a:pt x="39938" y="82711"/>
                </a:lnTo>
                <a:lnTo>
                  <a:pt x="43755" y="81683"/>
                </a:lnTo>
                <a:lnTo>
                  <a:pt x="44555" y="85955"/>
                </a:lnTo>
                <a:lnTo>
                  <a:pt x="47811" y="86172"/>
                </a:lnTo>
                <a:lnTo>
                  <a:pt x="50927" y="92738"/>
                </a:lnTo>
                <a:lnTo>
                  <a:pt x="56750" y="92466"/>
                </a:lnTo>
                <a:lnTo>
                  <a:pt x="58511" y="93966"/>
                </a:lnTo>
                <a:lnTo>
                  <a:pt x="64600" y="86650"/>
                </a:lnTo>
                <a:lnTo>
                  <a:pt x="71227" y="92466"/>
                </a:lnTo>
                <a:lnTo>
                  <a:pt x="77055" y="94194"/>
                </a:lnTo>
                <a:lnTo>
                  <a:pt x="81927" y="104472"/>
                </a:lnTo>
                <a:lnTo>
                  <a:pt x="86005" y="105755"/>
                </a:lnTo>
                <a:lnTo>
                  <a:pt x="90350" y="116483"/>
                </a:lnTo>
                <a:lnTo>
                  <a:pt x="95750" y="117022"/>
                </a:lnTo>
                <a:lnTo>
                  <a:pt x="97605" y="120000"/>
                </a:lnTo>
                <a:lnTo>
                  <a:pt x="97605" y="119961"/>
                </a:lnTo>
                <a:lnTo>
                  <a:pt x="103583" y="114955"/>
                </a:lnTo>
                <a:lnTo>
                  <a:pt x="111461" y="112938"/>
                </a:lnTo>
                <a:lnTo>
                  <a:pt x="112255" y="103894"/>
                </a:lnTo>
                <a:lnTo>
                  <a:pt x="115544" y="100877"/>
                </a:lnTo>
                <a:lnTo>
                  <a:pt x="116866" y="93861"/>
                </a:lnTo>
                <a:cubicBezTo>
                  <a:pt x="116866" y="93861"/>
                  <a:pt x="120000" y="92483"/>
                  <a:pt x="120000" y="92483"/>
                </a:cubicBezTo>
                <a:close/>
                <a:moveTo>
                  <a:pt x="120000" y="92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5" name="Google Shape;2745;p205"/>
          <p:cNvSpPr/>
          <p:nvPr/>
        </p:nvSpPr>
        <p:spPr>
          <a:xfrm>
            <a:off x="13726445" y="4945930"/>
            <a:ext cx="318653" cy="211851"/>
          </a:xfrm>
          <a:custGeom>
            <a:rect b="b" l="l" r="r" t="t"/>
            <a:pathLst>
              <a:path extrusionOk="0" h="120000" w="120000">
                <a:moveTo>
                  <a:pt x="38944" y="87466"/>
                </a:moveTo>
                <a:lnTo>
                  <a:pt x="38155" y="75883"/>
                </a:lnTo>
                <a:lnTo>
                  <a:pt x="40966" y="70683"/>
                </a:lnTo>
                <a:lnTo>
                  <a:pt x="38505" y="67072"/>
                </a:lnTo>
                <a:lnTo>
                  <a:pt x="35555" y="66144"/>
                </a:lnTo>
                <a:lnTo>
                  <a:pt x="34705" y="59711"/>
                </a:lnTo>
                <a:lnTo>
                  <a:pt x="31372" y="57327"/>
                </a:lnTo>
                <a:lnTo>
                  <a:pt x="22500" y="60166"/>
                </a:lnTo>
                <a:lnTo>
                  <a:pt x="16250" y="55894"/>
                </a:lnTo>
                <a:lnTo>
                  <a:pt x="9605" y="43533"/>
                </a:lnTo>
                <a:lnTo>
                  <a:pt x="1327" y="45972"/>
                </a:lnTo>
                <a:lnTo>
                  <a:pt x="155" y="44983"/>
                </a:lnTo>
                <a:lnTo>
                  <a:pt x="2116" y="40255"/>
                </a:lnTo>
                <a:lnTo>
                  <a:pt x="505" y="32027"/>
                </a:lnTo>
                <a:lnTo>
                  <a:pt x="0" y="22155"/>
                </a:lnTo>
                <a:lnTo>
                  <a:pt x="4255" y="20455"/>
                </a:lnTo>
                <a:lnTo>
                  <a:pt x="6077" y="13788"/>
                </a:lnTo>
                <a:lnTo>
                  <a:pt x="12922" y="5322"/>
                </a:lnTo>
                <a:lnTo>
                  <a:pt x="23811" y="1738"/>
                </a:lnTo>
                <a:lnTo>
                  <a:pt x="32288" y="2850"/>
                </a:lnTo>
                <a:lnTo>
                  <a:pt x="37994" y="2355"/>
                </a:lnTo>
                <a:lnTo>
                  <a:pt x="41155" y="5955"/>
                </a:lnTo>
                <a:lnTo>
                  <a:pt x="45844" y="977"/>
                </a:lnTo>
                <a:lnTo>
                  <a:pt x="50755" y="0"/>
                </a:lnTo>
                <a:lnTo>
                  <a:pt x="51783" y="4055"/>
                </a:lnTo>
                <a:lnTo>
                  <a:pt x="55972" y="4261"/>
                </a:lnTo>
                <a:lnTo>
                  <a:pt x="59972" y="10494"/>
                </a:lnTo>
                <a:lnTo>
                  <a:pt x="67466" y="10238"/>
                </a:lnTo>
                <a:lnTo>
                  <a:pt x="69733" y="11661"/>
                </a:lnTo>
                <a:lnTo>
                  <a:pt x="77555" y="4716"/>
                </a:lnTo>
                <a:lnTo>
                  <a:pt x="86077" y="10238"/>
                </a:lnTo>
                <a:lnTo>
                  <a:pt x="93577" y="11877"/>
                </a:lnTo>
                <a:lnTo>
                  <a:pt x="99838" y="21633"/>
                </a:lnTo>
                <a:lnTo>
                  <a:pt x="105083" y="22855"/>
                </a:lnTo>
                <a:lnTo>
                  <a:pt x="110666" y="33038"/>
                </a:lnTo>
                <a:lnTo>
                  <a:pt x="117611" y="33550"/>
                </a:lnTo>
                <a:lnTo>
                  <a:pt x="120000" y="36377"/>
                </a:lnTo>
                <a:lnTo>
                  <a:pt x="114405" y="46361"/>
                </a:lnTo>
                <a:lnTo>
                  <a:pt x="118255" y="48722"/>
                </a:lnTo>
                <a:lnTo>
                  <a:pt x="118255" y="55411"/>
                </a:lnTo>
                <a:lnTo>
                  <a:pt x="109888" y="60622"/>
                </a:lnTo>
                <a:lnTo>
                  <a:pt x="105350" y="71600"/>
                </a:lnTo>
                <a:lnTo>
                  <a:pt x="101894" y="72550"/>
                </a:lnTo>
                <a:lnTo>
                  <a:pt x="100500" y="82550"/>
                </a:lnTo>
                <a:lnTo>
                  <a:pt x="106744" y="86861"/>
                </a:lnTo>
                <a:lnTo>
                  <a:pt x="106744" y="94016"/>
                </a:lnTo>
                <a:lnTo>
                  <a:pt x="101538" y="94016"/>
                </a:lnTo>
                <a:lnTo>
                  <a:pt x="99766" y="90177"/>
                </a:lnTo>
                <a:lnTo>
                  <a:pt x="95600" y="92105"/>
                </a:lnTo>
                <a:lnTo>
                  <a:pt x="93111" y="100661"/>
                </a:lnTo>
                <a:lnTo>
                  <a:pt x="86150" y="101116"/>
                </a:lnTo>
                <a:lnTo>
                  <a:pt x="88550" y="110644"/>
                </a:lnTo>
                <a:lnTo>
                  <a:pt x="84411" y="111150"/>
                </a:lnTo>
                <a:lnTo>
                  <a:pt x="78138" y="115438"/>
                </a:lnTo>
                <a:lnTo>
                  <a:pt x="71838" y="111150"/>
                </a:lnTo>
                <a:lnTo>
                  <a:pt x="63094" y="114955"/>
                </a:lnTo>
                <a:lnTo>
                  <a:pt x="57750" y="120000"/>
                </a:lnTo>
                <a:lnTo>
                  <a:pt x="54727" y="113255"/>
                </a:lnTo>
                <a:lnTo>
                  <a:pt x="55061" y="105383"/>
                </a:lnTo>
                <a:lnTo>
                  <a:pt x="52461" y="93222"/>
                </a:lnTo>
                <a:lnTo>
                  <a:pt x="49144" y="92805"/>
                </a:lnTo>
                <a:lnTo>
                  <a:pt x="43755" y="86805"/>
                </a:lnTo>
                <a:cubicBezTo>
                  <a:pt x="43755" y="86805"/>
                  <a:pt x="38944" y="87466"/>
                  <a:pt x="38944" y="87466"/>
                </a:cubicBezTo>
                <a:close/>
                <a:moveTo>
                  <a:pt x="38944" y="874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6" name="Google Shape;2746;p205"/>
          <p:cNvSpPr/>
          <p:nvPr/>
        </p:nvSpPr>
        <p:spPr>
          <a:xfrm>
            <a:off x="13880520" y="4959935"/>
            <a:ext cx="539259" cy="376431"/>
          </a:xfrm>
          <a:custGeom>
            <a:rect b="b" l="l" r="r" t="t"/>
            <a:pathLst>
              <a:path extrusionOk="0" h="120000" w="120000">
                <a:moveTo>
                  <a:pt x="0" y="62333"/>
                </a:moveTo>
                <a:lnTo>
                  <a:pt x="3166" y="59494"/>
                </a:lnTo>
                <a:lnTo>
                  <a:pt x="8344" y="57355"/>
                </a:lnTo>
                <a:lnTo>
                  <a:pt x="12077" y="59766"/>
                </a:lnTo>
                <a:lnTo>
                  <a:pt x="15788" y="57355"/>
                </a:lnTo>
                <a:lnTo>
                  <a:pt x="18244" y="57072"/>
                </a:lnTo>
                <a:lnTo>
                  <a:pt x="16822" y="51711"/>
                </a:lnTo>
                <a:lnTo>
                  <a:pt x="20944" y="51455"/>
                </a:lnTo>
                <a:lnTo>
                  <a:pt x="22416" y="46638"/>
                </a:lnTo>
                <a:lnTo>
                  <a:pt x="24883" y="45561"/>
                </a:lnTo>
                <a:lnTo>
                  <a:pt x="25933" y="47716"/>
                </a:lnTo>
                <a:lnTo>
                  <a:pt x="29016" y="47716"/>
                </a:lnTo>
                <a:lnTo>
                  <a:pt x="29016" y="43694"/>
                </a:lnTo>
                <a:lnTo>
                  <a:pt x="25316" y="41266"/>
                </a:lnTo>
                <a:lnTo>
                  <a:pt x="26144" y="35644"/>
                </a:lnTo>
                <a:lnTo>
                  <a:pt x="28188" y="35111"/>
                </a:lnTo>
                <a:lnTo>
                  <a:pt x="30883" y="28933"/>
                </a:lnTo>
                <a:lnTo>
                  <a:pt x="35838" y="26005"/>
                </a:lnTo>
                <a:lnTo>
                  <a:pt x="35838" y="22244"/>
                </a:lnTo>
                <a:lnTo>
                  <a:pt x="33555" y="20916"/>
                </a:lnTo>
                <a:lnTo>
                  <a:pt x="36866" y="15277"/>
                </a:lnTo>
                <a:lnTo>
                  <a:pt x="41422" y="12605"/>
                </a:lnTo>
                <a:lnTo>
                  <a:pt x="47416" y="11527"/>
                </a:lnTo>
                <a:lnTo>
                  <a:pt x="48027" y="6700"/>
                </a:lnTo>
                <a:lnTo>
                  <a:pt x="50533" y="5088"/>
                </a:lnTo>
                <a:lnTo>
                  <a:pt x="51533" y="1338"/>
                </a:lnTo>
                <a:lnTo>
                  <a:pt x="55077" y="283"/>
                </a:lnTo>
                <a:lnTo>
                  <a:pt x="57544" y="2422"/>
                </a:lnTo>
                <a:lnTo>
                  <a:pt x="60650" y="0"/>
                </a:lnTo>
                <a:lnTo>
                  <a:pt x="63561" y="5905"/>
                </a:lnTo>
                <a:lnTo>
                  <a:pt x="67061" y="3750"/>
                </a:lnTo>
                <a:lnTo>
                  <a:pt x="70166" y="4294"/>
                </a:lnTo>
                <a:lnTo>
                  <a:pt x="72861" y="10466"/>
                </a:lnTo>
                <a:lnTo>
                  <a:pt x="76550" y="6700"/>
                </a:lnTo>
                <a:lnTo>
                  <a:pt x="80694" y="5088"/>
                </a:lnTo>
                <a:lnTo>
                  <a:pt x="82366" y="7777"/>
                </a:lnTo>
                <a:lnTo>
                  <a:pt x="84438" y="7777"/>
                </a:lnTo>
                <a:lnTo>
                  <a:pt x="90633" y="10727"/>
                </a:lnTo>
                <a:lnTo>
                  <a:pt x="91450" y="15011"/>
                </a:lnTo>
                <a:lnTo>
                  <a:pt x="90394" y="19838"/>
                </a:lnTo>
                <a:lnTo>
                  <a:pt x="92877" y="23572"/>
                </a:lnTo>
                <a:lnTo>
                  <a:pt x="92877" y="29205"/>
                </a:lnTo>
                <a:lnTo>
                  <a:pt x="96216" y="33761"/>
                </a:lnTo>
                <a:lnTo>
                  <a:pt x="97861" y="38861"/>
                </a:lnTo>
                <a:lnTo>
                  <a:pt x="101583" y="45561"/>
                </a:lnTo>
                <a:lnTo>
                  <a:pt x="104477" y="48238"/>
                </a:lnTo>
                <a:lnTo>
                  <a:pt x="105700" y="54405"/>
                </a:lnTo>
                <a:lnTo>
                  <a:pt x="110466" y="56016"/>
                </a:lnTo>
                <a:lnTo>
                  <a:pt x="115850" y="62172"/>
                </a:lnTo>
                <a:lnTo>
                  <a:pt x="116266" y="65644"/>
                </a:lnTo>
                <a:lnTo>
                  <a:pt x="120000" y="68877"/>
                </a:lnTo>
                <a:lnTo>
                  <a:pt x="118311" y="70744"/>
                </a:lnTo>
                <a:lnTo>
                  <a:pt x="115444" y="76900"/>
                </a:lnTo>
                <a:lnTo>
                  <a:pt x="107994" y="78238"/>
                </a:lnTo>
                <a:lnTo>
                  <a:pt x="104883" y="74477"/>
                </a:lnTo>
                <a:lnTo>
                  <a:pt x="103622" y="77450"/>
                </a:lnTo>
                <a:lnTo>
                  <a:pt x="103861" y="82005"/>
                </a:lnTo>
                <a:lnTo>
                  <a:pt x="106761" y="87900"/>
                </a:lnTo>
                <a:lnTo>
                  <a:pt x="106350" y="92977"/>
                </a:lnTo>
                <a:lnTo>
                  <a:pt x="109655" y="97805"/>
                </a:lnTo>
                <a:lnTo>
                  <a:pt x="109655" y="102500"/>
                </a:lnTo>
                <a:lnTo>
                  <a:pt x="109277" y="102405"/>
                </a:lnTo>
                <a:lnTo>
                  <a:pt x="103161" y="104383"/>
                </a:lnTo>
                <a:lnTo>
                  <a:pt x="98927" y="104933"/>
                </a:lnTo>
                <a:lnTo>
                  <a:pt x="96894" y="112038"/>
                </a:lnTo>
                <a:lnTo>
                  <a:pt x="96583" y="118327"/>
                </a:lnTo>
                <a:lnTo>
                  <a:pt x="93472" y="118855"/>
                </a:lnTo>
                <a:lnTo>
                  <a:pt x="90994" y="116050"/>
                </a:lnTo>
                <a:lnTo>
                  <a:pt x="86872" y="117655"/>
                </a:lnTo>
                <a:lnTo>
                  <a:pt x="84438" y="115572"/>
                </a:lnTo>
                <a:lnTo>
                  <a:pt x="81466" y="115794"/>
                </a:lnTo>
                <a:lnTo>
                  <a:pt x="78805" y="120000"/>
                </a:lnTo>
                <a:lnTo>
                  <a:pt x="76444" y="118994"/>
                </a:lnTo>
                <a:lnTo>
                  <a:pt x="75866" y="115438"/>
                </a:lnTo>
                <a:lnTo>
                  <a:pt x="71938" y="114766"/>
                </a:lnTo>
                <a:lnTo>
                  <a:pt x="67477" y="118327"/>
                </a:lnTo>
                <a:lnTo>
                  <a:pt x="65511" y="117111"/>
                </a:lnTo>
                <a:lnTo>
                  <a:pt x="61177" y="116327"/>
                </a:lnTo>
                <a:lnTo>
                  <a:pt x="59927" y="117916"/>
                </a:lnTo>
                <a:lnTo>
                  <a:pt x="57972" y="118050"/>
                </a:lnTo>
                <a:lnTo>
                  <a:pt x="55600" y="115238"/>
                </a:lnTo>
                <a:lnTo>
                  <a:pt x="50633" y="117794"/>
                </a:lnTo>
                <a:lnTo>
                  <a:pt x="50027" y="115661"/>
                </a:lnTo>
                <a:lnTo>
                  <a:pt x="46516" y="113377"/>
                </a:lnTo>
                <a:lnTo>
                  <a:pt x="38266" y="111761"/>
                </a:lnTo>
                <a:lnTo>
                  <a:pt x="34766" y="109222"/>
                </a:lnTo>
                <a:lnTo>
                  <a:pt x="32988" y="109100"/>
                </a:lnTo>
                <a:lnTo>
                  <a:pt x="29988" y="112288"/>
                </a:lnTo>
                <a:lnTo>
                  <a:pt x="25477" y="112561"/>
                </a:lnTo>
                <a:lnTo>
                  <a:pt x="15461" y="114433"/>
                </a:lnTo>
                <a:lnTo>
                  <a:pt x="12966" y="116194"/>
                </a:lnTo>
                <a:lnTo>
                  <a:pt x="8333" y="113100"/>
                </a:lnTo>
                <a:lnTo>
                  <a:pt x="6038" y="113477"/>
                </a:lnTo>
                <a:lnTo>
                  <a:pt x="6150" y="111638"/>
                </a:lnTo>
                <a:lnTo>
                  <a:pt x="3250" y="105616"/>
                </a:lnTo>
                <a:lnTo>
                  <a:pt x="2150" y="100127"/>
                </a:lnTo>
                <a:lnTo>
                  <a:pt x="4294" y="95577"/>
                </a:lnTo>
                <a:lnTo>
                  <a:pt x="7200" y="94238"/>
                </a:lnTo>
                <a:lnTo>
                  <a:pt x="7094" y="82605"/>
                </a:lnTo>
                <a:lnTo>
                  <a:pt x="5450" y="80733"/>
                </a:lnTo>
                <a:lnTo>
                  <a:pt x="4833" y="76188"/>
                </a:lnTo>
                <a:lnTo>
                  <a:pt x="2861" y="72288"/>
                </a:lnTo>
                <a:lnTo>
                  <a:pt x="688" y="63733"/>
                </a:lnTo>
                <a:cubicBezTo>
                  <a:pt x="688" y="63733"/>
                  <a:pt x="0" y="62333"/>
                  <a:pt x="0" y="62333"/>
                </a:cubicBezTo>
                <a:close/>
                <a:moveTo>
                  <a:pt x="0" y="623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7" name="Google Shape;2747;p205"/>
          <p:cNvSpPr/>
          <p:nvPr/>
        </p:nvSpPr>
        <p:spPr>
          <a:xfrm>
            <a:off x="13838502" y="5254078"/>
            <a:ext cx="1062759" cy="597037"/>
          </a:xfrm>
          <a:custGeom>
            <a:rect b="b" l="l" r="r" t="t"/>
            <a:pathLst>
              <a:path extrusionOk="0" h="120000" w="120000">
                <a:moveTo>
                  <a:pt x="7494" y="11111"/>
                </a:moveTo>
                <a:lnTo>
                  <a:pt x="8661" y="10872"/>
                </a:lnTo>
                <a:lnTo>
                  <a:pt x="11016" y="12827"/>
                </a:lnTo>
                <a:lnTo>
                  <a:pt x="12288" y="11716"/>
                </a:lnTo>
                <a:lnTo>
                  <a:pt x="17383" y="10533"/>
                </a:lnTo>
                <a:lnTo>
                  <a:pt x="19677" y="10361"/>
                </a:lnTo>
                <a:lnTo>
                  <a:pt x="21205" y="8355"/>
                </a:lnTo>
                <a:lnTo>
                  <a:pt x="22105" y="8427"/>
                </a:lnTo>
                <a:lnTo>
                  <a:pt x="23888" y="10027"/>
                </a:lnTo>
                <a:lnTo>
                  <a:pt x="28083" y="11050"/>
                </a:lnTo>
                <a:lnTo>
                  <a:pt x="29872" y="12488"/>
                </a:lnTo>
                <a:lnTo>
                  <a:pt x="30177" y="13838"/>
                </a:lnTo>
                <a:lnTo>
                  <a:pt x="32705" y="12222"/>
                </a:lnTo>
                <a:lnTo>
                  <a:pt x="33911" y="13994"/>
                </a:lnTo>
                <a:lnTo>
                  <a:pt x="34905" y="13916"/>
                </a:lnTo>
                <a:lnTo>
                  <a:pt x="35538" y="12911"/>
                </a:lnTo>
                <a:lnTo>
                  <a:pt x="37744" y="13405"/>
                </a:lnTo>
                <a:lnTo>
                  <a:pt x="38744" y="14172"/>
                </a:lnTo>
                <a:lnTo>
                  <a:pt x="41016" y="11927"/>
                </a:lnTo>
                <a:lnTo>
                  <a:pt x="43011" y="12350"/>
                </a:lnTo>
                <a:lnTo>
                  <a:pt x="43305" y="14594"/>
                </a:lnTo>
                <a:lnTo>
                  <a:pt x="44505" y="15227"/>
                </a:lnTo>
                <a:lnTo>
                  <a:pt x="45861" y="12572"/>
                </a:lnTo>
                <a:lnTo>
                  <a:pt x="47366" y="12433"/>
                </a:lnTo>
                <a:lnTo>
                  <a:pt x="48605" y="13750"/>
                </a:lnTo>
                <a:lnTo>
                  <a:pt x="50705" y="12738"/>
                </a:lnTo>
                <a:lnTo>
                  <a:pt x="51966" y="14505"/>
                </a:lnTo>
                <a:lnTo>
                  <a:pt x="53544" y="14172"/>
                </a:lnTo>
                <a:lnTo>
                  <a:pt x="53705" y="10205"/>
                </a:lnTo>
                <a:lnTo>
                  <a:pt x="54738" y="5722"/>
                </a:lnTo>
                <a:lnTo>
                  <a:pt x="56894" y="5377"/>
                </a:lnTo>
                <a:lnTo>
                  <a:pt x="60000" y="4133"/>
                </a:lnTo>
                <a:lnTo>
                  <a:pt x="61372" y="4633"/>
                </a:lnTo>
                <a:lnTo>
                  <a:pt x="63038" y="4050"/>
                </a:lnTo>
                <a:lnTo>
                  <a:pt x="62883" y="1588"/>
                </a:lnTo>
                <a:lnTo>
                  <a:pt x="63983" y="0"/>
                </a:lnTo>
                <a:lnTo>
                  <a:pt x="67611" y="1927"/>
                </a:lnTo>
                <a:lnTo>
                  <a:pt x="71327" y="1927"/>
                </a:lnTo>
                <a:lnTo>
                  <a:pt x="73172" y="344"/>
                </a:lnTo>
                <a:lnTo>
                  <a:pt x="74855" y="505"/>
                </a:lnTo>
                <a:lnTo>
                  <a:pt x="75961" y="5894"/>
                </a:lnTo>
                <a:lnTo>
                  <a:pt x="77477" y="7933"/>
                </a:lnTo>
                <a:lnTo>
                  <a:pt x="76638" y="10533"/>
                </a:lnTo>
                <a:lnTo>
                  <a:pt x="78633" y="14772"/>
                </a:lnTo>
                <a:lnTo>
                  <a:pt x="82677" y="13838"/>
                </a:lnTo>
                <a:lnTo>
                  <a:pt x="84144" y="15855"/>
                </a:lnTo>
                <a:lnTo>
                  <a:pt x="84350" y="18305"/>
                </a:lnTo>
                <a:lnTo>
                  <a:pt x="85722" y="18638"/>
                </a:lnTo>
                <a:lnTo>
                  <a:pt x="85722" y="21850"/>
                </a:lnTo>
                <a:lnTo>
                  <a:pt x="86505" y="25644"/>
                </a:lnTo>
                <a:lnTo>
                  <a:pt x="89811" y="30794"/>
                </a:lnTo>
                <a:lnTo>
                  <a:pt x="91133" y="28433"/>
                </a:lnTo>
                <a:lnTo>
                  <a:pt x="93172" y="30205"/>
                </a:lnTo>
                <a:lnTo>
                  <a:pt x="94844" y="29444"/>
                </a:lnTo>
                <a:lnTo>
                  <a:pt x="96422" y="29955"/>
                </a:lnTo>
                <a:lnTo>
                  <a:pt x="98894" y="26905"/>
                </a:lnTo>
                <a:lnTo>
                  <a:pt x="100050" y="26644"/>
                </a:lnTo>
                <a:lnTo>
                  <a:pt x="101677" y="32394"/>
                </a:lnTo>
                <a:lnTo>
                  <a:pt x="103933" y="34666"/>
                </a:lnTo>
                <a:lnTo>
                  <a:pt x="104616" y="36955"/>
                </a:lnTo>
                <a:lnTo>
                  <a:pt x="105611" y="35361"/>
                </a:lnTo>
                <a:lnTo>
                  <a:pt x="108233" y="36272"/>
                </a:lnTo>
                <a:lnTo>
                  <a:pt x="110177" y="36355"/>
                </a:lnTo>
                <a:lnTo>
                  <a:pt x="111555" y="37716"/>
                </a:lnTo>
                <a:lnTo>
                  <a:pt x="113105" y="37283"/>
                </a:lnTo>
                <a:lnTo>
                  <a:pt x="115005" y="39144"/>
                </a:lnTo>
                <a:lnTo>
                  <a:pt x="117205" y="39811"/>
                </a:lnTo>
                <a:lnTo>
                  <a:pt x="118316" y="38061"/>
                </a:lnTo>
                <a:lnTo>
                  <a:pt x="118950" y="40744"/>
                </a:lnTo>
                <a:lnTo>
                  <a:pt x="119933" y="41672"/>
                </a:lnTo>
                <a:lnTo>
                  <a:pt x="120000" y="44800"/>
                </a:lnTo>
                <a:lnTo>
                  <a:pt x="118783" y="47416"/>
                </a:lnTo>
                <a:lnTo>
                  <a:pt x="117272" y="47911"/>
                </a:lnTo>
                <a:lnTo>
                  <a:pt x="116788" y="52983"/>
                </a:lnTo>
                <a:lnTo>
                  <a:pt x="118894" y="55338"/>
                </a:lnTo>
                <a:lnTo>
                  <a:pt x="119194" y="58727"/>
                </a:lnTo>
                <a:lnTo>
                  <a:pt x="118316" y="63016"/>
                </a:lnTo>
                <a:lnTo>
                  <a:pt x="118583" y="65983"/>
                </a:lnTo>
                <a:lnTo>
                  <a:pt x="117272" y="67583"/>
                </a:lnTo>
                <a:lnTo>
                  <a:pt x="113761" y="67927"/>
                </a:lnTo>
                <a:lnTo>
                  <a:pt x="112166" y="71972"/>
                </a:lnTo>
                <a:lnTo>
                  <a:pt x="111222" y="72644"/>
                </a:lnTo>
                <a:lnTo>
                  <a:pt x="110800" y="78122"/>
                </a:lnTo>
                <a:lnTo>
                  <a:pt x="109444" y="78916"/>
                </a:lnTo>
                <a:lnTo>
                  <a:pt x="109277" y="77672"/>
                </a:lnTo>
                <a:lnTo>
                  <a:pt x="108494" y="77494"/>
                </a:lnTo>
                <a:lnTo>
                  <a:pt x="106683" y="78727"/>
                </a:lnTo>
                <a:lnTo>
                  <a:pt x="104872" y="78466"/>
                </a:lnTo>
                <a:lnTo>
                  <a:pt x="103922" y="79616"/>
                </a:lnTo>
                <a:lnTo>
                  <a:pt x="103322" y="81650"/>
                </a:lnTo>
                <a:lnTo>
                  <a:pt x="101722" y="81827"/>
                </a:lnTo>
                <a:lnTo>
                  <a:pt x="100955" y="83605"/>
                </a:lnTo>
                <a:lnTo>
                  <a:pt x="99400" y="86244"/>
                </a:lnTo>
                <a:lnTo>
                  <a:pt x="98861" y="85983"/>
                </a:lnTo>
                <a:lnTo>
                  <a:pt x="97372" y="86244"/>
                </a:lnTo>
                <a:lnTo>
                  <a:pt x="96161" y="87761"/>
                </a:lnTo>
                <a:lnTo>
                  <a:pt x="94227" y="87050"/>
                </a:lnTo>
                <a:lnTo>
                  <a:pt x="92750" y="88561"/>
                </a:lnTo>
                <a:lnTo>
                  <a:pt x="91816" y="88283"/>
                </a:lnTo>
                <a:lnTo>
                  <a:pt x="90866" y="85733"/>
                </a:lnTo>
                <a:lnTo>
                  <a:pt x="90211" y="85811"/>
                </a:lnTo>
                <a:lnTo>
                  <a:pt x="90655" y="87222"/>
                </a:lnTo>
                <a:lnTo>
                  <a:pt x="91483" y="88916"/>
                </a:lnTo>
                <a:lnTo>
                  <a:pt x="91144" y="90416"/>
                </a:lnTo>
                <a:lnTo>
                  <a:pt x="89594" y="93966"/>
                </a:lnTo>
                <a:lnTo>
                  <a:pt x="88727" y="94750"/>
                </a:lnTo>
                <a:lnTo>
                  <a:pt x="88394" y="93677"/>
                </a:lnTo>
                <a:lnTo>
                  <a:pt x="88944" y="93177"/>
                </a:lnTo>
                <a:lnTo>
                  <a:pt x="90377" y="90416"/>
                </a:lnTo>
                <a:lnTo>
                  <a:pt x="90144" y="89450"/>
                </a:lnTo>
                <a:lnTo>
                  <a:pt x="89383" y="88644"/>
                </a:lnTo>
                <a:lnTo>
                  <a:pt x="89105" y="89972"/>
                </a:lnTo>
                <a:lnTo>
                  <a:pt x="86900" y="93677"/>
                </a:lnTo>
                <a:lnTo>
                  <a:pt x="85577" y="94038"/>
                </a:lnTo>
                <a:lnTo>
                  <a:pt x="85355" y="95477"/>
                </a:lnTo>
                <a:lnTo>
                  <a:pt x="83827" y="95477"/>
                </a:lnTo>
                <a:lnTo>
                  <a:pt x="82772" y="94216"/>
                </a:lnTo>
                <a:lnTo>
                  <a:pt x="81888" y="95550"/>
                </a:lnTo>
                <a:lnTo>
                  <a:pt x="80294" y="95116"/>
                </a:lnTo>
                <a:lnTo>
                  <a:pt x="80077" y="96088"/>
                </a:lnTo>
                <a:lnTo>
                  <a:pt x="81005" y="97061"/>
                </a:lnTo>
                <a:lnTo>
                  <a:pt x="83322" y="96788"/>
                </a:lnTo>
                <a:lnTo>
                  <a:pt x="84194" y="98461"/>
                </a:lnTo>
                <a:lnTo>
                  <a:pt x="85083" y="99544"/>
                </a:lnTo>
                <a:lnTo>
                  <a:pt x="85905" y="98833"/>
                </a:lnTo>
                <a:lnTo>
                  <a:pt x="86405" y="99994"/>
                </a:lnTo>
                <a:lnTo>
                  <a:pt x="85694" y="101405"/>
                </a:lnTo>
                <a:lnTo>
                  <a:pt x="85755" y="102472"/>
                </a:lnTo>
                <a:lnTo>
                  <a:pt x="86405" y="101755"/>
                </a:lnTo>
                <a:lnTo>
                  <a:pt x="87066" y="101755"/>
                </a:lnTo>
                <a:lnTo>
                  <a:pt x="86850" y="103627"/>
                </a:lnTo>
                <a:lnTo>
                  <a:pt x="87727" y="102294"/>
                </a:lnTo>
                <a:lnTo>
                  <a:pt x="88494" y="103083"/>
                </a:lnTo>
                <a:lnTo>
                  <a:pt x="88827" y="105744"/>
                </a:lnTo>
                <a:lnTo>
                  <a:pt x="89672" y="107150"/>
                </a:lnTo>
                <a:lnTo>
                  <a:pt x="91316" y="107950"/>
                </a:lnTo>
                <a:lnTo>
                  <a:pt x="92022" y="107338"/>
                </a:lnTo>
                <a:lnTo>
                  <a:pt x="89594" y="103627"/>
                </a:lnTo>
                <a:lnTo>
                  <a:pt x="87066" y="98644"/>
                </a:lnTo>
                <a:lnTo>
                  <a:pt x="86355" y="95638"/>
                </a:lnTo>
                <a:lnTo>
                  <a:pt x="86950" y="95011"/>
                </a:lnTo>
                <a:lnTo>
                  <a:pt x="88061" y="97494"/>
                </a:lnTo>
                <a:lnTo>
                  <a:pt x="88616" y="100605"/>
                </a:lnTo>
                <a:lnTo>
                  <a:pt x="92127" y="106805"/>
                </a:lnTo>
                <a:lnTo>
                  <a:pt x="92966" y="107338"/>
                </a:lnTo>
                <a:lnTo>
                  <a:pt x="94177" y="105300"/>
                </a:lnTo>
                <a:lnTo>
                  <a:pt x="95005" y="105216"/>
                </a:lnTo>
                <a:lnTo>
                  <a:pt x="96377" y="106627"/>
                </a:lnTo>
                <a:lnTo>
                  <a:pt x="96927" y="104238"/>
                </a:lnTo>
                <a:lnTo>
                  <a:pt x="99244" y="103805"/>
                </a:lnTo>
                <a:lnTo>
                  <a:pt x="101172" y="103983"/>
                </a:lnTo>
                <a:lnTo>
                  <a:pt x="100616" y="105477"/>
                </a:lnTo>
                <a:lnTo>
                  <a:pt x="99900" y="106450"/>
                </a:lnTo>
                <a:lnTo>
                  <a:pt x="100572" y="108572"/>
                </a:lnTo>
                <a:lnTo>
                  <a:pt x="99683" y="110261"/>
                </a:lnTo>
                <a:lnTo>
                  <a:pt x="97205" y="110622"/>
                </a:lnTo>
                <a:lnTo>
                  <a:pt x="94350" y="109811"/>
                </a:lnTo>
                <a:lnTo>
                  <a:pt x="92627" y="111322"/>
                </a:lnTo>
                <a:lnTo>
                  <a:pt x="91372" y="114161"/>
                </a:lnTo>
                <a:lnTo>
                  <a:pt x="89050" y="114072"/>
                </a:lnTo>
                <a:lnTo>
                  <a:pt x="85694" y="118138"/>
                </a:lnTo>
                <a:lnTo>
                  <a:pt x="83161" y="120000"/>
                </a:lnTo>
                <a:lnTo>
                  <a:pt x="80511" y="119811"/>
                </a:lnTo>
                <a:lnTo>
                  <a:pt x="79238" y="118227"/>
                </a:lnTo>
                <a:lnTo>
                  <a:pt x="79627" y="117338"/>
                </a:lnTo>
                <a:lnTo>
                  <a:pt x="80511" y="113094"/>
                </a:lnTo>
                <a:lnTo>
                  <a:pt x="80400" y="111405"/>
                </a:lnTo>
                <a:lnTo>
                  <a:pt x="78088" y="108500"/>
                </a:lnTo>
                <a:lnTo>
                  <a:pt x="77261" y="108661"/>
                </a:lnTo>
                <a:lnTo>
                  <a:pt x="75672" y="107438"/>
                </a:lnTo>
                <a:lnTo>
                  <a:pt x="74672" y="108750"/>
                </a:lnTo>
                <a:lnTo>
                  <a:pt x="73411" y="107866"/>
                </a:lnTo>
                <a:lnTo>
                  <a:pt x="74900" y="104238"/>
                </a:lnTo>
                <a:lnTo>
                  <a:pt x="77477" y="101755"/>
                </a:lnTo>
                <a:lnTo>
                  <a:pt x="79627" y="101127"/>
                </a:lnTo>
                <a:lnTo>
                  <a:pt x="80233" y="100511"/>
                </a:lnTo>
                <a:lnTo>
                  <a:pt x="79405" y="98922"/>
                </a:lnTo>
                <a:lnTo>
                  <a:pt x="79077" y="95988"/>
                </a:lnTo>
                <a:lnTo>
                  <a:pt x="78411" y="95494"/>
                </a:lnTo>
                <a:lnTo>
                  <a:pt x="77850" y="97166"/>
                </a:lnTo>
                <a:lnTo>
                  <a:pt x="76688" y="96105"/>
                </a:lnTo>
                <a:lnTo>
                  <a:pt x="75050" y="94966"/>
                </a:lnTo>
                <a:lnTo>
                  <a:pt x="73294" y="95438"/>
                </a:lnTo>
                <a:lnTo>
                  <a:pt x="71766" y="96738"/>
                </a:lnTo>
                <a:lnTo>
                  <a:pt x="70433" y="95494"/>
                </a:lnTo>
                <a:lnTo>
                  <a:pt x="69416" y="95350"/>
                </a:lnTo>
                <a:lnTo>
                  <a:pt x="68344" y="93861"/>
                </a:lnTo>
                <a:lnTo>
                  <a:pt x="69150" y="93066"/>
                </a:lnTo>
                <a:lnTo>
                  <a:pt x="69450" y="92188"/>
                </a:lnTo>
                <a:lnTo>
                  <a:pt x="67300" y="91027"/>
                </a:lnTo>
                <a:lnTo>
                  <a:pt x="64666" y="91027"/>
                </a:lnTo>
                <a:lnTo>
                  <a:pt x="64038" y="89572"/>
                </a:lnTo>
                <a:lnTo>
                  <a:pt x="65655" y="89572"/>
                </a:lnTo>
                <a:lnTo>
                  <a:pt x="68200" y="89055"/>
                </a:lnTo>
                <a:lnTo>
                  <a:pt x="69500" y="89705"/>
                </a:lnTo>
                <a:lnTo>
                  <a:pt x="70433" y="88916"/>
                </a:lnTo>
                <a:lnTo>
                  <a:pt x="71983" y="87405"/>
                </a:lnTo>
                <a:lnTo>
                  <a:pt x="69783" y="88283"/>
                </a:lnTo>
                <a:lnTo>
                  <a:pt x="68666" y="87661"/>
                </a:lnTo>
                <a:lnTo>
                  <a:pt x="67783" y="86611"/>
                </a:lnTo>
                <a:lnTo>
                  <a:pt x="67294" y="85288"/>
                </a:lnTo>
                <a:lnTo>
                  <a:pt x="66677" y="86883"/>
                </a:lnTo>
                <a:lnTo>
                  <a:pt x="66083" y="88211"/>
                </a:lnTo>
                <a:lnTo>
                  <a:pt x="64750" y="88211"/>
                </a:lnTo>
                <a:lnTo>
                  <a:pt x="64805" y="87583"/>
                </a:lnTo>
                <a:lnTo>
                  <a:pt x="63983" y="86338"/>
                </a:lnTo>
                <a:lnTo>
                  <a:pt x="62550" y="89272"/>
                </a:lnTo>
                <a:lnTo>
                  <a:pt x="60844" y="89450"/>
                </a:lnTo>
                <a:lnTo>
                  <a:pt x="59800" y="90766"/>
                </a:lnTo>
                <a:lnTo>
                  <a:pt x="59800" y="93677"/>
                </a:lnTo>
                <a:lnTo>
                  <a:pt x="58311" y="96788"/>
                </a:lnTo>
                <a:lnTo>
                  <a:pt x="57533" y="96788"/>
                </a:lnTo>
                <a:lnTo>
                  <a:pt x="57977" y="98300"/>
                </a:lnTo>
                <a:lnTo>
                  <a:pt x="55233" y="103627"/>
                </a:lnTo>
                <a:lnTo>
                  <a:pt x="54277" y="103627"/>
                </a:lnTo>
                <a:lnTo>
                  <a:pt x="53672" y="102111"/>
                </a:lnTo>
                <a:lnTo>
                  <a:pt x="53627" y="103805"/>
                </a:lnTo>
                <a:lnTo>
                  <a:pt x="53461" y="105216"/>
                </a:lnTo>
                <a:lnTo>
                  <a:pt x="54177" y="106627"/>
                </a:lnTo>
                <a:lnTo>
                  <a:pt x="53905" y="108661"/>
                </a:lnTo>
                <a:lnTo>
                  <a:pt x="53888" y="108694"/>
                </a:lnTo>
                <a:lnTo>
                  <a:pt x="52644" y="107077"/>
                </a:lnTo>
                <a:lnTo>
                  <a:pt x="50394" y="107400"/>
                </a:lnTo>
                <a:lnTo>
                  <a:pt x="49205" y="108811"/>
                </a:lnTo>
                <a:lnTo>
                  <a:pt x="46516" y="108716"/>
                </a:lnTo>
                <a:lnTo>
                  <a:pt x="44516" y="108033"/>
                </a:lnTo>
                <a:lnTo>
                  <a:pt x="43361" y="104777"/>
                </a:lnTo>
                <a:lnTo>
                  <a:pt x="44411" y="103527"/>
                </a:lnTo>
                <a:lnTo>
                  <a:pt x="45611" y="104111"/>
                </a:lnTo>
                <a:lnTo>
                  <a:pt x="45666" y="102016"/>
                </a:lnTo>
                <a:lnTo>
                  <a:pt x="47022" y="97950"/>
                </a:lnTo>
                <a:lnTo>
                  <a:pt x="47766" y="98133"/>
                </a:lnTo>
                <a:lnTo>
                  <a:pt x="47711" y="95244"/>
                </a:lnTo>
                <a:lnTo>
                  <a:pt x="47927" y="91033"/>
                </a:lnTo>
                <a:lnTo>
                  <a:pt x="49338" y="90955"/>
                </a:lnTo>
                <a:lnTo>
                  <a:pt x="51227" y="89938"/>
                </a:lnTo>
                <a:lnTo>
                  <a:pt x="52388" y="91461"/>
                </a:lnTo>
                <a:lnTo>
                  <a:pt x="54538" y="91366"/>
                </a:lnTo>
                <a:lnTo>
                  <a:pt x="54800" y="90111"/>
                </a:lnTo>
                <a:lnTo>
                  <a:pt x="53911" y="88088"/>
                </a:lnTo>
                <a:lnTo>
                  <a:pt x="54233" y="86155"/>
                </a:lnTo>
                <a:lnTo>
                  <a:pt x="53966" y="84033"/>
                </a:lnTo>
                <a:lnTo>
                  <a:pt x="51850" y="82011"/>
                </a:lnTo>
                <a:lnTo>
                  <a:pt x="50077" y="79383"/>
                </a:lnTo>
                <a:lnTo>
                  <a:pt x="49822" y="78122"/>
                </a:lnTo>
                <a:lnTo>
                  <a:pt x="48188" y="76777"/>
                </a:lnTo>
                <a:lnTo>
                  <a:pt x="48338" y="73988"/>
                </a:lnTo>
                <a:lnTo>
                  <a:pt x="47872" y="69850"/>
                </a:lnTo>
                <a:lnTo>
                  <a:pt x="46027" y="68338"/>
                </a:lnTo>
                <a:lnTo>
                  <a:pt x="43766" y="64705"/>
                </a:lnTo>
                <a:lnTo>
                  <a:pt x="43094" y="64705"/>
                </a:lnTo>
                <a:lnTo>
                  <a:pt x="42733" y="66066"/>
                </a:lnTo>
                <a:lnTo>
                  <a:pt x="40366" y="65644"/>
                </a:lnTo>
                <a:lnTo>
                  <a:pt x="38111" y="62338"/>
                </a:lnTo>
                <a:lnTo>
                  <a:pt x="36216" y="62338"/>
                </a:lnTo>
                <a:lnTo>
                  <a:pt x="35172" y="59655"/>
                </a:lnTo>
                <a:lnTo>
                  <a:pt x="34600" y="60577"/>
                </a:lnTo>
                <a:lnTo>
                  <a:pt x="33016" y="60577"/>
                </a:lnTo>
                <a:lnTo>
                  <a:pt x="32533" y="61755"/>
                </a:lnTo>
                <a:lnTo>
                  <a:pt x="31116" y="60400"/>
                </a:lnTo>
                <a:lnTo>
                  <a:pt x="30822" y="61161"/>
                </a:lnTo>
                <a:lnTo>
                  <a:pt x="29655" y="60400"/>
                </a:lnTo>
                <a:lnTo>
                  <a:pt x="29972" y="63527"/>
                </a:lnTo>
                <a:lnTo>
                  <a:pt x="29700" y="64888"/>
                </a:lnTo>
                <a:lnTo>
                  <a:pt x="29988" y="67783"/>
                </a:lnTo>
                <a:lnTo>
                  <a:pt x="28288" y="68266"/>
                </a:lnTo>
                <a:lnTo>
                  <a:pt x="26605" y="69950"/>
                </a:lnTo>
                <a:lnTo>
                  <a:pt x="21733" y="71300"/>
                </a:lnTo>
                <a:lnTo>
                  <a:pt x="20533" y="73572"/>
                </a:lnTo>
                <a:lnTo>
                  <a:pt x="19000" y="73744"/>
                </a:lnTo>
                <a:lnTo>
                  <a:pt x="16694" y="74922"/>
                </a:lnTo>
                <a:lnTo>
                  <a:pt x="15177" y="73744"/>
                </a:lnTo>
                <a:lnTo>
                  <a:pt x="14500" y="71883"/>
                </a:lnTo>
                <a:lnTo>
                  <a:pt x="12550" y="70444"/>
                </a:lnTo>
                <a:lnTo>
                  <a:pt x="10488" y="70372"/>
                </a:lnTo>
                <a:lnTo>
                  <a:pt x="7877" y="67927"/>
                </a:lnTo>
                <a:lnTo>
                  <a:pt x="6461" y="67927"/>
                </a:lnTo>
                <a:lnTo>
                  <a:pt x="5516" y="69350"/>
                </a:lnTo>
                <a:lnTo>
                  <a:pt x="4072" y="69444"/>
                </a:lnTo>
                <a:lnTo>
                  <a:pt x="3572" y="67322"/>
                </a:lnTo>
                <a:lnTo>
                  <a:pt x="1727" y="65388"/>
                </a:lnTo>
                <a:lnTo>
                  <a:pt x="0" y="62766"/>
                </a:lnTo>
                <a:lnTo>
                  <a:pt x="311" y="62444"/>
                </a:lnTo>
                <a:lnTo>
                  <a:pt x="622" y="58477"/>
                </a:lnTo>
                <a:lnTo>
                  <a:pt x="2116" y="53338"/>
                </a:lnTo>
                <a:lnTo>
                  <a:pt x="3516" y="53494"/>
                </a:lnTo>
                <a:lnTo>
                  <a:pt x="3616" y="49944"/>
                </a:lnTo>
                <a:lnTo>
                  <a:pt x="3311" y="46733"/>
                </a:lnTo>
                <a:lnTo>
                  <a:pt x="7772" y="38722"/>
                </a:lnTo>
                <a:lnTo>
                  <a:pt x="8394" y="35188"/>
                </a:lnTo>
                <a:lnTo>
                  <a:pt x="9500" y="33327"/>
                </a:lnTo>
                <a:lnTo>
                  <a:pt x="10711" y="33233"/>
                </a:lnTo>
                <a:lnTo>
                  <a:pt x="11116" y="29750"/>
                </a:lnTo>
                <a:lnTo>
                  <a:pt x="10583" y="28305"/>
                </a:lnTo>
                <a:lnTo>
                  <a:pt x="10372" y="26488"/>
                </a:lnTo>
                <a:lnTo>
                  <a:pt x="11011" y="25194"/>
                </a:lnTo>
                <a:lnTo>
                  <a:pt x="9250" y="23400"/>
                </a:lnTo>
                <a:lnTo>
                  <a:pt x="8394" y="19966"/>
                </a:lnTo>
                <a:lnTo>
                  <a:pt x="7483" y="18444"/>
                </a:lnTo>
                <a:lnTo>
                  <a:pt x="7411" y="13061"/>
                </a:lnTo>
                <a:cubicBezTo>
                  <a:pt x="7411" y="13061"/>
                  <a:pt x="7494" y="11111"/>
                  <a:pt x="7494" y="11111"/>
                </a:cubicBezTo>
                <a:close/>
                <a:moveTo>
                  <a:pt x="7494" y="11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8" name="Google Shape;2748;p205"/>
          <p:cNvSpPr/>
          <p:nvPr/>
        </p:nvSpPr>
        <p:spPr>
          <a:xfrm>
            <a:off x="14104628" y="5546467"/>
            <a:ext cx="222357" cy="225858"/>
          </a:xfrm>
          <a:custGeom>
            <a:rect b="b" l="l" r="r" t="t"/>
            <a:pathLst>
              <a:path extrusionOk="0" h="120000" w="120000">
                <a:moveTo>
                  <a:pt x="1583" y="21616"/>
                </a:moveTo>
                <a:lnTo>
                  <a:pt x="205" y="13916"/>
                </a:lnTo>
                <a:lnTo>
                  <a:pt x="1516" y="10305"/>
                </a:lnTo>
                <a:lnTo>
                  <a:pt x="0" y="1983"/>
                </a:lnTo>
                <a:lnTo>
                  <a:pt x="5550" y="4016"/>
                </a:lnTo>
                <a:lnTo>
                  <a:pt x="6983" y="1983"/>
                </a:lnTo>
                <a:lnTo>
                  <a:pt x="13738" y="5600"/>
                </a:lnTo>
                <a:lnTo>
                  <a:pt x="16033" y="2466"/>
                </a:lnTo>
                <a:lnTo>
                  <a:pt x="23588" y="2466"/>
                </a:lnTo>
                <a:lnTo>
                  <a:pt x="26316" y="0"/>
                </a:lnTo>
                <a:lnTo>
                  <a:pt x="31322" y="7150"/>
                </a:lnTo>
                <a:lnTo>
                  <a:pt x="40350" y="7150"/>
                </a:lnTo>
                <a:lnTo>
                  <a:pt x="51105" y="15927"/>
                </a:lnTo>
                <a:lnTo>
                  <a:pt x="62405" y="17050"/>
                </a:lnTo>
                <a:lnTo>
                  <a:pt x="64138" y="13438"/>
                </a:lnTo>
                <a:lnTo>
                  <a:pt x="67355" y="13438"/>
                </a:lnTo>
                <a:lnTo>
                  <a:pt x="78150" y="23100"/>
                </a:lnTo>
                <a:lnTo>
                  <a:pt x="86955" y="27116"/>
                </a:lnTo>
                <a:lnTo>
                  <a:pt x="89172" y="38116"/>
                </a:lnTo>
                <a:lnTo>
                  <a:pt x="88450" y="45533"/>
                </a:lnTo>
                <a:lnTo>
                  <a:pt x="96250" y="49122"/>
                </a:lnTo>
                <a:lnTo>
                  <a:pt x="97466" y="52466"/>
                </a:lnTo>
                <a:lnTo>
                  <a:pt x="105927" y="59450"/>
                </a:lnTo>
                <a:lnTo>
                  <a:pt x="116033" y="64827"/>
                </a:lnTo>
                <a:lnTo>
                  <a:pt x="117294" y="70477"/>
                </a:lnTo>
                <a:lnTo>
                  <a:pt x="115766" y="75616"/>
                </a:lnTo>
                <a:lnTo>
                  <a:pt x="120000" y="81000"/>
                </a:lnTo>
                <a:lnTo>
                  <a:pt x="118766" y="84344"/>
                </a:lnTo>
                <a:lnTo>
                  <a:pt x="108505" y="84583"/>
                </a:lnTo>
                <a:lnTo>
                  <a:pt x="102972" y="80538"/>
                </a:lnTo>
                <a:lnTo>
                  <a:pt x="93944" y="83244"/>
                </a:lnTo>
                <a:lnTo>
                  <a:pt x="87216" y="83461"/>
                </a:lnTo>
                <a:lnTo>
                  <a:pt x="86172" y="94650"/>
                </a:lnTo>
                <a:lnTo>
                  <a:pt x="86444" y="102327"/>
                </a:lnTo>
                <a:lnTo>
                  <a:pt x="82900" y="101850"/>
                </a:lnTo>
                <a:lnTo>
                  <a:pt x="76422" y="112655"/>
                </a:lnTo>
                <a:lnTo>
                  <a:pt x="76161" y="118227"/>
                </a:lnTo>
                <a:lnTo>
                  <a:pt x="70427" y="116677"/>
                </a:lnTo>
                <a:lnTo>
                  <a:pt x="65400" y="120000"/>
                </a:lnTo>
                <a:lnTo>
                  <a:pt x="64972" y="119261"/>
                </a:lnTo>
                <a:lnTo>
                  <a:pt x="60400" y="110722"/>
                </a:lnTo>
                <a:lnTo>
                  <a:pt x="61922" y="81477"/>
                </a:lnTo>
                <a:lnTo>
                  <a:pt x="55911" y="72483"/>
                </a:lnTo>
                <a:lnTo>
                  <a:pt x="53377" y="63966"/>
                </a:lnTo>
                <a:lnTo>
                  <a:pt x="34872" y="50938"/>
                </a:lnTo>
                <a:lnTo>
                  <a:pt x="33338" y="44622"/>
                </a:lnTo>
                <a:lnTo>
                  <a:pt x="19255" y="33433"/>
                </a:lnTo>
                <a:lnTo>
                  <a:pt x="15238" y="19466"/>
                </a:lnTo>
                <a:cubicBezTo>
                  <a:pt x="15238" y="19466"/>
                  <a:pt x="1583" y="21616"/>
                  <a:pt x="1583" y="21616"/>
                </a:cubicBezTo>
                <a:close/>
                <a:moveTo>
                  <a:pt x="1583" y="216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49" name="Google Shape;2749;p205"/>
          <p:cNvSpPr/>
          <p:nvPr/>
        </p:nvSpPr>
        <p:spPr>
          <a:xfrm>
            <a:off x="13754459" y="5590239"/>
            <a:ext cx="569023" cy="329158"/>
          </a:xfrm>
          <a:custGeom>
            <a:rect b="b" l="l" r="r" t="t"/>
            <a:pathLst>
              <a:path extrusionOk="0" h="120000" w="120000">
                <a:moveTo>
                  <a:pt x="27033" y="4483"/>
                </a:moveTo>
                <a:lnTo>
                  <a:pt x="29733" y="4300"/>
                </a:lnTo>
                <a:lnTo>
                  <a:pt x="31494" y="1727"/>
                </a:lnTo>
                <a:lnTo>
                  <a:pt x="34133" y="1727"/>
                </a:lnTo>
                <a:lnTo>
                  <a:pt x="39005" y="6155"/>
                </a:lnTo>
                <a:lnTo>
                  <a:pt x="42850" y="6288"/>
                </a:lnTo>
                <a:lnTo>
                  <a:pt x="46494" y="8894"/>
                </a:lnTo>
                <a:lnTo>
                  <a:pt x="47750" y="12266"/>
                </a:lnTo>
                <a:lnTo>
                  <a:pt x="50583" y="14400"/>
                </a:lnTo>
                <a:lnTo>
                  <a:pt x="54877" y="12266"/>
                </a:lnTo>
                <a:lnTo>
                  <a:pt x="57738" y="11955"/>
                </a:lnTo>
                <a:lnTo>
                  <a:pt x="59977" y="7833"/>
                </a:lnTo>
                <a:lnTo>
                  <a:pt x="69077" y="5388"/>
                </a:lnTo>
                <a:lnTo>
                  <a:pt x="72216" y="2350"/>
                </a:lnTo>
                <a:lnTo>
                  <a:pt x="80722" y="0"/>
                </a:lnTo>
                <a:lnTo>
                  <a:pt x="82288" y="9511"/>
                </a:lnTo>
                <a:lnTo>
                  <a:pt x="87800" y="17133"/>
                </a:lnTo>
                <a:lnTo>
                  <a:pt x="88394" y="21433"/>
                </a:lnTo>
                <a:lnTo>
                  <a:pt x="95627" y="30311"/>
                </a:lnTo>
                <a:lnTo>
                  <a:pt x="96616" y="36111"/>
                </a:lnTo>
                <a:lnTo>
                  <a:pt x="98966" y="42233"/>
                </a:lnTo>
                <a:lnTo>
                  <a:pt x="98372" y="62150"/>
                </a:lnTo>
                <a:lnTo>
                  <a:pt x="100161" y="67966"/>
                </a:lnTo>
                <a:lnTo>
                  <a:pt x="102488" y="74366"/>
                </a:lnTo>
                <a:lnTo>
                  <a:pt x="106222" y="75605"/>
                </a:lnTo>
                <a:lnTo>
                  <a:pt x="111233" y="75783"/>
                </a:lnTo>
                <a:lnTo>
                  <a:pt x="113455" y="73227"/>
                </a:lnTo>
                <a:lnTo>
                  <a:pt x="117644" y="72638"/>
                </a:lnTo>
                <a:lnTo>
                  <a:pt x="119972" y="75572"/>
                </a:lnTo>
                <a:lnTo>
                  <a:pt x="118550" y="77750"/>
                </a:lnTo>
                <a:lnTo>
                  <a:pt x="120000" y="79527"/>
                </a:lnTo>
                <a:lnTo>
                  <a:pt x="120000" y="82750"/>
                </a:lnTo>
                <a:lnTo>
                  <a:pt x="118038" y="88177"/>
                </a:lnTo>
                <a:lnTo>
                  <a:pt x="115150" y="89155"/>
                </a:lnTo>
                <a:lnTo>
                  <a:pt x="110427" y="89644"/>
                </a:lnTo>
                <a:lnTo>
                  <a:pt x="109722" y="94122"/>
                </a:lnTo>
                <a:lnTo>
                  <a:pt x="107955" y="97005"/>
                </a:lnTo>
                <a:lnTo>
                  <a:pt x="109094" y="100066"/>
                </a:lnTo>
                <a:lnTo>
                  <a:pt x="108900" y="106316"/>
                </a:lnTo>
                <a:lnTo>
                  <a:pt x="107455" y="110161"/>
                </a:lnTo>
                <a:lnTo>
                  <a:pt x="108394" y="115244"/>
                </a:lnTo>
                <a:lnTo>
                  <a:pt x="105188" y="115033"/>
                </a:lnTo>
                <a:lnTo>
                  <a:pt x="104588" y="112900"/>
                </a:lnTo>
                <a:lnTo>
                  <a:pt x="101066" y="110261"/>
                </a:lnTo>
                <a:lnTo>
                  <a:pt x="98450" y="111788"/>
                </a:lnTo>
                <a:lnTo>
                  <a:pt x="97050" y="109416"/>
                </a:lnTo>
                <a:lnTo>
                  <a:pt x="92605" y="106550"/>
                </a:lnTo>
                <a:lnTo>
                  <a:pt x="88394" y="105927"/>
                </a:lnTo>
                <a:lnTo>
                  <a:pt x="84855" y="106872"/>
                </a:lnTo>
                <a:lnTo>
                  <a:pt x="76816" y="112672"/>
                </a:lnTo>
                <a:lnTo>
                  <a:pt x="75638" y="115700"/>
                </a:lnTo>
                <a:lnTo>
                  <a:pt x="72216" y="117394"/>
                </a:lnTo>
                <a:lnTo>
                  <a:pt x="70544" y="119250"/>
                </a:lnTo>
                <a:lnTo>
                  <a:pt x="65466" y="118305"/>
                </a:lnTo>
                <a:lnTo>
                  <a:pt x="63116" y="118305"/>
                </a:lnTo>
                <a:lnTo>
                  <a:pt x="60355" y="116772"/>
                </a:lnTo>
                <a:lnTo>
                  <a:pt x="58111" y="118305"/>
                </a:lnTo>
                <a:lnTo>
                  <a:pt x="55455" y="117100"/>
                </a:lnTo>
                <a:lnTo>
                  <a:pt x="51544" y="120000"/>
                </a:lnTo>
                <a:lnTo>
                  <a:pt x="46855" y="117233"/>
                </a:lnTo>
                <a:lnTo>
                  <a:pt x="45477" y="117850"/>
                </a:lnTo>
                <a:lnTo>
                  <a:pt x="44011" y="115422"/>
                </a:lnTo>
                <a:lnTo>
                  <a:pt x="40400" y="115100"/>
                </a:lnTo>
                <a:lnTo>
                  <a:pt x="37072" y="118466"/>
                </a:lnTo>
                <a:lnTo>
                  <a:pt x="35600" y="114638"/>
                </a:lnTo>
                <a:lnTo>
                  <a:pt x="36561" y="112377"/>
                </a:lnTo>
                <a:lnTo>
                  <a:pt x="36777" y="109155"/>
                </a:lnTo>
                <a:lnTo>
                  <a:pt x="35022" y="106872"/>
                </a:lnTo>
                <a:lnTo>
                  <a:pt x="31333" y="106355"/>
                </a:lnTo>
                <a:lnTo>
                  <a:pt x="30494" y="101794"/>
                </a:lnTo>
                <a:lnTo>
                  <a:pt x="30122" y="98616"/>
                </a:lnTo>
                <a:lnTo>
                  <a:pt x="32372" y="94638"/>
                </a:lnTo>
                <a:lnTo>
                  <a:pt x="27650" y="93111"/>
                </a:lnTo>
                <a:lnTo>
                  <a:pt x="25400" y="97850"/>
                </a:lnTo>
                <a:lnTo>
                  <a:pt x="23261" y="94788"/>
                </a:lnTo>
                <a:lnTo>
                  <a:pt x="20422" y="96611"/>
                </a:lnTo>
                <a:lnTo>
                  <a:pt x="19150" y="93111"/>
                </a:lnTo>
                <a:lnTo>
                  <a:pt x="14655" y="90800"/>
                </a:lnTo>
                <a:lnTo>
                  <a:pt x="14105" y="88566"/>
                </a:lnTo>
                <a:lnTo>
                  <a:pt x="15705" y="83255"/>
                </a:lnTo>
                <a:lnTo>
                  <a:pt x="12105" y="79055"/>
                </a:lnTo>
                <a:lnTo>
                  <a:pt x="8561" y="76155"/>
                </a:lnTo>
                <a:lnTo>
                  <a:pt x="7672" y="72377"/>
                </a:lnTo>
                <a:lnTo>
                  <a:pt x="3327" y="64333"/>
                </a:lnTo>
                <a:lnTo>
                  <a:pt x="2500" y="61644"/>
                </a:lnTo>
                <a:lnTo>
                  <a:pt x="0" y="60327"/>
                </a:lnTo>
                <a:lnTo>
                  <a:pt x="2700" y="55961"/>
                </a:lnTo>
                <a:lnTo>
                  <a:pt x="5050" y="54888"/>
                </a:lnTo>
                <a:lnTo>
                  <a:pt x="6305" y="51205"/>
                </a:lnTo>
                <a:lnTo>
                  <a:pt x="9955" y="51694"/>
                </a:lnTo>
                <a:lnTo>
                  <a:pt x="12411" y="48027"/>
                </a:lnTo>
                <a:lnTo>
                  <a:pt x="12288" y="43911"/>
                </a:lnTo>
                <a:lnTo>
                  <a:pt x="17077" y="32738"/>
                </a:lnTo>
                <a:lnTo>
                  <a:pt x="19916" y="19738"/>
                </a:lnTo>
                <a:lnTo>
                  <a:pt x="22755" y="11483"/>
                </a:lnTo>
                <a:lnTo>
                  <a:pt x="25994" y="10572"/>
                </a:lnTo>
                <a:lnTo>
                  <a:pt x="27377" y="5833"/>
                </a:lnTo>
                <a:cubicBezTo>
                  <a:pt x="27377" y="5833"/>
                  <a:pt x="27033" y="4483"/>
                  <a:pt x="27033" y="4483"/>
                </a:cubicBezTo>
                <a:close/>
                <a:moveTo>
                  <a:pt x="27033" y="4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0" name="Google Shape;2750;p205"/>
          <p:cNvSpPr/>
          <p:nvPr/>
        </p:nvSpPr>
        <p:spPr>
          <a:xfrm>
            <a:off x="13516345" y="5576232"/>
            <a:ext cx="369428" cy="217104"/>
          </a:xfrm>
          <a:custGeom>
            <a:rect b="b" l="l" r="r" t="t"/>
            <a:pathLst>
              <a:path extrusionOk="0" h="120000" w="120000">
                <a:moveTo>
                  <a:pt x="77961" y="102755"/>
                </a:moveTo>
                <a:lnTo>
                  <a:pt x="82105" y="96155"/>
                </a:lnTo>
                <a:lnTo>
                  <a:pt x="85711" y="94533"/>
                </a:lnTo>
                <a:lnTo>
                  <a:pt x="87644" y="88966"/>
                </a:lnTo>
                <a:lnTo>
                  <a:pt x="93250" y="89705"/>
                </a:lnTo>
                <a:lnTo>
                  <a:pt x="97016" y="84161"/>
                </a:lnTo>
                <a:lnTo>
                  <a:pt x="96833" y="77927"/>
                </a:lnTo>
                <a:lnTo>
                  <a:pt x="104188" y="61033"/>
                </a:lnTo>
                <a:lnTo>
                  <a:pt x="108538" y="41377"/>
                </a:lnTo>
                <a:lnTo>
                  <a:pt x="112905" y="28894"/>
                </a:lnTo>
                <a:lnTo>
                  <a:pt x="117883" y="27511"/>
                </a:lnTo>
                <a:lnTo>
                  <a:pt x="120000" y="20344"/>
                </a:lnTo>
                <a:lnTo>
                  <a:pt x="118038" y="12488"/>
                </a:lnTo>
                <a:lnTo>
                  <a:pt x="112766" y="7194"/>
                </a:lnTo>
                <a:lnTo>
                  <a:pt x="107811" y="0"/>
                </a:lnTo>
                <a:lnTo>
                  <a:pt x="103166" y="4655"/>
                </a:lnTo>
                <a:lnTo>
                  <a:pt x="96683" y="2366"/>
                </a:lnTo>
                <a:lnTo>
                  <a:pt x="88222" y="3255"/>
                </a:lnTo>
                <a:lnTo>
                  <a:pt x="83472" y="1183"/>
                </a:lnTo>
                <a:lnTo>
                  <a:pt x="76544" y="2094"/>
                </a:lnTo>
                <a:lnTo>
                  <a:pt x="72916" y="10616"/>
                </a:lnTo>
                <a:lnTo>
                  <a:pt x="69194" y="15272"/>
                </a:lnTo>
                <a:lnTo>
                  <a:pt x="68700" y="21283"/>
                </a:lnTo>
                <a:lnTo>
                  <a:pt x="62822" y="11822"/>
                </a:lnTo>
                <a:lnTo>
                  <a:pt x="56061" y="20594"/>
                </a:lnTo>
                <a:lnTo>
                  <a:pt x="50211" y="23600"/>
                </a:lnTo>
                <a:lnTo>
                  <a:pt x="49627" y="29605"/>
                </a:lnTo>
                <a:lnTo>
                  <a:pt x="38488" y="31233"/>
                </a:lnTo>
                <a:lnTo>
                  <a:pt x="31444" y="34922"/>
                </a:lnTo>
                <a:lnTo>
                  <a:pt x="24061" y="32805"/>
                </a:lnTo>
                <a:lnTo>
                  <a:pt x="10100" y="20444"/>
                </a:lnTo>
                <a:lnTo>
                  <a:pt x="10522" y="24777"/>
                </a:lnTo>
                <a:lnTo>
                  <a:pt x="11122" y="31233"/>
                </a:lnTo>
                <a:lnTo>
                  <a:pt x="10350" y="37683"/>
                </a:lnTo>
                <a:lnTo>
                  <a:pt x="1333" y="37488"/>
                </a:lnTo>
                <a:lnTo>
                  <a:pt x="438" y="40244"/>
                </a:lnTo>
                <a:lnTo>
                  <a:pt x="4183" y="46944"/>
                </a:lnTo>
                <a:lnTo>
                  <a:pt x="2400" y="54338"/>
                </a:lnTo>
                <a:lnTo>
                  <a:pt x="1961" y="60344"/>
                </a:lnTo>
                <a:lnTo>
                  <a:pt x="4183" y="66355"/>
                </a:lnTo>
                <a:lnTo>
                  <a:pt x="961" y="72661"/>
                </a:lnTo>
                <a:lnTo>
                  <a:pt x="0" y="73100"/>
                </a:lnTo>
                <a:lnTo>
                  <a:pt x="5222" y="82366"/>
                </a:lnTo>
                <a:lnTo>
                  <a:pt x="6044" y="92933"/>
                </a:lnTo>
                <a:lnTo>
                  <a:pt x="9761" y="94088"/>
                </a:lnTo>
                <a:lnTo>
                  <a:pt x="18338" y="106550"/>
                </a:lnTo>
                <a:lnTo>
                  <a:pt x="22705" y="109111"/>
                </a:lnTo>
                <a:lnTo>
                  <a:pt x="26011" y="113055"/>
                </a:lnTo>
                <a:lnTo>
                  <a:pt x="36844" y="115816"/>
                </a:lnTo>
                <a:lnTo>
                  <a:pt x="44488" y="120000"/>
                </a:lnTo>
                <a:lnTo>
                  <a:pt x="47822" y="113500"/>
                </a:lnTo>
                <a:lnTo>
                  <a:pt x="50044" y="115422"/>
                </a:lnTo>
                <a:lnTo>
                  <a:pt x="52955" y="110494"/>
                </a:lnTo>
                <a:lnTo>
                  <a:pt x="57738" y="106727"/>
                </a:lnTo>
                <a:lnTo>
                  <a:pt x="61216" y="107488"/>
                </a:lnTo>
                <a:lnTo>
                  <a:pt x="62494" y="104433"/>
                </a:lnTo>
                <a:lnTo>
                  <a:pt x="67450" y="98055"/>
                </a:lnTo>
                <a:lnTo>
                  <a:pt x="70655" y="99683"/>
                </a:lnTo>
                <a:lnTo>
                  <a:pt x="74977" y="101133"/>
                </a:lnTo>
                <a:cubicBezTo>
                  <a:pt x="74977" y="101133"/>
                  <a:pt x="77961" y="102755"/>
                  <a:pt x="77961" y="102755"/>
                </a:cubicBezTo>
                <a:close/>
                <a:moveTo>
                  <a:pt x="77961" y="1027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1" name="Google Shape;2751;p205"/>
          <p:cNvSpPr/>
          <p:nvPr/>
        </p:nvSpPr>
        <p:spPr>
          <a:xfrm>
            <a:off x="13544359" y="5504448"/>
            <a:ext cx="323905" cy="127811"/>
          </a:xfrm>
          <a:custGeom>
            <a:rect b="b" l="l" r="r" t="t"/>
            <a:pathLst>
              <a:path extrusionOk="0" h="120000" w="120000">
                <a:moveTo>
                  <a:pt x="1400" y="95022"/>
                </a:moveTo>
                <a:lnTo>
                  <a:pt x="17355" y="116350"/>
                </a:lnTo>
                <a:lnTo>
                  <a:pt x="25794" y="120000"/>
                </a:lnTo>
                <a:lnTo>
                  <a:pt x="33844" y="113627"/>
                </a:lnTo>
                <a:lnTo>
                  <a:pt x="46577" y="110827"/>
                </a:lnTo>
                <a:lnTo>
                  <a:pt x="47244" y="100461"/>
                </a:lnTo>
                <a:lnTo>
                  <a:pt x="53927" y="95272"/>
                </a:lnTo>
                <a:lnTo>
                  <a:pt x="61655" y="80144"/>
                </a:lnTo>
                <a:lnTo>
                  <a:pt x="68372" y="96461"/>
                </a:lnTo>
                <a:lnTo>
                  <a:pt x="68938" y="86094"/>
                </a:lnTo>
                <a:lnTo>
                  <a:pt x="73188" y="78061"/>
                </a:lnTo>
                <a:lnTo>
                  <a:pt x="77338" y="63361"/>
                </a:lnTo>
                <a:lnTo>
                  <a:pt x="85255" y="61788"/>
                </a:lnTo>
                <a:lnTo>
                  <a:pt x="90683" y="65361"/>
                </a:lnTo>
                <a:lnTo>
                  <a:pt x="100355" y="63827"/>
                </a:lnTo>
                <a:lnTo>
                  <a:pt x="107761" y="67777"/>
                </a:lnTo>
                <a:lnTo>
                  <a:pt x="114100" y="58222"/>
                </a:lnTo>
                <a:lnTo>
                  <a:pt x="115105" y="39477"/>
                </a:lnTo>
                <a:lnTo>
                  <a:pt x="120000" y="15216"/>
                </a:lnTo>
                <a:lnTo>
                  <a:pt x="119411" y="15066"/>
                </a:lnTo>
                <a:lnTo>
                  <a:pt x="109494" y="1616"/>
                </a:lnTo>
                <a:lnTo>
                  <a:pt x="100555" y="788"/>
                </a:lnTo>
                <a:lnTo>
                  <a:pt x="97583" y="3994"/>
                </a:lnTo>
                <a:lnTo>
                  <a:pt x="93838" y="0"/>
                </a:lnTo>
                <a:lnTo>
                  <a:pt x="89966" y="1211"/>
                </a:lnTo>
                <a:lnTo>
                  <a:pt x="86927" y="8416"/>
                </a:lnTo>
                <a:lnTo>
                  <a:pt x="83566" y="2961"/>
                </a:lnTo>
                <a:lnTo>
                  <a:pt x="77888" y="2961"/>
                </a:lnTo>
                <a:lnTo>
                  <a:pt x="74216" y="2000"/>
                </a:lnTo>
                <a:lnTo>
                  <a:pt x="70416" y="5016"/>
                </a:lnTo>
                <a:lnTo>
                  <a:pt x="67577" y="15027"/>
                </a:lnTo>
                <a:lnTo>
                  <a:pt x="63105" y="15361"/>
                </a:lnTo>
                <a:lnTo>
                  <a:pt x="61783" y="13766"/>
                </a:lnTo>
                <a:lnTo>
                  <a:pt x="61855" y="14300"/>
                </a:lnTo>
                <a:lnTo>
                  <a:pt x="50855" y="11877"/>
                </a:lnTo>
                <a:lnTo>
                  <a:pt x="45677" y="22666"/>
                </a:lnTo>
                <a:lnTo>
                  <a:pt x="39716" y="23900"/>
                </a:lnTo>
                <a:lnTo>
                  <a:pt x="33011" y="39477"/>
                </a:lnTo>
                <a:lnTo>
                  <a:pt x="24211" y="42244"/>
                </a:lnTo>
                <a:lnTo>
                  <a:pt x="15088" y="49800"/>
                </a:lnTo>
                <a:lnTo>
                  <a:pt x="12866" y="45427"/>
                </a:lnTo>
                <a:lnTo>
                  <a:pt x="7361" y="45811"/>
                </a:lnTo>
                <a:lnTo>
                  <a:pt x="1688" y="54650"/>
                </a:lnTo>
                <a:lnTo>
                  <a:pt x="500" y="53966"/>
                </a:lnTo>
                <a:lnTo>
                  <a:pt x="0" y="71644"/>
                </a:lnTo>
                <a:cubicBezTo>
                  <a:pt x="0" y="71644"/>
                  <a:pt x="1400" y="95022"/>
                  <a:pt x="1400" y="95022"/>
                </a:cubicBezTo>
                <a:close/>
                <a:moveTo>
                  <a:pt x="1400" y="950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2" name="Google Shape;2752;p205"/>
          <p:cNvSpPr/>
          <p:nvPr/>
        </p:nvSpPr>
        <p:spPr>
          <a:xfrm>
            <a:off x="13894528" y="5884380"/>
            <a:ext cx="372928" cy="213602"/>
          </a:xfrm>
          <a:custGeom>
            <a:rect b="b" l="l" r="r" t="t"/>
            <a:pathLst>
              <a:path extrusionOk="0" h="120000" w="120000">
                <a:moveTo>
                  <a:pt x="2200" y="655"/>
                </a:moveTo>
                <a:lnTo>
                  <a:pt x="7822" y="1455"/>
                </a:lnTo>
                <a:lnTo>
                  <a:pt x="10500" y="4966"/>
                </a:lnTo>
                <a:lnTo>
                  <a:pt x="10172" y="9927"/>
                </a:lnTo>
                <a:lnTo>
                  <a:pt x="8705" y="13411"/>
                </a:lnTo>
                <a:lnTo>
                  <a:pt x="10955" y="19305"/>
                </a:lnTo>
                <a:lnTo>
                  <a:pt x="16027" y="14116"/>
                </a:lnTo>
                <a:lnTo>
                  <a:pt x="21538" y="14622"/>
                </a:lnTo>
                <a:lnTo>
                  <a:pt x="23777" y="18355"/>
                </a:lnTo>
                <a:lnTo>
                  <a:pt x="25877" y="17400"/>
                </a:lnTo>
                <a:lnTo>
                  <a:pt x="33033" y="21661"/>
                </a:lnTo>
                <a:lnTo>
                  <a:pt x="38994" y="17200"/>
                </a:lnTo>
                <a:lnTo>
                  <a:pt x="43050" y="19055"/>
                </a:lnTo>
                <a:lnTo>
                  <a:pt x="46472" y="16700"/>
                </a:lnTo>
                <a:lnTo>
                  <a:pt x="50683" y="19055"/>
                </a:lnTo>
                <a:lnTo>
                  <a:pt x="54272" y="19055"/>
                </a:lnTo>
                <a:lnTo>
                  <a:pt x="62016" y="20511"/>
                </a:lnTo>
                <a:lnTo>
                  <a:pt x="64572" y="17650"/>
                </a:lnTo>
                <a:lnTo>
                  <a:pt x="69788" y="15044"/>
                </a:lnTo>
                <a:lnTo>
                  <a:pt x="71583" y="10383"/>
                </a:lnTo>
                <a:lnTo>
                  <a:pt x="83844" y="1455"/>
                </a:lnTo>
                <a:lnTo>
                  <a:pt x="89250" y="0"/>
                </a:lnTo>
                <a:lnTo>
                  <a:pt x="95666" y="955"/>
                </a:lnTo>
                <a:lnTo>
                  <a:pt x="102450" y="5366"/>
                </a:lnTo>
                <a:lnTo>
                  <a:pt x="104583" y="9027"/>
                </a:lnTo>
                <a:lnTo>
                  <a:pt x="108583" y="6672"/>
                </a:lnTo>
                <a:lnTo>
                  <a:pt x="113955" y="10727"/>
                </a:lnTo>
                <a:lnTo>
                  <a:pt x="114872" y="14016"/>
                </a:lnTo>
                <a:lnTo>
                  <a:pt x="119755" y="14344"/>
                </a:lnTo>
                <a:lnTo>
                  <a:pt x="120000" y="15900"/>
                </a:lnTo>
                <a:lnTo>
                  <a:pt x="119244" y="28233"/>
                </a:lnTo>
                <a:lnTo>
                  <a:pt x="116577" y="32194"/>
                </a:lnTo>
                <a:lnTo>
                  <a:pt x="112811" y="31466"/>
                </a:lnTo>
                <a:lnTo>
                  <a:pt x="107194" y="39366"/>
                </a:lnTo>
                <a:lnTo>
                  <a:pt x="108122" y="53683"/>
                </a:lnTo>
                <a:lnTo>
                  <a:pt x="106700" y="60072"/>
                </a:lnTo>
                <a:lnTo>
                  <a:pt x="100905" y="66994"/>
                </a:lnTo>
                <a:lnTo>
                  <a:pt x="101705" y="70455"/>
                </a:lnTo>
                <a:lnTo>
                  <a:pt x="105138" y="71233"/>
                </a:lnTo>
                <a:lnTo>
                  <a:pt x="109238" y="80633"/>
                </a:lnTo>
                <a:lnTo>
                  <a:pt x="112388" y="88511"/>
                </a:lnTo>
                <a:lnTo>
                  <a:pt x="112388" y="88961"/>
                </a:lnTo>
                <a:lnTo>
                  <a:pt x="107783" y="87105"/>
                </a:lnTo>
                <a:lnTo>
                  <a:pt x="104794" y="90966"/>
                </a:lnTo>
                <a:lnTo>
                  <a:pt x="99094" y="83844"/>
                </a:lnTo>
                <a:lnTo>
                  <a:pt x="93116" y="83844"/>
                </a:lnTo>
                <a:lnTo>
                  <a:pt x="90700" y="88105"/>
                </a:lnTo>
                <a:lnTo>
                  <a:pt x="87427" y="88561"/>
                </a:lnTo>
                <a:lnTo>
                  <a:pt x="84150" y="94227"/>
                </a:lnTo>
                <a:lnTo>
                  <a:pt x="84094" y="94572"/>
                </a:lnTo>
                <a:lnTo>
                  <a:pt x="81572" y="94572"/>
                </a:lnTo>
                <a:lnTo>
                  <a:pt x="76650" y="100494"/>
                </a:lnTo>
                <a:lnTo>
                  <a:pt x="76366" y="108016"/>
                </a:lnTo>
                <a:lnTo>
                  <a:pt x="78016" y="113627"/>
                </a:lnTo>
                <a:lnTo>
                  <a:pt x="75311" y="117166"/>
                </a:lnTo>
                <a:lnTo>
                  <a:pt x="66500" y="116238"/>
                </a:lnTo>
                <a:lnTo>
                  <a:pt x="62494" y="119322"/>
                </a:lnTo>
                <a:lnTo>
                  <a:pt x="58905" y="115988"/>
                </a:lnTo>
                <a:lnTo>
                  <a:pt x="54855" y="115988"/>
                </a:lnTo>
                <a:lnTo>
                  <a:pt x="52038" y="119550"/>
                </a:lnTo>
                <a:lnTo>
                  <a:pt x="48122" y="119094"/>
                </a:lnTo>
                <a:lnTo>
                  <a:pt x="47550" y="113627"/>
                </a:lnTo>
                <a:lnTo>
                  <a:pt x="42166" y="113883"/>
                </a:lnTo>
                <a:lnTo>
                  <a:pt x="37072" y="112477"/>
                </a:lnTo>
                <a:lnTo>
                  <a:pt x="33522" y="117894"/>
                </a:lnTo>
                <a:lnTo>
                  <a:pt x="28250" y="120000"/>
                </a:lnTo>
                <a:lnTo>
                  <a:pt x="21361" y="119750"/>
                </a:lnTo>
                <a:lnTo>
                  <a:pt x="19316" y="118144"/>
                </a:lnTo>
                <a:lnTo>
                  <a:pt x="19144" y="118344"/>
                </a:lnTo>
                <a:lnTo>
                  <a:pt x="18405" y="111777"/>
                </a:lnTo>
                <a:lnTo>
                  <a:pt x="17627" y="104000"/>
                </a:lnTo>
                <a:lnTo>
                  <a:pt x="12133" y="88711"/>
                </a:lnTo>
                <a:lnTo>
                  <a:pt x="3777" y="78383"/>
                </a:lnTo>
                <a:lnTo>
                  <a:pt x="4083" y="78383"/>
                </a:lnTo>
                <a:lnTo>
                  <a:pt x="5383" y="72461"/>
                </a:lnTo>
                <a:lnTo>
                  <a:pt x="2744" y="65894"/>
                </a:lnTo>
                <a:lnTo>
                  <a:pt x="2238" y="60477"/>
                </a:lnTo>
                <a:lnTo>
                  <a:pt x="9583" y="49894"/>
                </a:lnTo>
                <a:lnTo>
                  <a:pt x="10955" y="43277"/>
                </a:lnTo>
                <a:lnTo>
                  <a:pt x="8105" y="34850"/>
                </a:lnTo>
                <a:lnTo>
                  <a:pt x="2133" y="25222"/>
                </a:lnTo>
                <a:lnTo>
                  <a:pt x="0" y="12011"/>
                </a:lnTo>
                <a:lnTo>
                  <a:pt x="3311" y="6872"/>
                </a:lnTo>
                <a:cubicBezTo>
                  <a:pt x="3311" y="6872"/>
                  <a:pt x="2200" y="655"/>
                  <a:pt x="2200" y="655"/>
                </a:cubicBezTo>
                <a:close/>
                <a:moveTo>
                  <a:pt x="2200" y="6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3" name="Google Shape;2753;p205"/>
          <p:cNvSpPr/>
          <p:nvPr/>
        </p:nvSpPr>
        <p:spPr>
          <a:xfrm>
            <a:off x="13796481" y="6024446"/>
            <a:ext cx="159327" cy="117307"/>
          </a:xfrm>
          <a:custGeom>
            <a:rect b="b" l="l" r="r" t="t"/>
            <a:pathLst>
              <a:path extrusionOk="0" h="120000" w="120000">
                <a:moveTo>
                  <a:pt x="84183" y="0"/>
                </a:moveTo>
                <a:lnTo>
                  <a:pt x="103661" y="18694"/>
                </a:lnTo>
                <a:lnTo>
                  <a:pt x="116455" y="46377"/>
                </a:lnTo>
                <a:lnTo>
                  <a:pt x="118266" y="60455"/>
                </a:lnTo>
                <a:lnTo>
                  <a:pt x="120000" y="72344"/>
                </a:lnTo>
                <a:lnTo>
                  <a:pt x="114088" y="78788"/>
                </a:lnTo>
                <a:lnTo>
                  <a:pt x="105338" y="79150"/>
                </a:lnTo>
                <a:lnTo>
                  <a:pt x="94266" y="87688"/>
                </a:lnTo>
                <a:lnTo>
                  <a:pt x="70238" y="86411"/>
                </a:lnTo>
                <a:lnTo>
                  <a:pt x="60161" y="93216"/>
                </a:lnTo>
                <a:lnTo>
                  <a:pt x="59400" y="98344"/>
                </a:lnTo>
                <a:lnTo>
                  <a:pt x="45844" y="104288"/>
                </a:lnTo>
                <a:lnTo>
                  <a:pt x="26727" y="118816"/>
                </a:lnTo>
                <a:lnTo>
                  <a:pt x="26494" y="120000"/>
                </a:lnTo>
                <a:lnTo>
                  <a:pt x="16338" y="111011"/>
                </a:lnTo>
                <a:lnTo>
                  <a:pt x="11261" y="97166"/>
                </a:lnTo>
                <a:lnTo>
                  <a:pt x="3555" y="80694"/>
                </a:lnTo>
                <a:lnTo>
                  <a:pt x="0" y="58638"/>
                </a:lnTo>
                <a:lnTo>
                  <a:pt x="2316" y="38388"/>
                </a:lnTo>
                <a:lnTo>
                  <a:pt x="3072" y="40300"/>
                </a:lnTo>
                <a:lnTo>
                  <a:pt x="6927" y="35444"/>
                </a:lnTo>
                <a:lnTo>
                  <a:pt x="6394" y="25955"/>
                </a:lnTo>
                <a:lnTo>
                  <a:pt x="17683" y="18238"/>
                </a:lnTo>
                <a:lnTo>
                  <a:pt x="27794" y="14883"/>
                </a:lnTo>
                <a:lnTo>
                  <a:pt x="35766" y="7622"/>
                </a:lnTo>
                <a:lnTo>
                  <a:pt x="54577" y="2083"/>
                </a:lnTo>
                <a:lnTo>
                  <a:pt x="63600" y="3811"/>
                </a:lnTo>
                <a:lnTo>
                  <a:pt x="77216" y="0"/>
                </a:lnTo>
                <a:cubicBezTo>
                  <a:pt x="77216" y="0"/>
                  <a:pt x="84183" y="0"/>
                  <a:pt x="84183" y="0"/>
                </a:cubicBezTo>
                <a:close/>
                <a:moveTo>
                  <a:pt x="841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4" name="Google Shape;2754;p205"/>
          <p:cNvSpPr/>
          <p:nvPr/>
        </p:nvSpPr>
        <p:spPr>
          <a:xfrm>
            <a:off x="13712441" y="5996433"/>
            <a:ext cx="117307" cy="211851"/>
          </a:xfrm>
          <a:custGeom>
            <a:rect b="b" l="l" r="r" t="t"/>
            <a:pathLst>
              <a:path extrusionOk="0" h="120000" w="120000">
                <a:moveTo>
                  <a:pt x="87416" y="32372"/>
                </a:moveTo>
                <a:lnTo>
                  <a:pt x="84300" y="43688"/>
                </a:lnTo>
                <a:lnTo>
                  <a:pt x="89088" y="56016"/>
                </a:lnTo>
                <a:lnTo>
                  <a:pt x="99472" y="65227"/>
                </a:lnTo>
                <a:lnTo>
                  <a:pt x="106316" y="72966"/>
                </a:lnTo>
                <a:lnTo>
                  <a:pt x="120000" y="77988"/>
                </a:lnTo>
                <a:lnTo>
                  <a:pt x="117488" y="86616"/>
                </a:lnTo>
                <a:lnTo>
                  <a:pt x="107066" y="96100"/>
                </a:lnTo>
                <a:lnTo>
                  <a:pt x="81355" y="100416"/>
                </a:lnTo>
                <a:lnTo>
                  <a:pt x="80416" y="108027"/>
                </a:lnTo>
                <a:lnTo>
                  <a:pt x="71388" y="117794"/>
                </a:lnTo>
                <a:lnTo>
                  <a:pt x="62983" y="120000"/>
                </a:lnTo>
                <a:lnTo>
                  <a:pt x="51566" y="116038"/>
                </a:lnTo>
                <a:lnTo>
                  <a:pt x="39583" y="100466"/>
                </a:lnTo>
                <a:lnTo>
                  <a:pt x="16055" y="99961"/>
                </a:lnTo>
                <a:lnTo>
                  <a:pt x="9183" y="95950"/>
                </a:lnTo>
                <a:lnTo>
                  <a:pt x="14083" y="88488"/>
                </a:lnTo>
                <a:lnTo>
                  <a:pt x="7094" y="82477"/>
                </a:lnTo>
                <a:lnTo>
                  <a:pt x="7094" y="74438"/>
                </a:lnTo>
                <a:lnTo>
                  <a:pt x="13033" y="67483"/>
                </a:lnTo>
                <a:lnTo>
                  <a:pt x="5133" y="56983"/>
                </a:lnTo>
                <a:lnTo>
                  <a:pt x="11155" y="42416"/>
                </a:lnTo>
                <a:lnTo>
                  <a:pt x="17011" y="40922"/>
                </a:lnTo>
                <a:lnTo>
                  <a:pt x="18938" y="35927"/>
                </a:lnTo>
                <a:lnTo>
                  <a:pt x="0" y="31105"/>
                </a:lnTo>
                <a:lnTo>
                  <a:pt x="1050" y="18977"/>
                </a:lnTo>
                <a:lnTo>
                  <a:pt x="10066" y="9461"/>
                </a:lnTo>
                <a:lnTo>
                  <a:pt x="23550" y="1166"/>
                </a:lnTo>
                <a:lnTo>
                  <a:pt x="28327" y="1600"/>
                </a:lnTo>
                <a:lnTo>
                  <a:pt x="36227" y="7561"/>
                </a:lnTo>
                <a:lnTo>
                  <a:pt x="47588" y="427"/>
                </a:lnTo>
                <a:lnTo>
                  <a:pt x="47738" y="0"/>
                </a:lnTo>
                <a:lnTo>
                  <a:pt x="52616" y="1777"/>
                </a:lnTo>
                <a:lnTo>
                  <a:pt x="61338" y="9183"/>
                </a:lnTo>
                <a:lnTo>
                  <a:pt x="67305" y="9894"/>
                </a:lnTo>
                <a:lnTo>
                  <a:pt x="80638" y="14361"/>
                </a:lnTo>
                <a:lnTo>
                  <a:pt x="84616" y="19233"/>
                </a:lnTo>
                <a:lnTo>
                  <a:pt x="84411" y="29377"/>
                </a:lnTo>
                <a:cubicBezTo>
                  <a:pt x="84411" y="29377"/>
                  <a:pt x="87416" y="32372"/>
                  <a:pt x="87416" y="32372"/>
                </a:cubicBezTo>
                <a:close/>
                <a:moveTo>
                  <a:pt x="87416" y="32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5" name="Google Shape;2755;p205"/>
          <p:cNvSpPr/>
          <p:nvPr/>
        </p:nvSpPr>
        <p:spPr>
          <a:xfrm>
            <a:off x="13670420" y="5744312"/>
            <a:ext cx="260876" cy="313400"/>
          </a:xfrm>
          <a:custGeom>
            <a:rect b="b" l="l" r="r" t="t"/>
            <a:pathLst>
              <a:path extrusionOk="0" h="120000" w="120000">
                <a:moveTo>
                  <a:pt x="0" y="12077"/>
                </a:moveTo>
                <a:lnTo>
                  <a:pt x="4116" y="8650"/>
                </a:lnTo>
                <a:lnTo>
                  <a:pt x="10883" y="6033"/>
                </a:lnTo>
                <a:lnTo>
                  <a:pt x="15800" y="6561"/>
                </a:lnTo>
                <a:lnTo>
                  <a:pt x="17611" y="4438"/>
                </a:lnTo>
                <a:lnTo>
                  <a:pt x="24616" y="0"/>
                </a:lnTo>
                <a:lnTo>
                  <a:pt x="29150" y="1133"/>
                </a:lnTo>
                <a:lnTo>
                  <a:pt x="35266" y="2144"/>
                </a:lnTo>
                <a:lnTo>
                  <a:pt x="44916" y="4661"/>
                </a:lnTo>
                <a:lnTo>
                  <a:pt x="46711" y="7488"/>
                </a:lnTo>
                <a:lnTo>
                  <a:pt x="56150" y="15950"/>
                </a:lnTo>
                <a:lnTo>
                  <a:pt x="58083" y="19922"/>
                </a:lnTo>
                <a:lnTo>
                  <a:pt x="65777" y="22972"/>
                </a:lnTo>
                <a:lnTo>
                  <a:pt x="73594" y="27394"/>
                </a:lnTo>
                <a:lnTo>
                  <a:pt x="70122" y="32977"/>
                </a:lnTo>
                <a:lnTo>
                  <a:pt x="71311" y="35322"/>
                </a:lnTo>
                <a:lnTo>
                  <a:pt x="81077" y="37755"/>
                </a:lnTo>
                <a:lnTo>
                  <a:pt x="83844" y="41438"/>
                </a:lnTo>
                <a:lnTo>
                  <a:pt x="90005" y="39522"/>
                </a:lnTo>
                <a:lnTo>
                  <a:pt x="94650" y="42744"/>
                </a:lnTo>
                <a:lnTo>
                  <a:pt x="99538" y="37755"/>
                </a:lnTo>
                <a:lnTo>
                  <a:pt x="109788" y="39366"/>
                </a:lnTo>
                <a:lnTo>
                  <a:pt x="104900" y="43544"/>
                </a:lnTo>
                <a:lnTo>
                  <a:pt x="105722" y="46888"/>
                </a:lnTo>
                <a:lnTo>
                  <a:pt x="109116" y="55933"/>
                </a:lnTo>
                <a:lnTo>
                  <a:pt x="104405" y="59438"/>
                </a:lnTo>
                <a:lnTo>
                  <a:pt x="107438" y="68472"/>
                </a:lnTo>
                <a:lnTo>
                  <a:pt x="115944" y="75050"/>
                </a:lnTo>
                <a:lnTo>
                  <a:pt x="120000" y="80805"/>
                </a:lnTo>
                <a:lnTo>
                  <a:pt x="118055" y="85327"/>
                </a:lnTo>
                <a:lnTo>
                  <a:pt x="107588" y="92555"/>
                </a:lnTo>
                <a:lnTo>
                  <a:pt x="108311" y="96255"/>
                </a:lnTo>
                <a:lnTo>
                  <a:pt x="112072" y="100744"/>
                </a:lnTo>
                <a:lnTo>
                  <a:pt x="110222" y="104788"/>
                </a:lnTo>
                <a:lnTo>
                  <a:pt x="105533" y="104788"/>
                </a:lnTo>
                <a:lnTo>
                  <a:pt x="97216" y="106227"/>
                </a:lnTo>
                <a:lnTo>
                  <a:pt x="91705" y="105577"/>
                </a:lnTo>
                <a:lnTo>
                  <a:pt x="80216" y="107666"/>
                </a:lnTo>
                <a:lnTo>
                  <a:pt x="75344" y="110405"/>
                </a:lnTo>
                <a:lnTo>
                  <a:pt x="69172" y="111672"/>
                </a:lnTo>
                <a:lnTo>
                  <a:pt x="62272" y="114583"/>
                </a:lnTo>
                <a:lnTo>
                  <a:pt x="62600" y="118166"/>
                </a:lnTo>
                <a:lnTo>
                  <a:pt x="60244" y="120000"/>
                </a:lnTo>
                <a:lnTo>
                  <a:pt x="58422" y="117261"/>
                </a:lnTo>
                <a:lnTo>
                  <a:pt x="58511" y="110405"/>
                </a:lnTo>
                <a:lnTo>
                  <a:pt x="56711" y="107116"/>
                </a:lnTo>
                <a:lnTo>
                  <a:pt x="50666" y="104105"/>
                </a:lnTo>
                <a:lnTo>
                  <a:pt x="47961" y="103622"/>
                </a:lnTo>
                <a:lnTo>
                  <a:pt x="44011" y="98622"/>
                </a:lnTo>
                <a:lnTo>
                  <a:pt x="41800" y="97422"/>
                </a:lnTo>
                <a:lnTo>
                  <a:pt x="42538" y="95316"/>
                </a:lnTo>
                <a:lnTo>
                  <a:pt x="47050" y="92400"/>
                </a:lnTo>
                <a:lnTo>
                  <a:pt x="46616" y="87416"/>
                </a:lnTo>
                <a:lnTo>
                  <a:pt x="39172" y="86455"/>
                </a:lnTo>
                <a:lnTo>
                  <a:pt x="34511" y="83066"/>
                </a:lnTo>
                <a:lnTo>
                  <a:pt x="27872" y="83066"/>
                </a:lnTo>
                <a:lnTo>
                  <a:pt x="25077" y="80666"/>
                </a:lnTo>
                <a:lnTo>
                  <a:pt x="25077" y="77138"/>
                </a:lnTo>
                <a:lnTo>
                  <a:pt x="18888" y="72550"/>
                </a:lnTo>
                <a:lnTo>
                  <a:pt x="20866" y="71005"/>
                </a:lnTo>
                <a:lnTo>
                  <a:pt x="14272" y="65250"/>
                </a:lnTo>
                <a:lnTo>
                  <a:pt x="14272" y="60400"/>
                </a:lnTo>
                <a:lnTo>
                  <a:pt x="17055" y="58961"/>
                </a:lnTo>
                <a:lnTo>
                  <a:pt x="22133" y="61038"/>
                </a:lnTo>
                <a:lnTo>
                  <a:pt x="24277" y="58466"/>
                </a:lnTo>
                <a:lnTo>
                  <a:pt x="20866" y="55727"/>
                </a:lnTo>
                <a:lnTo>
                  <a:pt x="16383" y="55588"/>
                </a:lnTo>
                <a:lnTo>
                  <a:pt x="7888" y="50450"/>
                </a:lnTo>
                <a:lnTo>
                  <a:pt x="7661" y="47400"/>
                </a:lnTo>
                <a:lnTo>
                  <a:pt x="13650" y="40633"/>
                </a:lnTo>
                <a:lnTo>
                  <a:pt x="14455" y="34861"/>
                </a:lnTo>
                <a:lnTo>
                  <a:pt x="10883" y="34688"/>
                </a:lnTo>
                <a:lnTo>
                  <a:pt x="8338" y="36166"/>
                </a:lnTo>
                <a:lnTo>
                  <a:pt x="6705" y="34588"/>
                </a:lnTo>
                <a:lnTo>
                  <a:pt x="5994" y="31005"/>
                </a:lnTo>
                <a:lnTo>
                  <a:pt x="11722" y="29377"/>
                </a:lnTo>
                <a:lnTo>
                  <a:pt x="14455" y="29377"/>
                </a:lnTo>
                <a:lnTo>
                  <a:pt x="14455" y="27616"/>
                </a:lnTo>
                <a:lnTo>
                  <a:pt x="8961" y="26672"/>
                </a:lnTo>
                <a:lnTo>
                  <a:pt x="5994" y="24716"/>
                </a:lnTo>
                <a:lnTo>
                  <a:pt x="4272" y="18966"/>
                </a:lnTo>
                <a:lnTo>
                  <a:pt x="644" y="12355"/>
                </a:lnTo>
                <a:cubicBezTo>
                  <a:pt x="644" y="12355"/>
                  <a:pt x="0" y="12077"/>
                  <a:pt x="0" y="12077"/>
                </a:cubicBezTo>
                <a:close/>
                <a:moveTo>
                  <a:pt x="0" y="120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6" name="Google Shape;2756;p205"/>
          <p:cNvSpPr/>
          <p:nvPr/>
        </p:nvSpPr>
        <p:spPr>
          <a:xfrm>
            <a:off x="13656413" y="5926400"/>
            <a:ext cx="115554" cy="129562"/>
          </a:xfrm>
          <a:custGeom>
            <a:rect b="b" l="l" r="r" t="t"/>
            <a:pathLst>
              <a:path extrusionOk="0" h="120000" w="120000">
                <a:moveTo>
                  <a:pt x="59427" y="120000"/>
                </a:moveTo>
                <a:lnTo>
                  <a:pt x="60500" y="100272"/>
                </a:lnTo>
                <a:lnTo>
                  <a:pt x="69705" y="84800"/>
                </a:lnTo>
                <a:lnTo>
                  <a:pt x="83477" y="71305"/>
                </a:lnTo>
                <a:lnTo>
                  <a:pt x="88355" y="72011"/>
                </a:lnTo>
                <a:lnTo>
                  <a:pt x="96416" y="81705"/>
                </a:lnTo>
                <a:lnTo>
                  <a:pt x="108016" y="70105"/>
                </a:lnTo>
                <a:lnTo>
                  <a:pt x="109838" y="64333"/>
                </a:lnTo>
                <a:lnTo>
                  <a:pt x="120000" y="57316"/>
                </a:lnTo>
                <a:lnTo>
                  <a:pt x="119027" y="45305"/>
                </a:lnTo>
                <a:lnTo>
                  <a:pt x="102255" y="42994"/>
                </a:lnTo>
                <a:lnTo>
                  <a:pt x="91750" y="34822"/>
                </a:lnTo>
                <a:lnTo>
                  <a:pt x="76794" y="34822"/>
                </a:lnTo>
                <a:lnTo>
                  <a:pt x="70511" y="29050"/>
                </a:lnTo>
                <a:lnTo>
                  <a:pt x="70511" y="20544"/>
                </a:lnTo>
                <a:lnTo>
                  <a:pt x="56566" y="9488"/>
                </a:lnTo>
                <a:lnTo>
                  <a:pt x="55283" y="10477"/>
                </a:lnTo>
                <a:lnTo>
                  <a:pt x="44755" y="7716"/>
                </a:lnTo>
                <a:lnTo>
                  <a:pt x="30844" y="0"/>
                </a:lnTo>
                <a:lnTo>
                  <a:pt x="22711" y="4616"/>
                </a:lnTo>
                <a:lnTo>
                  <a:pt x="23216" y="12788"/>
                </a:lnTo>
                <a:lnTo>
                  <a:pt x="35100" y="18983"/>
                </a:lnTo>
                <a:lnTo>
                  <a:pt x="39438" y="26738"/>
                </a:lnTo>
                <a:lnTo>
                  <a:pt x="29472" y="30994"/>
                </a:lnTo>
                <a:lnTo>
                  <a:pt x="19905" y="31772"/>
                </a:lnTo>
                <a:lnTo>
                  <a:pt x="14544" y="42583"/>
                </a:lnTo>
                <a:lnTo>
                  <a:pt x="14011" y="56944"/>
                </a:lnTo>
                <a:lnTo>
                  <a:pt x="6444" y="68500"/>
                </a:lnTo>
                <a:lnTo>
                  <a:pt x="0" y="71305"/>
                </a:lnTo>
                <a:lnTo>
                  <a:pt x="4638" y="76172"/>
                </a:lnTo>
                <a:lnTo>
                  <a:pt x="17677" y="80633"/>
                </a:lnTo>
                <a:lnTo>
                  <a:pt x="42400" y="105888"/>
                </a:lnTo>
                <a:lnTo>
                  <a:pt x="44544" y="114016"/>
                </a:lnTo>
                <a:cubicBezTo>
                  <a:pt x="44544" y="114016"/>
                  <a:pt x="59427" y="120000"/>
                  <a:pt x="59427" y="120000"/>
                </a:cubicBezTo>
                <a:close/>
                <a:moveTo>
                  <a:pt x="594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7" name="Google Shape;2757;p205"/>
          <p:cNvSpPr/>
          <p:nvPr/>
        </p:nvSpPr>
        <p:spPr>
          <a:xfrm>
            <a:off x="13348266" y="5744312"/>
            <a:ext cx="350167" cy="246868"/>
          </a:xfrm>
          <a:custGeom>
            <a:rect b="b" l="l" r="r" t="t"/>
            <a:pathLst>
              <a:path extrusionOk="0" h="120000" w="120000">
                <a:moveTo>
                  <a:pt x="19750" y="40283"/>
                </a:moveTo>
                <a:lnTo>
                  <a:pt x="26072" y="52522"/>
                </a:lnTo>
                <a:lnTo>
                  <a:pt x="22877" y="54150"/>
                </a:lnTo>
                <a:lnTo>
                  <a:pt x="21155" y="51283"/>
                </a:lnTo>
                <a:lnTo>
                  <a:pt x="17966" y="50283"/>
                </a:lnTo>
                <a:lnTo>
                  <a:pt x="17533" y="42327"/>
                </a:lnTo>
                <a:cubicBezTo>
                  <a:pt x="17533" y="42327"/>
                  <a:pt x="19383" y="40283"/>
                  <a:pt x="19750" y="40283"/>
                </a:cubicBezTo>
                <a:close/>
                <a:moveTo>
                  <a:pt x="16077" y="51716"/>
                </a:moveTo>
                <a:lnTo>
                  <a:pt x="21638" y="56827"/>
                </a:lnTo>
                <a:lnTo>
                  <a:pt x="23544" y="64150"/>
                </a:lnTo>
                <a:lnTo>
                  <a:pt x="21777" y="64588"/>
                </a:lnTo>
                <a:lnTo>
                  <a:pt x="17966" y="59238"/>
                </a:lnTo>
                <a:lnTo>
                  <a:pt x="18911" y="57588"/>
                </a:lnTo>
                <a:lnTo>
                  <a:pt x="16077" y="51716"/>
                </a:lnTo>
                <a:cubicBezTo>
                  <a:pt x="16077" y="51716"/>
                  <a:pt x="16077" y="51716"/>
                  <a:pt x="16077" y="51716"/>
                </a:cubicBezTo>
                <a:close/>
                <a:moveTo>
                  <a:pt x="23861" y="66977"/>
                </a:moveTo>
                <a:lnTo>
                  <a:pt x="27200" y="68827"/>
                </a:lnTo>
                <a:lnTo>
                  <a:pt x="27666" y="72933"/>
                </a:lnTo>
                <a:lnTo>
                  <a:pt x="23861" y="66977"/>
                </a:lnTo>
                <a:cubicBezTo>
                  <a:pt x="23861" y="66977"/>
                  <a:pt x="23861" y="66977"/>
                  <a:pt x="23861" y="66977"/>
                </a:cubicBezTo>
                <a:close/>
                <a:moveTo>
                  <a:pt x="29433" y="76372"/>
                </a:moveTo>
                <a:lnTo>
                  <a:pt x="33883" y="81061"/>
                </a:lnTo>
                <a:lnTo>
                  <a:pt x="34988" y="86022"/>
                </a:lnTo>
                <a:lnTo>
                  <a:pt x="29433" y="76372"/>
                </a:lnTo>
                <a:cubicBezTo>
                  <a:pt x="29433" y="76372"/>
                  <a:pt x="29433" y="76372"/>
                  <a:pt x="29433" y="76372"/>
                </a:cubicBezTo>
                <a:close/>
                <a:moveTo>
                  <a:pt x="28461" y="59238"/>
                </a:moveTo>
                <a:lnTo>
                  <a:pt x="32438" y="64588"/>
                </a:lnTo>
                <a:lnTo>
                  <a:pt x="28305" y="63127"/>
                </a:lnTo>
                <a:lnTo>
                  <a:pt x="28461" y="59238"/>
                </a:lnTo>
                <a:cubicBezTo>
                  <a:pt x="28461" y="59238"/>
                  <a:pt x="28461" y="59238"/>
                  <a:pt x="28461" y="59238"/>
                </a:cubicBezTo>
                <a:close/>
                <a:moveTo>
                  <a:pt x="31977" y="66805"/>
                </a:moveTo>
                <a:lnTo>
                  <a:pt x="34500" y="67633"/>
                </a:lnTo>
                <a:lnTo>
                  <a:pt x="37361" y="72500"/>
                </a:lnTo>
                <a:lnTo>
                  <a:pt x="35766" y="73955"/>
                </a:lnTo>
                <a:lnTo>
                  <a:pt x="31977" y="66805"/>
                </a:lnTo>
                <a:cubicBezTo>
                  <a:pt x="31977" y="66805"/>
                  <a:pt x="31977" y="66805"/>
                  <a:pt x="31977" y="66805"/>
                </a:cubicBezTo>
                <a:close/>
                <a:moveTo>
                  <a:pt x="63405" y="102888"/>
                </a:moveTo>
                <a:lnTo>
                  <a:pt x="72155" y="102888"/>
                </a:lnTo>
                <a:lnTo>
                  <a:pt x="74044" y="104522"/>
                </a:lnTo>
                <a:lnTo>
                  <a:pt x="69794" y="107172"/>
                </a:lnTo>
                <a:lnTo>
                  <a:pt x="65466" y="106366"/>
                </a:lnTo>
                <a:lnTo>
                  <a:pt x="63405" y="102888"/>
                </a:lnTo>
                <a:cubicBezTo>
                  <a:pt x="63405" y="102888"/>
                  <a:pt x="63405" y="102888"/>
                  <a:pt x="63405" y="102888"/>
                </a:cubicBezTo>
                <a:close/>
                <a:moveTo>
                  <a:pt x="63261" y="109411"/>
                </a:moveTo>
                <a:lnTo>
                  <a:pt x="74527" y="109633"/>
                </a:lnTo>
                <a:lnTo>
                  <a:pt x="69922" y="112500"/>
                </a:lnTo>
                <a:lnTo>
                  <a:pt x="63261" y="109411"/>
                </a:lnTo>
                <a:cubicBezTo>
                  <a:pt x="63261" y="109411"/>
                  <a:pt x="63261" y="109411"/>
                  <a:pt x="63261" y="109411"/>
                </a:cubicBezTo>
                <a:close/>
                <a:moveTo>
                  <a:pt x="68327" y="115544"/>
                </a:moveTo>
                <a:cubicBezTo>
                  <a:pt x="68666" y="115327"/>
                  <a:pt x="75927" y="115327"/>
                  <a:pt x="75927" y="115327"/>
                </a:cubicBezTo>
                <a:lnTo>
                  <a:pt x="78822" y="118805"/>
                </a:lnTo>
                <a:lnTo>
                  <a:pt x="72155" y="118200"/>
                </a:lnTo>
                <a:lnTo>
                  <a:pt x="68327" y="115544"/>
                </a:lnTo>
                <a:cubicBezTo>
                  <a:pt x="68327" y="115544"/>
                  <a:pt x="68327" y="115544"/>
                  <a:pt x="68327" y="115544"/>
                </a:cubicBezTo>
                <a:close/>
                <a:moveTo>
                  <a:pt x="114211" y="48411"/>
                </a:moveTo>
                <a:lnTo>
                  <a:pt x="113677" y="43866"/>
                </a:lnTo>
                <a:lnTo>
                  <a:pt x="117955" y="41805"/>
                </a:lnTo>
                <a:lnTo>
                  <a:pt x="120000" y="41805"/>
                </a:lnTo>
                <a:lnTo>
                  <a:pt x="120000" y="39566"/>
                </a:lnTo>
                <a:lnTo>
                  <a:pt x="115894" y="38366"/>
                </a:lnTo>
                <a:lnTo>
                  <a:pt x="113677" y="35888"/>
                </a:lnTo>
                <a:lnTo>
                  <a:pt x="112394" y="28588"/>
                </a:lnTo>
                <a:lnTo>
                  <a:pt x="109683" y="20194"/>
                </a:lnTo>
                <a:lnTo>
                  <a:pt x="106850" y="18150"/>
                </a:lnTo>
                <a:lnTo>
                  <a:pt x="103333" y="23888"/>
                </a:lnTo>
                <a:lnTo>
                  <a:pt x="95255" y="20194"/>
                </a:lnTo>
                <a:lnTo>
                  <a:pt x="83811" y="17761"/>
                </a:lnTo>
                <a:lnTo>
                  <a:pt x="80311" y="14283"/>
                </a:lnTo>
                <a:lnTo>
                  <a:pt x="75700" y="12022"/>
                </a:lnTo>
                <a:lnTo>
                  <a:pt x="66633" y="1022"/>
                </a:lnTo>
                <a:lnTo>
                  <a:pt x="62711" y="0"/>
                </a:lnTo>
                <a:lnTo>
                  <a:pt x="62816" y="1283"/>
                </a:lnTo>
                <a:lnTo>
                  <a:pt x="53277" y="1283"/>
                </a:lnTo>
                <a:lnTo>
                  <a:pt x="39877" y="10283"/>
                </a:lnTo>
                <a:lnTo>
                  <a:pt x="38972" y="17633"/>
                </a:lnTo>
                <a:lnTo>
                  <a:pt x="31977" y="22150"/>
                </a:lnTo>
                <a:lnTo>
                  <a:pt x="30655" y="31933"/>
                </a:lnTo>
                <a:lnTo>
                  <a:pt x="26200" y="32327"/>
                </a:lnTo>
                <a:lnTo>
                  <a:pt x="17966" y="27411"/>
                </a:lnTo>
                <a:lnTo>
                  <a:pt x="13477" y="29066"/>
                </a:lnTo>
                <a:lnTo>
                  <a:pt x="7761" y="34388"/>
                </a:lnTo>
                <a:lnTo>
                  <a:pt x="72" y="34977"/>
                </a:lnTo>
                <a:lnTo>
                  <a:pt x="0" y="35566"/>
                </a:lnTo>
                <a:lnTo>
                  <a:pt x="1344" y="46716"/>
                </a:lnTo>
                <a:lnTo>
                  <a:pt x="6338" y="52716"/>
                </a:lnTo>
                <a:lnTo>
                  <a:pt x="5855" y="54850"/>
                </a:lnTo>
                <a:lnTo>
                  <a:pt x="7827" y="57000"/>
                </a:lnTo>
                <a:lnTo>
                  <a:pt x="13161" y="45844"/>
                </a:lnTo>
                <a:lnTo>
                  <a:pt x="14016" y="39844"/>
                </a:lnTo>
                <a:lnTo>
                  <a:pt x="17344" y="34933"/>
                </a:lnTo>
                <a:lnTo>
                  <a:pt x="22655" y="34716"/>
                </a:lnTo>
                <a:lnTo>
                  <a:pt x="23861" y="40283"/>
                </a:lnTo>
                <a:lnTo>
                  <a:pt x="28205" y="44783"/>
                </a:lnTo>
                <a:lnTo>
                  <a:pt x="29522" y="53150"/>
                </a:lnTo>
                <a:lnTo>
                  <a:pt x="32711" y="61022"/>
                </a:lnTo>
                <a:lnTo>
                  <a:pt x="39338" y="68977"/>
                </a:lnTo>
                <a:lnTo>
                  <a:pt x="41044" y="69411"/>
                </a:lnTo>
                <a:lnTo>
                  <a:pt x="44861" y="74761"/>
                </a:lnTo>
                <a:lnTo>
                  <a:pt x="41488" y="73261"/>
                </a:lnTo>
                <a:lnTo>
                  <a:pt x="37727" y="73888"/>
                </a:lnTo>
                <a:lnTo>
                  <a:pt x="36050" y="78627"/>
                </a:lnTo>
                <a:lnTo>
                  <a:pt x="38027" y="83522"/>
                </a:lnTo>
                <a:lnTo>
                  <a:pt x="42877" y="83522"/>
                </a:lnTo>
                <a:lnTo>
                  <a:pt x="47722" y="89522"/>
                </a:lnTo>
                <a:lnTo>
                  <a:pt x="52544" y="91716"/>
                </a:lnTo>
                <a:lnTo>
                  <a:pt x="54222" y="96627"/>
                </a:lnTo>
                <a:lnTo>
                  <a:pt x="56555" y="100022"/>
                </a:lnTo>
                <a:lnTo>
                  <a:pt x="61566" y="98761"/>
                </a:lnTo>
                <a:lnTo>
                  <a:pt x="71266" y="99783"/>
                </a:lnTo>
                <a:lnTo>
                  <a:pt x="76594" y="103216"/>
                </a:lnTo>
                <a:lnTo>
                  <a:pt x="87261" y="117327"/>
                </a:lnTo>
                <a:lnTo>
                  <a:pt x="84261" y="117761"/>
                </a:lnTo>
                <a:lnTo>
                  <a:pt x="79255" y="114350"/>
                </a:lnTo>
                <a:lnTo>
                  <a:pt x="81922" y="118627"/>
                </a:lnTo>
                <a:lnTo>
                  <a:pt x="86500" y="120000"/>
                </a:lnTo>
                <a:lnTo>
                  <a:pt x="86500" y="119938"/>
                </a:lnTo>
                <a:lnTo>
                  <a:pt x="88083" y="115066"/>
                </a:lnTo>
                <a:lnTo>
                  <a:pt x="72677" y="92805"/>
                </a:lnTo>
                <a:lnTo>
                  <a:pt x="54866" y="72805"/>
                </a:lnTo>
                <a:lnTo>
                  <a:pt x="54255" y="69544"/>
                </a:lnTo>
                <a:lnTo>
                  <a:pt x="55661" y="67500"/>
                </a:lnTo>
                <a:lnTo>
                  <a:pt x="52788" y="62827"/>
                </a:lnTo>
                <a:lnTo>
                  <a:pt x="52038" y="58150"/>
                </a:lnTo>
                <a:lnTo>
                  <a:pt x="47600" y="51611"/>
                </a:lnTo>
                <a:lnTo>
                  <a:pt x="44700" y="51805"/>
                </a:lnTo>
                <a:lnTo>
                  <a:pt x="44544" y="47716"/>
                </a:lnTo>
                <a:lnTo>
                  <a:pt x="46294" y="45522"/>
                </a:lnTo>
                <a:lnTo>
                  <a:pt x="46294" y="38155"/>
                </a:lnTo>
                <a:lnTo>
                  <a:pt x="48044" y="35500"/>
                </a:lnTo>
                <a:lnTo>
                  <a:pt x="53277" y="40588"/>
                </a:lnTo>
                <a:lnTo>
                  <a:pt x="55016" y="44433"/>
                </a:lnTo>
                <a:lnTo>
                  <a:pt x="57894" y="43655"/>
                </a:lnTo>
                <a:lnTo>
                  <a:pt x="58055" y="39761"/>
                </a:lnTo>
                <a:lnTo>
                  <a:pt x="62033" y="38977"/>
                </a:lnTo>
                <a:lnTo>
                  <a:pt x="64716" y="39194"/>
                </a:lnTo>
                <a:lnTo>
                  <a:pt x="66955" y="36111"/>
                </a:lnTo>
                <a:lnTo>
                  <a:pt x="70466" y="38738"/>
                </a:lnTo>
                <a:lnTo>
                  <a:pt x="72361" y="36544"/>
                </a:lnTo>
                <a:lnTo>
                  <a:pt x="75827" y="37544"/>
                </a:lnTo>
                <a:lnTo>
                  <a:pt x="77766" y="42238"/>
                </a:lnTo>
                <a:lnTo>
                  <a:pt x="80633" y="39566"/>
                </a:lnTo>
                <a:lnTo>
                  <a:pt x="85555" y="41805"/>
                </a:lnTo>
                <a:lnTo>
                  <a:pt x="89038" y="39977"/>
                </a:lnTo>
                <a:lnTo>
                  <a:pt x="90144" y="41805"/>
                </a:lnTo>
                <a:lnTo>
                  <a:pt x="95572" y="41022"/>
                </a:lnTo>
                <a:lnTo>
                  <a:pt x="100172" y="43238"/>
                </a:lnTo>
                <a:lnTo>
                  <a:pt x="103016" y="42633"/>
                </a:lnTo>
                <a:lnTo>
                  <a:pt x="107438" y="47327"/>
                </a:lnTo>
                <a:lnTo>
                  <a:pt x="113677" y="47544"/>
                </a:lnTo>
                <a:lnTo>
                  <a:pt x="114211" y="48411"/>
                </a:lnTo>
                <a:cubicBezTo>
                  <a:pt x="114211" y="48411"/>
                  <a:pt x="114211" y="48411"/>
                  <a:pt x="114211" y="48411"/>
                </a:cubicBezTo>
                <a:close/>
                <a:moveTo>
                  <a:pt x="114211" y="484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8" name="Google Shape;2758;p205"/>
          <p:cNvSpPr/>
          <p:nvPr/>
        </p:nvSpPr>
        <p:spPr>
          <a:xfrm>
            <a:off x="13474327" y="5814346"/>
            <a:ext cx="241616" cy="192591"/>
          </a:xfrm>
          <a:custGeom>
            <a:rect b="b" l="l" r="r" t="t"/>
            <a:pathLst>
              <a:path extrusionOk="0" h="120000" w="120000">
                <a:moveTo>
                  <a:pt x="60811" y="108194"/>
                </a:moveTo>
                <a:lnTo>
                  <a:pt x="63105" y="101950"/>
                </a:lnTo>
                <a:lnTo>
                  <a:pt x="40772" y="73433"/>
                </a:lnTo>
                <a:lnTo>
                  <a:pt x="14961" y="47800"/>
                </a:lnTo>
                <a:lnTo>
                  <a:pt x="14077" y="43622"/>
                </a:lnTo>
                <a:lnTo>
                  <a:pt x="16111" y="41005"/>
                </a:lnTo>
                <a:lnTo>
                  <a:pt x="11950" y="35016"/>
                </a:lnTo>
                <a:lnTo>
                  <a:pt x="10866" y="29027"/>
                </a:lnTo>
                <a:lnTo>
                  <a:pt x="4433" y="20644"/>
                </a:lnTo>
                <a:lnTo>
                  <a:pt x="227" y="20894"/>
                </a:lnTo>
                <a:lnTo>
                  <a:pt x="0" y="15661"/>
                </a:lnTo>
                <a:lnTo>
                  <a:pt x="2533" y="12844"/>
                </a:lnTo>
                <a:lnTo>
                  <a:pt x="2533" y="3400"/>
                </a:lnTo>
                <a:lnTo>
                  <a:pt x="5072" y="0"/>
                </a:lnTo>
                <a:lnTo>
                  <a:pt x="12661" y="6522"/>
                </a:lnTo>
                <a:lnTo>
                  <a:pt x="15177" y="11450"/>
                </a:lnTo>
                <a:lnTo>
                  <a:pt x="19350" y="10450"/>
                </a:lnTo>
                <a:lnTo>
                  <a:pt x="19588" y="5461"/>
                </a:lnTo>
                <a:lnTo>
                  <a:pt x="25350" y="4455"/>
                </a:lnTo>
                <a:lnTo>
                  <a:pt x="29233" y="4738"/>
                </a:lnTo>
                <a:lnTo>
                  <a:pt x="32477" y="783"/>
                </a:lnTo>
                <a:lnTo>
                  <a:pt x="37572" y="4150"/>
                </a:lnTo>
                <a:lnTo>
                  <a:pt x="40316" y="1338"/>
                </a:lnTo>
                <a:lnTo>
                  <a:pt x="45344" y="2622"/>
                </a:lnTo>
                <a:lnTo>
                  <a:pt x="48150" y="8638"/>
                </a:lnTo>
                <a:lnTo>
                  <a:pt x="52311" y="5211"/>
                </a:lnTo>
                <a:lnTo>
                  <a:pt x="59444" y="8077"/>
                </a:lnTo>
                <a:lnTo>
                  <a:pt x="64494" y="5738"/>
                </a:lnTo>
                <a:lnTo>
                  <a:pt x="66088" y="8077"/>
                </a:lnTo>
                <a:lnTo>
                  <a:pt x="73955" y="7077"/>
                </a:lnTo>
                <a:lnTo>
                  <a:pt x="80622" y="9916"/>
                </a:lnTo>
                <a:lnTo>
                  <a:pt x="84750" y="9138"/>
                </a:lnTo>
                <a:lnTo>
                  <a:pt x="91161" y="15155"/>
                </a:lnTo>
                <a:lnTo>
                  <a:pt x="100205" y="15433"/>
                </a:lnTo>
                <a:lnTo>
                  <a:pt x="102744" y="19111"/>
                </a:lnTo>
                <a:lnTo>
                  <a:pt x="105494" y="16716"/>
                </a:lnTo>
                <a:lnTo>
                  <a:pt x="109361" y="16994"/>
                </a:lnTo>
                <a:lnTo>
                  <a:pt x="108488" y="26383"/>
                </a:lnTo>
                <a:lnTo>
                  <a:pt x="102005" y="37383"/>
                </a:lnTo>
                <a:lnTo>
                  <a:pt x="102255" y="42344"/>
                </a:lnTo>
                <a:lnTo>
                  <a:pt x="111450" y="50700"/>
                </a:lnTo>
                <a:lnTo>
                  <a:pt x="116305" y="50922"/>
                </a:lnTo>
                <a:lnTo>
                  <a:pt x="120000" y="55377"/>
                </a:lnTo>
                <a:lnTo>
                  <a:pt x="117677" y="59555"/>
                </a:lnTo>
                <a:lnTo>
                  <a:pt x="112183" y="56183"/>
                </a:lnTo>
                <a:lnTo>
                  <a:pt x="109166" y="58522"/>
                </a:lnTo>
                <a:lnTo>
                  <a:pt x="109166" y="66411"/>
                </a:lnTo>
                <a:lnTo>
                  <a:pt x="116305" y="75772"/>
                </a:lnTo>
                <a:lnTo>
                  <a:pt x="113550" y="78944"/>
                </a:lnTo>
                <a:lnTo>
                  <a:pt x="108488" y="77077"/>
                </a:lnTo>
                <a:lnTo>
                  <a:pt x="101800" y="71872"/>
                </a:lnTo>
                <a:lnTo>
                  <a:pt x="97894" y="74988"/>
                </a:lnTo>
                <a:lnTo>
                  <a:pt x="98138" y="80505"/>
                </a:lnTo>
                <a:lnTo>
                  <a:pt x="103850" y="84683"/>
                </a:lnTo>
                <a:lnTo>
                  <a:pt x="105933" y="89916"/>
                </a:lnTo>
                <a:lnTo>
                  <a:pt x="101144" y="92788"/>
                </a:lnTo>
                <a:lnTo>
                  <a:pt x="96544" y="93316"/>
                </a:lnTo>
                <a:lnTo>
                  <a:pt x="93972" y="100616"/>
                </a:lnTo>
                <a:lnTo>
                  <a:pt x="93711" y="110305"/>
                </a:lnTo>
                <a:lnTo>
                  <a:pt x="90072" y="118105"/>
                </a:lnTo>
                <a:lnTo>
                  <a:pt x="86977" y="120000"/>
                </a:lnTo>
                <a:lnTo>
                  <a:pt x="80188" y="109583"/>
                </a:lnTo>
                <a:lnTo>
                  <a:pt x="76827" y="111477"/>
                </a:lnTo>
                <a:lnTo>
                  <a:pt x="64822" y="109277"/>
                </a:lnTo>
                <a:lnTo>
                  <a:pt x="60811" y="108272"/>
                </a:lnTo>
                <a:cubicBezTo>
                  <a:pt x="60811" y="108272"/>
                  <a:pt x="60811" y="108194"/>
                  <a:pt x="60811" y="108194"/>
                </a:cubicBezTo>
                <a:close/>
                <a:moveTo>
                  <a:pt x="60811" y="1081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59" name="Google Shape;2759;p205"/>
          <p:cNvSpPr/>
          <p:nvPr/>
        </p:nvSpPr>
        <p:spPr>
          <a:xfrm>
            <a:off x="13348266" y="5702292"/>
            <a:ext cx="187339" cy="106801"/>
          </a:xfrm>
          <a:custGeom>
            <a:rect b="b" l="l" r="r" t="t"/>
            <a:pathLst>
              <a:path extrusionOk="0" h="120000" w="120000">
                <a:moveTo>
                  <a:pt x="3472" y="120000"/>
                </a:moveTo>
                <a:lnTo>
                  <a:pt x="17755" y="118655"/>
                </a:lnTo>
                <a:lnTo>
                  <a:pt x="28372" y="106483"/>
                </a:lnTo>
                <a:lnTo>
                  <a:pt x="36705" y="102705"/>
                </a:lnTo>
                <a:lnTo>
                  <a:pt x="52000" y="113933"/>
                </a:lnTo>
                <a:lnTo>
                  <a:pt x="60272" y="113038"/>
                </a:lnTo>
                <a:lnTo>
                  <a:pt x="62727" y="90672"/>
                </a:lnTo>
                <a:lnTo>
                  <a:pt x="75716" y="80338"/>
                </a:lnTo>
                <a:lnTo>
                  <a:pt x="77400" y="63533"/>
                </a:lnTo>
                <a:lnTo>
                  <a:pt x="102288" y="42955"/>
                </a:lnTo>
                <a:lnTo>
                  <a:pt x="120000" y="42955"/>
                </a:lnTo>
                <a:lnTo>
                  <a:pt x="118194" y="18694"/>
                </a:lnTo>
                <a:lnTo>
                  <a:pt x="107944" y="0"/>
                </a:lnTo>
                <a:lnTo>
                  <a:pt x="97966" y="5072"/>
                </a:lnTo>
                <a:lnTo>
                  <a:pt x="80127" y="21083"/>
                </a:lnTo>
                <a:lnTo>
                  <a:pt x="75822" y="20383"/>
                </a:lnTo>
                <a:lnTo>
                  <a:pt x="69894" y="21577"/>
                </a:lnTo>
                <a:lnTo>
                  <a:pt x="60566" y="28338"/>
                </a:lnTo>
                <a:lnTo>
                  <a:pt x="51733" y="28338"/>
                </a:lnTo>
                <a:lnTo>
                  <a:pt x="41983" y="34405"/>
                </a:lnTo>
                <a:lnTo>
                  <a:pt x="36633" y="24361"/>
                </a:lnTo>
                <a:lnTo>
                  <a:pt x="18250" y="24561"/>
                </a:lnTo>
                <a:lnTo>
                  <a:pt x="11877" y="23366"/>
                </a:lnTo>
                <a:lnTo>
                  <a:pt x="2405" y="44838"/>
                </a:lnTo>
                <a:lnTo>
                  <a:pt x="5327" y="55083"/>
                </a:lnTo>
                <a:lnTo>
                  <a:pt x="0" y="68205"/>
                </a:lnTo>
                <a:lnTo>
                  <a:pt x="2050" y="90177"/>
                </a:lnTo>
                <a:lnTo>
                  <a:pt x="2744" y="90572"/>
                </a:lnTo>
                <a:lnTo>
                  <a:pt x="10750" y="96444"/>
                </a:lnTo>
                <a:lnTo>
                  <a:pt x="10450" y="105288"/>
                </a:lnTo>
                <a:lnTo>
                  <a:pt x="3683" y="108166"/>
                </a:lnTo>
                <a:cubicBezTo>
                  <a:pt x="3683" y="108166"/>
                  <a:pt x="3472" y="120000"/>
                  <a:pt x="3472" y="120000"/>
                </a:cubicBezTo>
                <a:close/>
                <a:moveTo>
                  <a:pt x="3472"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0" name="Google Shape;2760;p205"/>
          <p:cNvSpPr/>
          <p:nvPr/>
        </p:nvSpPr>
        <p:spPr>
          <a:xfrm>
            <a:off x="13096145" y="5534212"/>
            <a:ext cx="448215" cy="194343"/>
          </a:xfrm>
          <a:custGeom>
            <a:rect b="b" l="l" r="r" t="t"/>
            <a:pathLst>
              <a:path extrusionOk="0" h="120000" w="120000">
                <a:moveTo>
                  <a:pt x="70394" y="113905"/>
                </a:moveTo>
                <a:lnTo>
                  <a:pt x="73072" y="114566"/>
                </a:lnTo>
                <a:lnTo>
                  <a:pt x="80811" y="114455"/>
                </a:lnTo>
                <a:lnTo>
                  <a:pt x="83061" y="120000"/>
                </a:lnTo>
                <a:lnTo>
                  <a:pt x="87161" y="116650"/>
                </a:lnTo>
                <a:lnTo>
                  <a:pt x="90883" y="116650"/>
                </a:lnTo>
                <a:lnTo>
                  <a:pt x="94805" y="112916"/>
                </a:lnTo>
                <a:lnTo>
                  <a:pt x="97300" y="112261"/>
                </a:lnTo>
                <a:lnTo>
                  <a:pt x="99111" y="112644"/>
                </a:lnTo>
                <a:lnTo>
                  <a:pt x="106616" y="103805"/>
                </a:lnTo>
                <a:lnTo>
                  <a:pt x="111611" y="100511"/>
                </a:lnTo>
                <a:lnTo>
                  <a:pt x="114272" y="93483"/>
                </a:lnTo>
                <a:lnTo>
                  <a:pt x="112433" y="86788"/>
                </a:lnTo>
                <a:lnTo>
                  <a:pt x="112794" y="80094"/>
                </a:lnTo>
                <a:lnTo>
                  <a:pt x="114272" y="71855"/>
                </a:lnTo>
                <a:lnTo>
                  <a:pt x="111177" y="64388"/>
                </a:lnTo>
                <a:lnTo>
                  <a:pt x="111922" y="61316"/>
                </a:lnTo>
                <a:lnTo>
                  <a:pt x="119366" y="61533"/>
                </a:lnTo>
                <a:lnTo>
                  <a:pt x="120000" y="54344"/>
                </a:lnTo>
                <a:lnTo>
                  <a:pt x="119505" y="47155"/>
                </a:lnTo>
                <a:lnTo>
                  <a:pt x="118144" y="27227"/>
                </a:lnTo>
                <a:lnTo>
                  <a:pt x="118505" y="15805"/>
                </a:lnTo>
                <a:lnTo>
                  <a:pt x="111805" y="12627"/>
                </a:lnTo>
                <a:lnTo>
                  <a:pt x="108816" y="7955"/>
                </a:lnTo>
                <a:lnTo>
                  <a:pt x="104216" y="10044"/>
                </a:lnTo>
                <a:lnTo>
                  <a:pt x="99366" y="9494"/>
                </a:lnTo>
                <a:lnTo>
                  <a:pt x="95166" y="3350"/>
                </a:lnTo>
                <a:lnTo>
                  <a:pt x="88844" y="2800"/>
                </a:lnTo>
                <a:lnTo>
                  <a:pt x="85344" y="0"/>
                </a:lnTo>
                <a:lnTo>
                  <a:pt x="83994" y="6694"/>
                </a:lnTo>
                <a:lnTo>
                  <a:pt x="82233" y="10044"/>
                </a:lnTo>
                <a:lnTo>
                  <a:pt x="81988" y="15427"/>
                </a:lnTo>
                <a:lnTo>
                  <a:pt x="77294" y="15944"/>
                </a:lnTo>
                <a:lnTo>
                  <a:pt x="75672" y="19844"/>
                </a:lnTo>
                <a:lnTo>
                  <a:pt x="66972" y="9494"/>
                </a:lnTo>
                <a:lnTo>
                  <a:pt x="64550" y="8944"/>
                </a:lnTo>
                <a:lnTo>
                  <a:pt x="63961" y="15427"/>
                </a:lnTo>
                <a:lnTo>
                  <a:pt x="64155" y="22561"/>
                </a:lnTo>
                <a:lnTo>
                  <a:pt x="61394" y="22561"/>
                </a:lnTo>
                <a:lnTo>
                  <a:pt x="59416" y="29672"/>
                </a:lnTo>
                <a:lnTo>
                  <a:pt x="55427" y="33761"/>
                </a:lnTo>
                <a:lnTo>
                  <a:pt x="50838" y="45838"/>
                </a:lnTo>
                <a:lnTo>
                  <a:pt x="50838" y="50500"/>
                </a:lnTo>
                <a:lnTo>
                  <a:pt x="55066" y="54838"/>
                </a:lnTo>
                <a:lnTo>
                  <a:pt x="55538" y="61533"/>
                </a:lnTo>
                <a:lnTo>
                  <a:pt x="53816" y="64116"/>
                </a:lnTo>
                <a:lnTo>
                  <a:pt x="49977" y="59505"/>
                </a:lnTo>
                <a:lnTo>
                  <a:pt x="46138" y="61811"/>
                </a:lnTo>
                <a:lnTo>
                  <a:pt x="42127" y="59505"/>
                </a:lnTo>
                <a:lnTo>
                  <a:pt x="39411" y="60272"/>
                </a:lnTo>
                <a:lnTo>
                  <a:pt x="33955" y="67738"/>
                </a:lnTo>
                <a:lnTo>
                  <a:pt x="30938" y="69005"/>
                </a:lnTo>
                <a:lnTo>
                  <a:pt x="28250" y="67244"/>
                </a:lnTo>
                <a:lnTo>
                  <a:pt x="25277" y="68727"/>
                </a:lnTo>
                <a:lnTo>
                  <a:pt x="22772" y="65405"/>
                </a:lnTo>
                <a:lnTo>
                  <a:pt x="18044" y="63900"/>
                </a:lnTo>
                <a:lnTo>
                  <a:pt x="13455" y="65161"/>
                </a:lnTo>
                <a:lnTo>
                  <a:pt x="13827" y="70044"/>
                </a:lnTo>
                <a:lnTo>
                  <a:pt x="12711" y="72872"/>
                </a:lnTo>
                <a:lnTo>
                  <a:pt x="8350" y="70566"/>
                </a:lnTo>
                <a:lnTo>
                  <a:pt x="6022" y="65161"/>
                </a:lnTo>
                <a:lnTo>
                  <a:pt x="2938" y="67522"/>
                </a:lnTo>
                <a:lnTo>
                  <a:pt x="944" y="69605"/>
                </a:lnTo>
                <a:lnTo>
                  <a:pt x="0" y="69605"/>
                </a:lnTo>
                <a:lnTo>
                  <a:pt x="2155" y="72572"/>
                </a:lnTo>
                <a:lnTo>
                  <a:pt x="1988" y="77672"/>
                </a:lnTo>
                <a:lnTo>
                  <a:pt x="3922" y="80861"/>
                </a:lnTo>
                <a:lnTo>
                  <a:pt x="3800" y="87500"/>
                </a:lnTo>
                <a:lnTo>
                  <a:pt x="6488" y="87833"/>
                </a:lnTo>
                <a:lnTo>
                  <a:pt x="8622" y="86016"/>
                </a:lnTo>
                <a:lnTo>
                  <a:pt x="12216" y="93238"/>
                </a:lnTo>
                <a:lnTo>
                  <a:pt x="15172" y="87555"/>
                </a:lnTo>
                <a:lnTo>
                  <a:pt x="17938" y="87555"/>
                </a:lnTo>
                <a:lnTo>
                  <a:pt x="19327" y="93483"/>
                </a:lnTo>
                <a:lnTo>
                  <a:pt x="19416" y="93238"/>
                </a:lnTo>
                <a:lnTo>
                  <a:pt x="25144" y="98427"/>
                </a:lnTo>
                <a:lnTo>
                  <a:pt x="34061" y="87611"/>
                </a:lnTo>
                <a:lnTo>
                  <a:pt x="37805" y="89644"/>
                </a:lnTo>
                <a:lnTo>
                  <a:pt x="43783" y="88627"/>
                </a:lnTo>
                <a:lnTo>
                  <a:pt x="43277" y="95844"/>
                </a:lnTo>
                <a:lnTo>
                  <a:pt x="51733" y="106166"/>
                </a:lnTo>
                <a:lnTo>
                  <a:pt x="62161" y="110283"/>
                </a:lnTo>
                <a:lnTo>
                  <a:pt x="67911" y="109244"/>
                </a:lnTo>
                <a:lnTo>
                  <a:pt x="70394" y="113850"/>
                </a:lnTo>
                <a:cubicBezTo>
                  <a:pt x="70394" y="113850"/>
                  <a:pt x="70394" y="113905"/>
                  <a:pt x="70394" y="113905"/>
                </a:cubicBezTo>
                <a:close/>
                <a:moveTo>
                  <a:pt x="70394" y="113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1" name="Google Shape;2761;p205"/>
          <p:cNvSpPr/>
          <p:nvPr/>
        </p:nvSpPr>
        <p:spPr>
          <a:xfrm>
            <a:off x="13348266" y="5071989"/>
            <a:ext cx="591784" cy="451716"/>
          </a:xfrm>
          <a:custGeom>
            <a:rect b="b" l="l" r="r" t="t"/>
            <a:pathLst>
              <a:path extrusionOk="0" h="120000" w="120000">
                <a:moveTo>
                  <a:pt x="72011" y="119394"/>
                </a:moveTo>
                <a:lnTo>
                  <a:pt x="72733" y="119838"/>
                </a:lnTo>
                <a:lnTo>
                  <a:pt x="75183" y="119744"/>
                </a:lnTo>
                <a:lnTo>
                  <a:pt x="76738" y="116950"/>
                </a:lnTo>
                <a:lnTo>
                  <a:pt x="78816" y="116111"/>
                </a:lnTo>
                <a:lnTo>
                  <a:pt x="80827" y="116377"/>
                </a:lnTo>
                <a:lnTo>
                  <a:pt x="83933" y="116377"/>
                </a:lnTo>
                <a:lnTo>
                  <a:pt x="85772" y="117900"/>
                </a:lnTo>
                <a:lnTo>
                  <a:pt x="87433" y="115888"/>
                </a:lnTo>
                <a:lnTo>
                  <a:pt x="89555" y="115550"/>
                </a:lnTo>
                <a:lnTo>
                  <a:pt x="91600" y="116666"/>
                </a:lnTo>
                <a:lnTo>
                  <a:pt x="93227" y="115772"/>
                </a:lnTo>
                <a:lnTo>
                  <a:pt x="98122" y="116000"/>
                </a:lnTo>
                <a:lnTo>
                  <a:pt x="103550" y="119755"/>
                </a:lnTo>
                <a:lnTo>
                  <a:pt x="106377" y="120000"/>
                </a:lnTo>
                <a:lnTo>
                  <a:pt x="106561" y="115316"/>
                </a:lnTo>
                <a:lnTo>
                  <a:pt x="106011" y="111077"/>
                </a:lnTo>
                <a:lnTo>
                  <a:pt x="114005" y="100511"/>
                </a:lnTo>
                <a:lnTo>
                  <a:pt x="115127" y="95850"/>
                </a:lnTo>
                <a:lnTo>
                  <a:pt x="117105" y="93400"/>
                </a:lnTo>
                <a:lnTo>
                  <a:pt x="119272" y="93272"/>
                </a:lnTo>
                <a:lnTo>
                  <a:pt x="120000" y="88677"/>
                </a:lnTo>
                <a:lnTo>
                  <a:pt x="119050" y="86772"/>
                </a:lnTo>
                <a:lnTo>
                  <a:pt x="118666" y="84377"/>
                </a:lnTo>
                <a:lnTo>
                  <a:pt x="119811" y="82661"/>
                </a:lnTo>
                <a:lnTo>
                  <a:pt x="116650" y="80300"/>
                </a:lnTo>
                <a:lnTo>
                  <a:pt x="115127" y="75766"/>
                </a:lnTo>
                <a:lnTo>
                  <a:pt x="113488" y="73761"/>
                </a:lnTo>
                <a:lnTo>
                  <a:pt x="113355" y="66655"/>
                </a:lnTo>
                <a:lnTo>
                  <a:pt x="113616" y="62561"/>
                </a:lnTo>
                <a:lnTo>
                  <a:pt x="110972" y="57550"/>
                </a:lnTo>
                <a:lnTo>
                  <a:pt x="109966" y="52977"/>
                </a:lnTo>
                <a:lnTo>
                  <a:pt x="111927" y="49194"/>
                </a:lnTo>
                <a:lnTo>
                  <a:pt x="114572" y="48077"/>
                </a:lnTo>
                <a:lnTo>
                  <a:pt x="114477" y="38400"/>
                </a:lnTo>
                <a:lnTo>
                  <a:pt x="112977" y="36838"/>
                </a:lnTo>
                <a:lnTo>
                  <a:pt x="112416" y="33061"/>
                </a:lnTo>
                <a:lnTo>
                  <a:pt x="110616" y="29816"/>
                </a:lnTo>
                <a:lnTo>
                  <a:pt x="108633" y="22700"/>
                </a:lnTo>
                <a:lnTo>
                  <a:pt x="106377" y="18377"/>
                </a:lnTo>
                <a:lnTo>
                  <a:pt x="106561" y="14688"/>
                </a:lnTo>
                <a:lnTo>
                  <a:pt x="105155" y="9000"/>
                </a:lnTo>
                <a:lnTo>
                  <a:pt x="103366" y="8800"/>
                </a:lnTo>
                <a:lnTo>
                  <a:pt x="100455" y="5994"/>
                </a:lnTo>
                <a:lnTo>
                  <a:pt x="83233" y="8005"/>
                </a:lnTo>
                <a:lnTo>
                  <a:pt x="66666" y="6916"/>
                </a:lnTo>
                <a:lnTo>
                  <a:pt x="65155" y="7577"/>
                </a:lnTo>
                <a:lnTo>
                  <a:pt x="60722" y="12261"/>
                </a:lnTo>
                <a:lnTo>
                  <a:pt x="56961" y="13305"/>
                </a:lnTo>
                <a:lnTo>
                  <a:pt x="55972" y="12261"/>
                </a:lnTo>
                <a:lnTo>
                  <a:pt x="59733" y="9805"/>
                </a:lnTo>
                <a:lnTo>
                  <a:pt x="63161" y="5583"/>
                </a:lnTo>
                <a:lnTo>
                  <a:pt x="61988" y="5722"/>
                </a:lnTo>
                <a:lnTo>
                  <a:pt x="59255" y="8977"/>
                </a:lnTo>
                <a:lnTo>
                  <a:pt x="54388" y="11688"/>
                </a:lnTo>
                <a:lnTo>
                  <a:pt x="48783" y="9805"/>
                </a:lnTo>
                <a:lnTo>
                  <a:pt x="47572" y="6188"/>
                </a:lnTo>
                <a:lnTo>
                  <a:pt x="48450" y="3616"/>
                </a:lnTo>
                <a:lnTo>
                  <a:pt x="51444" y="4094"/>
                </a:lnTo>
                <a:lnTo>
                  <a:pt x="52800" y="5144"/>
                </a:lnTo>
                <a:lnTo>
                  <a:pt x="52900" y="4094"/>
                </a:lnTo>
                <a:lnTo>
                  <a:pt x="49255" y="1977"/>
                </a:lnTo>
                <a:lnTo>
                  <a:pt x="42644" y="0"/>
                </a:lnTo>
                <a:lnTo>
                  <a:pt x="37516" y="3161"/>
                </a:lnTo>
                <a:lnTo>
                  <a:pt x="33750" y="2794"/>
                </a:lnTo>
                <a:lnTo>
                  <a:pt x="29916" y="4555"/>
                </a:lnTo>
                <a:lnTo>
                  <a:pt x="27555" y="8394"/>
                </a:lnTo>
                <a:lnTo>
                  <a:pt x="23777" y="8516"/>
                </a:lnTo>
                <a:lnTo>
                  <a:pt x="21416" y="11688"/>
                </a:lnTo>
                <a:lnTo>
                  <a:pt x="21416" y="14138"/>
                </a:lnTo>
                <a:lnTo>
                  <a:pt x="17366" y="14255"/>
                </a:lnTo>
                <a:lnTo>
                  <a:pt x="11250" y="18227"/>
                </a:lnTo>
                <a:lnTo>
                  <a:pt x="7094" y="18588"/>
                </a:lnTo>
                <a:lnTo>
                  <a:pt x="5622" y="22300"/>
                </a:lnTo>
                <a:lnTo>
                  <a:pt x="4627" y="26055"/>
                </a:lnTo>
                <a:lnTo>
                  <a:pt x="3744" y="26627"/>
                </a:lnTo>
                <a:lnTo>
                  <a:pt x="3938" y="28150"/>
                </a:lnTo>
                <a:lnTo>
                  <a:pt x="2638" y="28244"/>
                </a:lnTo>
                <a:lnTo>
                  <a:pt x="4038" y="35166"/>
                </a:lnTo>
                <a:lnTo>
                  <a:pt x="3666" y="40288"/>
                </a:lnTo>
                <a:lnTo>
                  <a:pt x="0" y="42516"/>
                </a:lnTo>
                <a:lnTo>
                  <a:pt x="0" y="44633"/>
                </a:lnTo>
                <a:lnTo>
                  <a:pt x="4038" y="49755"/>
                </a:lnTo>
                <a:lnTo>
                  <a:pt x="3583" y="52866"/>
                </a:lnTo>
                <a:lnTo>
                  <a:pt x="5444" y="55766"/>
                </a:lnTo>
                <a:lnTo>
                  <a:pt x="5444" y="58116"/>
                </a:lnTo>
                <a:lnTo>
                  <a:pt x="6577" y="61344"/>
                </a:lnTo>
                <a:lnTo>
                  <a:pt x="5527" y="64005"/>
                </a:lnTo>
                <a:lnTo>
                  <a:pt x="7905" y="70350"/>
                </a:lnTo>
                <a:lnTo>
                  <a:pt x="9627" y="71477"/>
                </a:lnTo>
                <a:lnTo>
                  <a:pt x="11183" y="73866"/>
                </a:lnTo>
                <a:lnTo>
                  <a:pt x="11388" y="82094"/>
                </a:lnTo>
                <a:lnTo>
                  <a:pt x="10655" y="83444"/>
                </a:lnTo>
                <a:lnTo>
                  <a:pt x="11622" y="85877"/>
                </a:lnTo>
                <a:lnTo>
                  <a:pt x="12761" y="84322"/>
                </a:lnTo>
                <a:lnTo>
                  <a:pt x="15005" y="84827"/>
                </a:lnTo>
                <a:lnTo>
                  <a:pt x="16272" y="84038"/>
                </a:lnTo>
                <a:lnTo>
                  <a:pt x="21594" y="85000"/>
                </a:lnTo>
                <a:lnTo>
                  <a:pt x="21416" y="86772"/>
                </a:lnTo>
                <a:lnTo>
                  <a:pt x="23672" y="89533"/>
                </a:lnTo>
                <a:lnTo>
                  <a:pt x="25788" y="89194"/>
                </a:lnTo>
                <a:lnTo>
                  <a:pt x="27722" y="91133"/>
                </a:lnTo>
                <a:lnTo>
                  <a:pt x="26433" y="94538"/>
                </a:lnTo>
                <a:lnTo>
                  <a:pt x="27483" y="96388"/>
                </a:lnTo>
                <a:lnTo>
                  <a:pt x="28433" y="97000"/>
                </a:lnTo>
                <a:lnTo>
                  <a:pt x="28322" y="99944"/>
                </a:lnTo>
                <a:lnTo>
                  <a:pt x="30111" y="100855"/>
                </a:lnTo>
                <a:lnTo>
                  <a:pt x="31333" y="99294"/>
                </a:lnTo>
                <a:lnTo>
                  <a:pt x="33016" y="99294"/>
                </a:lnTo>
                <a:lnTo>
                  <a:pt x="30011" y="94622"/>
                </a:lnTo>
                <a:lnTo>
                  <a:pt x="31222" y="93616"/>
                </a:lnTo>
                <a:lnTo>
                  <a:pt x="37338" y="97627"/>
                </a:lnTo>
                <a:lnTo>
                  <a:pt x="41205" y="97072"/>
                </a:lnTo>
                <a:lnTo>
                  <a:pt x="40550" y="99738"/>
                </a:lnTo>
                <a:lnTo>
                  <a:pt x="43355" y="102405"/>
                </a:lnTo>
                <a:lnTo>
                  <a:pt x="48266" y="101066"/>
                </a:lnTo>
                <a:lnTo>
                  <a:pt x="52111" y="102505"/>
                </a:lnTo>
                <a:lnTo>
                  <a:pt x="60011" y="109311"/>
                </a:lnTo>
                <a:lnTo>
                  <a:pt x="62461" y="114322"/>
                </a:lnTo>
                <a:lnTo>
                  <a:pt x="64705" y="114416"/>
                </a:lnTo>
                <a:lnTo>
                  <a:pt x="65838" y="112872"/>
                </a:lnTo>
                <a:lnTo>
                  <a:pt x="69316" y="112983"/>
                </a:lnTo>
                <a:lnTo>
                  <a:pt x="71305" y="115427"/>
                </a:lnTo>
                <a:cubicBezTo>
                  <a:pt x="71305" y="115427"/>
                  <a:pt x="72011" y="119394"/>
                  <a:pt x="72011" y="119394"/>
                </a:cubicBezTo>
                <a:close/>
                <a:moveTo>
                  <a:pt x="72011" y="1193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2" name="Google Shape;2762;p205"/>
          <p:cNvSpPr/>
          <p:nvPr/>
        </p:nvSpPr>
        <p:spPr>
          <a:xfrm>
            <a:off x="13236213" y="5380137"/>
            <a:ext cx="474477" cy="183838"/>
          </a:xfrm>
          <a:custGeom>
            <a:rect b="b" l="l" r="r" t="t"/>
            <a:pathLst>
              <a:path extrusionOk="0" h="120000" w="120000">
                <a:moveTo>
                  <a:pt x="43316" y="450"/>
                </a:moveTo>
                <a:lnTo>
                  <a:pt x="44516" y="6394"/>
                </a:lnTo>
                <a:lnTo>
                  <a:pt x="45944" y="2594"/>
                </a:lnTo>
                <a:lnTo>
                  <a:pt x="48750" y="3827"/>
                </a:lnTo>
                <a:lnTo>
                  <a:pt x="50327" y="1900"/>
                </a:lnTo>
                <a:lnTo>
                  <a:pt x="56977" y="4250"/>
                </a:lnTo>
                <a:lnTo>
                  <a:pt x="56755" y="8583"/>
                </a:lnTo>
                <a:lnTo>
                  <a:pt x="59572" y="15322"/>
                </a:lnTo>
                <a:lnTo>
                  <a:pt x="62216" y="14494"/>
                </a:lnTo>
                <a:lnTo>
                  <a:pt x="64633" y="19238"/>
                </a:lnTo>
                <a:lnTo>
                  <a:pt x="63022" y="27561"/>
                </a:lnTo>
                <a:lnTo>
                  <a:pt x="64333" y="32083"/>
                </a:lnTo>
                <a:lnTo>
                  <a:pt x="65522" y="33577"/>
                </a:lnTo>
                <a:lnTo>
                  <a:pt x="65383" y="40777"/>
                </a:lnTo>
                <a:lnTo>
                  <a:pt x="67616" y="42994"/>
                </a:lnTo>
                <a:lnTo>
                  <a:pt x="69144" y="39183"/>
                </a:lnTo>
                <a:lnTo>
                  <a:pt x="71244" y="39183"/>
                </a:lnTo>
                <a:lnTo>
                  <a:pt x="67488" y="27761"/>
                </a:lnTo>
                <a:lnTo>
                  <a:pt x="69000" y="25311"/>
                </a:lnTo>
                <a:lnTo>
                  <a:pt x="76644" y="35111"/>
                </a:lnTo>
                <a:lnTo>
                  <a:pt x="81472" y="33761"/>
                </a:lnTo>
                <a:lnTo>
                  <a:pt x="80650" y="40272"/>
                </a:lnTo>
                <a:lnTo>
                  <a:pt x="84155" y="46794"/>
                </a:lnTo>
                <a:lnTo>
                  <a:pt x="90294" y="43516"/>
                </a:lnTo>
                <a:lnTo>
                  <a:pt x="95094" y="47027"/>
                </a:lnTo>
                <a:lnTo>
                  <a:pt x="104961" y="63666"/>
                </a:lnTo>
                <a:lnTo>
                  <a:pt x="108022" y="75916"/>
                </a:lnTo>
                <a:lnTo>
                  <a:pt x="110827" y="76138"/>
                </a:lnTo>
                <a:lnTo>
                  <a:pt x="112238" y="72366"/>
                </a:lnTo>
                <a:lnTo>
                  <a:pt x="116583" y="72638"/>
                </a:lnTo>
                <a:lnTo>
                  <a:pt x="119066" y="78616"/>
                </a:lnTo>
                <a:lnTo>
                  <a:pt x="120000" y="88672"/>
                </a:lnTo>
                <a:lnTo>
                  <a:pt x="112477" y="87022"/>
                </a:lnTo>
                <a:lnTo>
                  <a:pt x="108938" y="94383"/>
                </a:lnTo>
                <a:lnTo>
                  <a:pt x="104866" y="95222"/>
                </a:lnTo>
                <a:lnTo>
                  <a:pt x="100283" y="105850"/>
                </a:lnTo>
                <a:lnTo>
                  <a:pt x="94261" y="107738"/>
                </a:lnTo>
                <a:lnTo>
                  <a:pt x="88027" y="112894"/>
                </a:lnTo>
                <a:lnTo>
                  <a:pt x="86511" y="109911"/>
                </a:lnTo>
                <a:lnTo>
                  <a:pt x="82744" y="110172"/>
                </a:lnTo>
                <a:lnTo>
                  <a:pt x="78866" y="116200"/>
                </a:lnTo>
                <a:lnTo>
                  <a:pt x="71716" y="112377"/>
                </a:lnTo>
                <a:lnTo>
                  <a:pt x="68888" y="107444"/>
                </a:lnTo>
                <a:lnTo>
                  <a:pt x="64533" y="109650"/>
                </a:lnTo>
                <a:lnTo>
                  <a:pt x="59944" y="109072"/>
                </a:lnTo>
                <a:lnTo>
                  <a:pt x="55972" y="102577"/>
                </a:lnTo>
                <a:lnTo>
                  <a:pt x="49988" y="101994"/>
                </a:lnTo>
                <a:lnTo>
                  <a:pt x="46677" y="99038"/>
                </a:lnTo>
                <a:lnTo>
                  <a:pt x="45405" y="106111"/>
                </a:lnTo>
                <a:lnTo>
                  <a:pt x="43738" y="109650"/>
                </a:lnTo>
                <a:lnTo>
                  <a:pt x="43500" y="115333"/>
                </a:lnTo>
                <a:lnTo>
                  <a:pt x="39066" y="115883"/>
                </a:lnTo>
                <a:lnTo>
                  <a:pt x="37527" y="120000"/>
                </a:lnTo>
                <a:lnTo>
                  <a:pt x="29294" y="109072"/>
                </a:lnTo>
                <a:lnTo>
                  <a:pt x="27005" y="108488"/>
                </a:lnTo>
                <a:lnTo>
                  <a:pt x="27038" y="108255"/>
                </a:lnTo>
                <a:lnTo>
                  <a:pt x="20483" y="90761"/>
                </a:lnTo>
                <a:lnTo>
                  <a:pt x="17322" y="85877"/>
                </a:lnTo>
                <a:lnTo>
                  <a:pt x="11738" y="77005"/>
                </a:lnTo>
                <a:lnTo>
                  <a:pt x="8538" y="72933"/>
                </a:lnTo>
                <a:lnTo>
                  <a:pt x="7677" y="67305"/>
                </a:lnTo>
                <a:lnTo>
                  <a:pt x="7894" y="58127"/>
                </a:lnTo>
                <a:lnTo>
                  <a:pt x="4505" y="45850"/>
                </a:lnTo>
                <a:lnTo>
                  <a:pt x="177" y="39911"/>
                </a:lnTo>
                <a:lnTo>
                  <a:pt x="0" y="34272"/>
                </a:lnTo>
                <a:lnTo>
                  <a:pt x="1438" y="31816"/>
                </a:lnTo>
                <a:lnTo>
                  <a:pt x="2977" y="34805"/>
                </a:lnTo>
                <a:lnTo>
                  <a:pt x="5683" y="37838"/>
                </a:lnTo>
                <a:lnTo>
                  <a:pt x="11450" y="25561"/>
                </a:lnTo>
                <a:lnTo>
                  <a:pt x="14272" y="25016"/>
                </a:lnTo>
                <a:lnTo>
                  <a:pt x="17422" y="16600"/>
                </a:lnTo>
                <a:lnTo>
                  <a:pt x="20955" y="16294"/>
                </a:lnTo>
                <a:lnTo>
                  <a:pt x="22716" y="10050"/>
                </a:lnTo>
                <a:lnTo>
                  <a:pt x="28127" y="9800"/>
                </a:lnTo>
                <a:lnTo>
                  <a:pt x="30477" y="11122"/>
                </a:lnTo>
                <a:lnTo>
                  <a:pt x="33166" y="7366"/>
                </a:lnTo>
                <a:lnTo>
                  <a:pt x="33166" y="538"/>
                </a:lnTo>
                <a:lnTo>
                  <a:pt x="38216" y="3233"/>
                </a:lnTo>
                <a:lnTo>
                  <a:pt x="40316" y="0"/>
                </a:lnTo>
                <a:lnTo>
                  <a:pt x="42666" y="2727"/>
                </a:lnTo>
                <a:cubicBezTo>
                  <a:pt x="42666" y="2727"/>
                  <a:pt x="43316" y="450"/>
                  <a:pt x="43316" y="450"/>
                </a:cubicBezTo>
                <a:close/>
                <a:moveTo>
                  <a:pt x="43316" y="4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3" name="Google Shape;2763;p205"/>
          <p:cNvSpPr/>
          <p:nvPr/>
        </p:nvSpPr>
        <p:spPr>
          <a:xfrm>
            <a:off x="12872036" y="5071989"/>
            <a:ext cx="539259" cy="581278"/>
          </a:xfrm>
          <a:custGeom>
            <a:rect b="b" l="l" r="r" t="t"/>
            <a:pathLst>
              <a:path extrusionOk="0" h="120000" w="120000">
                <a:moveTo>
                  <a:pt x="33400" y="133"/>
                </a:moveTo>
                <a:lnTo>
                  <a:pt x="37183" y="0"/>
                </a:lnTo>
                <a:lnTo>
                  <a:pt x="42427" y="1205"/>
                </a:lnTo>
                <a:lnTo>
                  <a:pt x="44005" y="1800"/>
                </a:lnTo>
                <a:lnTo>
                  <a:pt x="46511" y="1433"/>
                </a:lnTo>
                <a:lnTo>
                  <a:pt x="49288" y="3938"/>
                </a:lnTo>
                <a:lnTo>
                  <a:pt x="52127" y="4211"/>
                </a:lnTo>
                <a:lnTo>
                  <a:pt x="50588" y="6938"/>
                </a:lnTo>
                <a:lnTo>
                  <a:pt x="49177" y="8122"/>
                </a:lnTo>
                <a:lnTo>
                  <a:pt x="49944" y="9483"/>
                </a:lnTo>
                <a:lnTo>
                  <a:pt x="52216" y="10033"/>
                </a:lnTo>
                <a:lnTo>
                  <a:pt x="53066" y="12033"/>
                </a:lnTo>
                <a:lnTo>
                  <a:pt x="55294" y="10672"/>
                </a:lnTo>
                <a:lnTo>
                  <a:pt x="56033" y="9394"/>
                </a:lnTo>
                <a:lnTo>
                  <a:pt x="57405" y="8711"/>
                </a:lnTo>
                <a:lnTo>
                  <a:pt x="58488" y="9994"/>
                </a:lnTo>
                <a:lnTo>
                  <a:pt x="62077" y="12161"/>
                </a:lnTo>
                <a:lnTo>
                  <a:pt x="62850" y="11305"/>
                </a:lnTo>
                <a:lnTo>
                  <a:pt x="65133" y="9811"/>
                </a:lnTo>
                <a:lnTo>
                  <a:pt x="66266" y="10361"/>
                </a:lnTo>
                <a:lnTo>
                  <a:pt x="66316" y="12400"/>
                </a:lnTo>
                <a:lnTo>
                  <a:pt x="64416" y="14305"/>
                </a:lnTo>
                <a:lnTo>
                  <a:pt x="62700" y="14077"/>
                </a:lnTo>
                <a:lnTo>
                  <a:pt x="60161" y="15522"/>
                </a:lnTo>
                <a:lnTo>
                  <a:pt x="63772" y="16433"/>
                </a:lnTo>
                <a:lnTo>
                  <a:pt x="65088" y="15916"/>
                </a:lnTo>
                <a:lnTo>
                  <a:pt x="67677" y="16150"/>
                </a:lnTo>
                <a:lnTo>
                  <a:pt x="68594" y="17466"/>
                </a:lnTo>
                <a:lnTo>
                  <a:pt x="71572" y="17238"/>
                </a:lnTo>
                <a:lnTo>
                  <a:pt x="72044" y="15522"/>
                </a:lnTo>
                <a:lnTo>
                  <a:pt x="74027" y="13227"/>
                </a:lnTo>
                <a:lnTo>
                  <a:pt x="79300" y="12522"/>
                </a:lnTo>
                <a:lnTo>
                  <a:pt x="79455" y="11438"/>
                </a:lnTo>
                <a:lnTo>
                  <a:pt x="82305" y="10222"/>
                </a:lnTo>
                <a:lnTo>
                  <a:pt x="82633" y="8994"/>
                </a:lnTo>
                <a:lnTo>
                  <a:pt x="83877" y="8455"/>
                </a:lnTo>
                <a:lnTo>
                  <a:pt x="87594" y="8761"/>
                </a:lnTo>
                <a:lnTo>
                  <a:pt x="84650" y="9761"/>
                </a:lnTo>
                <a:lnTo>
                  <a:pt x="83550" y="10722"/>
                </a:lnTo>
                <a:lnTo>
                  <a:pt x="83077" y="10400"/>
                </a:lnTo>
                <a:lnTo>
                  <a:pt x="81605" y="11661"/>
                </a:lnTo>
                <a:lnTo>
                  <a:pt x="82655" y="12566"/>
                </a:lnTo>
                <a:lnTo>
                  <a:pt x="85605" y="10850"/>
                </a:lnTo>
                <a:lnTo>
                  <a:pt x="88755" y="10566"/>
                </a:lnTo>
                <a:lnTo>
                  <a:pt x="90027" y="10033"/>
                </a:lnTo>
                <a:lnTo>
                  <a:pt x="91005" y="11294"/>
                </a:lnTo>
                <a:lnTo>
                  <a:pt x="93500" y="11661"/>
                </a:lnTo>
                <a:lnTo>
                  <a:pt x="97088" y="14655"/>
                </a:lnTo>
                <a:lnTo>
                  <a:pt x="100005" y="14205"/>
                </a:lnTo>
                <a:lnTo>
                  <a:pt x="101655" y="16288"/>
                </a:lnTo>
                <a:lnTo>
                  <a:pt x="101094" y="18577"/>
                </a:lnTo>
                <a:lnTo>
                  <a:pt x="103711" y="20300"/>
                </a:lnTo>
                <a:lnTo>
                  <a:pt x="106066" y="20022"/>
                </a:lnTo>
                <a:lnTo>
                  <a:pt x="107816" y="21300"/>
                </a:lnTo>
                <a:lnTo>
                  <a:pt x="110394" y="21188"/>
                </a:lnTo>
                <a:lnTo>
                  <a:pt x="111933" y="26572"/>
                </a:lnTo>
                <a:lnTo>
                  <a:pt x="111522" y="30550"/>
                </a:lnTo>
                <a:lnTo>
                  <a:pt x="107500" y="32288"/>
                </a:lnTo>
                <a:lnTo>
                  <a:pt x="107500" y="33933"/>
                </a:lnTo>
                <a:lnTo>
                  <a:pt x="111933" y="37916"/>
                </a:lnTo>
                <a:lnTo>
                  <a:pt x="111433" y="40338"/>
                </a:lnTo>
                <a:lnTo>
                  <a:pt x="113477" y="42594"/>
                </a:lnTo>
                <a:lnTo>
                  <a:pt x="113477" y="44422"/>
                </a:lnTo>
                <a:lnTo>
                  <a:pt x="114716" y="46933"/>
                </a:lnTo>
                <a:lnTo>
                  <a:pt x="113566" y="49005"/>
                </a:lnTo>
                <a:lnTo>
                  <a:pt x="116177" y="53933"/>
                </a:lnTo>
                <a:lnTo>
                  <a:pt x="118066" y="54816"/>
                </a:lnTo>
                <a:lnTo>
                  <a:pt x="119777" y="56672"/>
                </a:lnTo>
                <a:lnTo>
                  <a:pt x="120000" y="63072"/>
                </a:lnTo>
                <a:lnTo>
                  <a:pt x="118627" y="64844"/>
                </a:lnTo>
                <a:lnTo>
                  <a:pt x="116561" y="63977"/>
                </a:lnTo>
                <a:lnTo>
                  <a:pt x="114716" y="65005"/>
                </a:lnTo>
                <a:lnTo>
                  <a:pt x="110277" y="64150"/>
                </a:lnTo>
                <a:lnTo>
                  <a:pt x="110277" y="66322"/>
                </a:lnTo>
                <a:lnTo>
                  <a:pt x="107911" y="67516"/>
                </a:lnTo>
                <a:lnTo>
                  <a:pt x="105850" y="67100"/>
                </a:lnTo>
                <a:lnTo>
                  <a:pt x="101094" y="67177"/>
                </a:lnTo>
                <a:lnTo>
                  <a:pt x="99544" y="69166"/>
                </a:lnTo>
                <a:lnTo>
                  <a:pt x="96438" y="69261"/>
                </a:lnTo>
                <a:lnTo>
                  <a:pt x="93672" y="71944"/>
                </a:lnTo>
                <a:lnTo>
                  <a:pt x="91188" y="72116"/>
                </a:lnTo>
                <a:lnTo>
                  <a:pt x="86122" y="76022"/>
                </a:lnTo>
                <a:lnTo>
                  <a:pt x="83744" y="75055"/>
                </a:lnTo>
                <a:lnTo>
                  <a:pt x="82394" y="74105"/>
                </a:lnTo>
                <a:lnTo>
                  <a:pt x="81127" y="74888"/>
                </a:lnTo>
                <a:lnTo>
                  <a:pt x="81283" y="76683"/>
                </a:lnTo>
                <a:lnTo>
                  <a:pt x="85083" y="78572"/>
                </a:lnTo>
                <a:lnTo>
                  <a:pt x="88066" y="82477"/>
                </a:lnTo>
                <a:lnTo>
                  <a:pt x="87877" y="85400"/>
                </a:lnTo>
                <a:lnTo>
                  <a:pt x="88633" y="87194"/>
                </a:lnTo>
                <a:lnTo>
                  <a:pt x="91444" y="88488"/>
                </a:lnTo>
                <a:lnTo>
                  <a:pt x="96355" y="91311"/>
                </a:lnTo>
                <a:lnTo>
                  <a:pt x="99127" y="92866"/>
                </a:lnTo>
                <a:lnTo>
                  <a:pt x="104888" y="98433"/>
                </a:lnTo>
                <a:lnTo>
                  <a:pt x="104372" y="100688"/>
                </a:lnTo>
                <a:lnTo>
                  <a:pt x="104533" y="103088"/>
                </a:lnTo>
                <a:lnTo>
                  <a:pt x="102238" y="103088"/>
                </a:lnTo>
                <a:lnTo>
                  <a:pt x="100588" y="105477"/>
                </a:lnTo>
                <a:lnTo>
                  <a:pt x="97277" y="106850"/>
                </a:lnTo>
                <a:lnTo>
                  <a:pt x="93455" y="110911"/>
                </a:lnTo>
                <a:lnTo>
                  <a:pt x="93455" y="112477"/>
                </a:lnTo>
                <a:lnTo>
                  <a:pt x="96972" y="113938"/>
                </a:lnTo>
                <a:lnTo>
                  <a:pt x="97366" y="116188"/>
                </a:lnTo>
                <a:lnTo>
                  <a:pt x="95933" y="117055"/>
                </a:lnTo>
                <a:lnTo>
                  <a:pt x="92738" y="115505"/>
                </a:lnTo>
                <a:lnTo>
                  <a:pt x="89550" y="116283"/>
                </a:lnTo>
                <a:lnTo>
                  <a:pt x="86211" y="115505"/>
                </a:lnTo>
                <a:lnTo>
                  <a:pt x="83955" y="115766"/>
                </a:lnTo>
                <a:lnTo>
                  <a:pt x="79422" y="118272"/>
                </a:lnTo>
                <a:lnTo>
                  <a:pt x="76911" y="118700"/>
                </a:lnTo>
                <a:lnTo>
                  <a:pt x="74672" y="118105"/>
                </a:lnTo>
                <a:lnTo>
                  <a:pt x="72200" y="118605"/>
                </a:lnTo>
                <a:lnTo>
                  <a:pt x="70116" y="117488"/>
                </a:lnTo>
                <a:lnTo>
                  <a:pt x="66188" y="116983"/>
                </a:lnTo>
                <a:lnTo>
                  <a:pt x="62372" y="117405"/>
                </a:lnTo>
                <a:lnTo>
                  <a:pt x="62683" y="119050"/>
                </a:lnTo>
                <a:lnTo>
                  <a:pt x="61750" y="120000"/>
                </a:lnTo>
                <a:lnTo>
                  <a:pt x="58122" y="119227"/>
                </a:lnTo>
                <a:lnTo>
                  <a:pt x="56188" y="117405"/>
                </a:lnTo>
                <a:lnTo>
                  <a:pt x="53622" y="118200"/>
                </a:lnTo>
                <a:lnTo>
                  <a:pt x="51966" y="118900"/>
                </a:lnTo>
                <a:lnTo>
                  <a:pt x="51177" y="118900"/>
                </a:lnTo>
                <a:lnTo>
                  <a:pt x="49788" y="118105"/>
                </a:lnTo>
                <a:lnTo>
                  <a:pt x="45844" y="115672"/>
                </a:lnTo>
                <a:lnTo>
                  <a:pt x="43872" y="115572"/>
                </a:lnTo>
                <a:lnTo>
                  <a:pt x="42427" y="116705"/>
                </a:lnTo>
                <a:lnTo>
                  <a:pt x="40666" y="116283"/>
                </a:lnTo>
                <a:lnTo>
                  <a:pt x="39672" y="113938"/>
                </a:lnTo>
                <a:lnTo>
                  <a:pt x="36755" y="114805"/>
                </a:lnTo>
                <a:lnTo>
                  <a:pt x="37077" y="116283"/>
                </a:lnTo>
                <a:lnTo>
                  <a:pt x="36055" y="117761"/>
                </a:lnTo>
                <a:lnTo>
                  <a:pt x="32533" y="116705"/>
                </a:lnTo>
                <a:lnTo>
                  <a:pt x="29933" y="117922"/>
                </a:lnTo>
                <a:lnTo>
                  <a:pt x="27588" y="117350"/>
                </a:lnTo>
                <a:lnTo>
                  <a:pt x="27666" y="117333"/>
                </a:lnTo>
                <a:lnTo>
                  <a:pt x="26344" y="114977"/>
                </a:lnTo>
                <a:lnTo>
                  <a:pt x="23850" y="113688"/>
                </a:lnTo>
                <a:lnTo>
                  <a:pt x="23644" y="110227"/>
                </a:lnTo>
                <a:lnTo>
                  <a:pt x="25122" y="106050"/>
                </a:lnTo>
                <a:lnTo>
                  <a:pt x="27050" y="104505"/>
                </a:lnTo>
                <a:lnTo>
                  <a:pt x="27050" y="102683"/>
                </a:lnTo>
                <a:lnTo>
                  <a:pt x="28600" y="99044"/>
                </a:lnTo>
                <a:lnTo>
                  <a:pt x="31816" y="96277"/>
                </a:lnTo>
                <a:lnTo>
                  <a:pt x="29022" y="94711"/>
                </a:lnTo>
                <a:lnTo>
                  <a:pt x="26344" y="94711"/>
                </a:lnTo>
                <a:lnTo>
                  <a:pt x="22944" y="93416"/>
                </a:lnTo>
                <a:lnTo>
                  <a:pt x="20361" y="94111"/>
                </a:lnTo>
                <a:lnTo>
                  <a:pt x="18494" y="93505"/>
                </a:lnTo>
                <a:lnTo>
                  <a:pt x="16022" y="93505"/>
                </a:lnTo>
                <a:lnTo>
                  <a:pt x="13622" y="94188"/>
                </a:lnTo>
                <a:lnTo>
                  <a:pt x="11166" y="92461"/>
                </a:lnTo>
                <a:lnTo>
                  <a:pt x="11166" y="90983"/>
                </a:lnTo>
                <a:lnTo>
                  <a:pt x="8477" y="89261"/>
                </a:lnTo>
                <a:lnTo>
                  <a:pt x="8427" y="89277"/>
                </a:lnTo>
                <a:lnTo>
                  <a:pt x="8688" y="85450"/>
                </a:lnTo>
                <a:lnTo>
                  <a:pt x="7150" y="84333"/>
                </a:lnTo>
                <a:lnTo>
                  <a:pt x="6511" y="81722"/>
                </a:lnTo>
                <a:lnTo>
                  <a:pt x="3122" y="78183"/>
                </a:lnTo>
                <a:lnTo>
                  <a:pt x="2177" y="78183"/>
                </a:lnTo>
                <a:lnTo>
                  <a:pt x="3838" y="74888"/>
                </a:lnTo>
                <a:lnTo>
                  <a:pt x="2072" y="72638"/>
                </a:lnTo>
                <a:lnTo>
                  <a:pt x="2177" y="71166"/>
                </a:lnTo>
                <a:lnTo>
                  <a:pt x="0" y="67433"/>
                </a:lnTo>
                <a:lnTo>
                  <a:pt x="927" y="65711"/>
                </a:lnTo>
                <a:lnTo>
                  <a:pt x="588" y="65605"/>
                </a:lnTo>
                <a:lnTo>
                  <a:pt x="1788" y="62983"/>
                </a:lnTo>
                <a:lnTo>
                  <a:pt x="2705" y="58966"/>
                </a:lnTo>
                <a:lnTo>
                  <a:pt x="1866" y="55488"/>
                </a:lnTo>
                <a:lnTo>
                  <a:pt x="3716" y="53594"/>
                </a:lnTo>
                <a:lnTo>
                  <a:pt x="5483" y="51166"/>
                </a:lnTo>
                <a:lnTo>
                  <a:pt x="9300" y="50388"/>
                </a:lnTo>
                <a:lnTo>
                  <a:pt x="12905" y="51066"/>
                </a:lnTo>
                <a:lnTo>
                  <a:pt x="14977" y="50127"/>
                </a:lnTo>
                <a:lnTo>
                  <a:pt x="13422" y="47877"/>
                </a:lnTo>
                <a:lnTo>
                  <a:pt x="15294" y="46750"/>
                </a:lnTo>
                <a:lnTo>
                  <a:pt x="15711" y="44161"/>
                </a:lnTo>
                <a:lnTo>
                  <a:pt x="16516" y="42683"/>
                </a:lnTo>
                <a:lnTo>
                  <a:pt x="15100" y="41550"/>
                </a:lnTo>
                <a:lnTo>
                  <a:pt x="11555" y="41644"/>
                </a:lnTo>
                <a:lnTo>
                  <a:pt x="11166" y="40072"/>
                </a:lnTo>
                <a:lnTo>
                  <a:pt x="12388" y="37750"/>
                </a:lnTo>
                <a:lnTo>
                  <a:pt x="15388" y="38861"/>
                </a:lnTo>
                <a:lnTo>
                  <a:pt x="17238" y="37561"/>
                </a:lnTo>
                <a:lnTo>
                  <a:pt x="17316" y="35233"/>
                </a:lnTo>
                <a:lnTo>
                  <a:pt x="18444" y="33133"/>
                </a:lnTo>
                <a:lnTo>
                  <a:pt x="18633" y="31777"/>
                </a:lnTo>
                <a:lnTo>
                  <a:pt x="19472" y="30916"/>
                </a:lnTo>
                <a:lnTo>
                  <a:pt x="19544" y="30394"/>
                </a:lnTo>
                <a:lnTo>
                  <a:pt x="19822" y="30472"/>
                </a:lnTo>
                <a:lnTo>
                  <a:pt x="19161" y="28205"/>
                </a:lnTo>
                <a:lnTo>
                  <a:pt x="16022" y="27750"/>
                </a:lnTo>
                <a:lnTo>
                  <a:pt x="14711" y="25650"/>
                </a:lnTo>
                <a:lnTo>
                  <a:pt x="15261" y="23294"/>
                </a:lnTo>
                <a:lnTo>
                  <a:pt x="21638" y="21838"/>
                </a:lnTo>
                <a:lnTo>
                  <a:pt x="23488" y="21111"/>
                </a:lnTo>
                <a:lnTo>
                  <a:pt x="26638" y="23022"/>
                </a:lnTo>
                <a:lnTo>
                  <a:pt x="26638" y="25750"/>
                </a:lnTo>
                <a:lnTo>
                  <a:pt x="29022" y="28116"/>
                </a:lnTo>
                <a:lnTo>
                  <a:pt x="30450" y="26838"/>
                </a:lnTo>
                <a:lnTo>
                  <a:pt x="29127" y="24755"/>
                </a:lnTo>
                <a:lnTo>
                  <a:pt x="29127" y="23022"/>
                </a:lnTo>
                <a:lnTo>
                  <a:pt x="30450" y="22577"/>
                </a:lnTo>
                <a:lnTo>
                  <a:pt x="32511" y="24122"/>
                </a:lnTo>
                <a:lnTo>
                  <a:pt x="32277" y="26838"/>
                </a:lnTo>
                <a:lnTo>
                  <a:pt x="35433" y="29844"/>
                </a:lnTo>
                <a:lnTo>
                  <a:pt x="34105" y="27577"/>
                </a:lnTo>
                <a:lnTo>
                  <a:pt x="34033" y="24122"/>
                </a:lnTo>
                <a:lnTo>
                  <a:pt x="33466" y="22111"/>
                </a:lnTo>
                <a:lnTo>
                  <a:pt x="35194" y="19744"/>
                </a:lnTo>
                <a:lnTo>
                  <a:pt x="37488" y="19388"/>
                </a:lnTo>
                <a:lnTo>
                  <a:pt x="39750" y="20383"/>
                </a:lnTo>
                <a:lnTo>
                  <a:pt x="42794" y="19388"/>
                </a:lnTo>
                <a:lnTo>
                  <a:pt x="47316" y="23561"/>
                </a:lnTo>
                <a:lnTo>
                  <a:pt x="53527" y="24566"/>
                </a:lnTo>
                <a:lnTo>
                  <a:pt x="47600" y="22511"/>
                </a:lnTo>
                <a:lnTo>
                  <a:pt x="43127" y="18577"/>
                </a:lnTo>
                <a:lnTo>
                  <a:pt x="39644" y="18388"/>
                </a:lnTo>
                <a:lnTo>
                  <a:pt x="37700" y="17388"/>
                </a:lnTo>
                <a:lnTo>
                  <a:pt x="37700" y="15661"/>
                </a:lnTo>
                <a:lnTo>
                  <a:pt x="39972" y="14205"/>
                </a:lnTo>
                <a:lnTo>
                  <a:pt x="37388" y="12844"/>
                </a:lnTo>
                <a:lnTo>
                  <a:pt x="37388" y="10033"/>
                </a:lnTo>
                <a:lnTo>
                  <a:pt x="34844" y="10933"/>
                </a:lnTo>
                <a:lnTo>
                  <a:pt x="34783" y="8838"/>
                </a:lnTo>
                <a:lnTo>
                  <a:pt x="37150" y="8838"/>
                </a:lnTo>
                <a:lnTo>
                  <a:pt x="39750" y="8016"/>
                </a:lnTo>
                <a:lnTo>
                  <a:pt x="36616" y="5577"/>
                </a:lnTo>
                <a:lnTo>
                  <a:pt x="36833" y="3844"/>
                </a:lnTo>
                <a:lnTo>
                  <a:pt x="35311" y="3750"/>
                </a:lnTo>
                <a:lnTo>
                  <a:pt x="33361" y="2661"/>
                </a:lnTo>
                <a:lnTo>
                  <a:pt x="33583" y="666"/>
                </a:lnTo>
                <a:cubicBezTo>
                  <a:pt x="33583" y="666"/>
                  <a:pt x="33400" y="133"/>
                  <a:pt x="33400" y="133"/>
                </a:cubicBezTo>
                <a:close/>
                <a:moveTo>
                  <a:pt x="33400" y="1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4" name="Google Shape;2764;p205"/>
          <p:cNvSpPr/>
          <p:nvPr/>
        </p:nvSpPr>
        <p:spPr>
          <a:xfrm>
            <a:off x="13096145" y="5660271"/>
            <a:ext cx="10505" cy="15758"/>
          </a:xfrm>
          <a:custGeom>
            <a:rect b="b" l="l" r="r" t="t"/>
            <a:pathLst>
              <a:path extrusionOk="0" h="120000" w="120000">
                <a:moveTo>
                  <a:pt x="42772" y="0"/>
                </a:moveTo>
                <a:lnTo>
                  <a:pt x="120000" y="38888"/>
                </a:lnTo>
                <a:lnTo>
                  <a:pt x="115183" y="120000"/>
                </a:lnTo>
                <a:lnTo>
                  <a:pt x="44527" y="118005"/>
                </a:lnTo>
                <a:lnTo>
                  <a:pt x="0" y="67038"/>
                </a:lnTo>
                <a:lnTo>
                  <a:pt x="41022" y="10083"/>
                </a:lnTo>
                <a:cubicBezTo>
                  <a:pt x="41022" y="10083"/>
                  <a:pt x="42772" y="0"/>
                  <a:pt x="42772" y="0"/>
                </a:cubicBezTo>
                <a:close/>
                <a:moveTo>
                  <a:pt x="42772"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5" name="Google Shape;2765;p205"/>
          <p:cNvSpPr/>
          <p:nvPr/>
        </p:nvSpPr>
        <p:spPr>
          <a:xfrm>
            <a:off x="12886043" y="5632258"/>
            <a:ext cx="288888" cy="147070"/>
          </a:xfrm>
          <a:custGeom>
            <a:rect b="b" l="l" r="r" t="t"/>
            <a:pathLst>
              <a:path extrusionOk="0" h="120000" w="120000">
                <a:moveTo>
                  <a:pt x="46133" y="13383"/>
                </a:moveTo>
                <a:lnTo>
                  <a:pt x="50505" y="15627"/>
                </a:lnTo>
                <a:lnTo>
                  <a:pt x="55338" y="10850"/>
                </a:lnTo>
                <a:lnTo>
                  <a:pt x="61905" y="14977"/>
                </a:lnTo>
                <a:lnTo>
                  <a:pt x="63805" y="9188"/>
                </a:lnTo>
                <a:lnTo>
                  <a:pt x="63205" y="3400"/>
                </a:lnTo>
                <a:lnTo>
                  <a:pt x="68633" y="0"/>
                </a:lnTo>
                <a:lnTo>
                  <a:pt x="70494" y="9188"/>
                </a:lnTo>
                <a:lnTo>
                  <a:pt x="73772" y="10850"/>
                </a:lnTo>
                <a:lnTo>
                  <a:pt x="76461" y="6400"/>
                </a:lnTo>
                <a:lnTo>
                  <a:pt x="80133" y="6800"/>
                </a:lnTo>
                <a:lnTo>
                  <a:pt x="87477" y="16344"/>
                </a:lnTo>
                <a:lnTo>
                  <a:pt x="93405" y="23361"/>
                </a:lnTo>
                <a:lnTo>
                  <a:pt x="93077" y="31177"/>
                </a:lnTo>
                <a:lnTo>
                  <a:pt x="91488" y="37322"/>
                </a:lnTo>
                <a:lnTo>
                  <a:pt x="93211" y="42822"/>
                </a:lnTo>
                <a:lnTo>
                  <a:pt x="100122" y="43472"/>
                </a:lnTo>
                <a:lnTo>
                  <a:pt x="103416" y="41083"/>
                </a:lnTo>
                <a:lnTo>
                  <a:pt x="108983" y="50594"/>
                </a:lnTo>
                <a:lnTo>
                  <a:pt x="113561" y="43111"/>
                </a:lnTo>
                <a:lnTo>
                  <a:pt x="117850" y="43111"/>
                </a:lnTo>
                <a:lnTo>
                  <a:pt x="120000" y="50922"/>
                </a:lnTo>
                <a:lnTo>
                  <a:pt x="114722" y="62211"/>
                </a:lnTo>
                <a:lnTo>
                  <a:pt x="117405" y="77177"/>
                </a:lnTo>
                <a:lnTo>
                  <a:pt x="107005" y="81266"/>
                </a:lnTo>
                <a:lnTo>
                  <a:pt x="105861" y="98911"/>
                </a:lnTo>
                <a:lnTo>
                  <a:pt x="101222" y="92083"/>
                </a:lnTo>
                <a:lnTo>
                  <a:pt x="96633" y="92727"/>
                </a:lnTo>
                <a:lnTo>
                  <a:pt x="85088" y="87344"/>
                </a:lnTo>
                <a:lnTo>
                  <a:pt x="85088" y="100255"/>
                </a:lnTo>
                <a:lnTo>
                  <a:pt x="79672" y="117250"/>
                </a:lnTo>
                <a:lnTo>
                  <a:pt x="76950" y="107705"/>
                </a:lnTo>
                <a:lnTo>
                  <a:pt x="68500" y="100255"/>
                </a:lnTo>
                <a:lnTo>
                  <a:pt x="69311" y="89405"/>
                </a:lnTo>
                <a:lnTo>
                  <a:pt x="63150" y="82566"/>
                </a:lnTo>
                <a:lnTo>
                  <a:pt x="53527" y="111827"/>
                </a:lnTo>
                <a:lnTo>
                  <a:pt x="46527" y="106327"/>
                </a:lnTo>
                <a:lnTo>
                  <a:pt x="36200" y="120000"/>
                </a:lnTo>
                <a:lnTo>
                  <a:pt x="30416" y="116166"/>
                </a:lnTo>
                <a:lnTo>
                  <a:pt x="29605" y="108283"/>
                </a:lnTo>
                <a:lnTo>
                  <a:pt x="26533" y="103866"/>
                </a:lnTo>
                <a:lnTo>
                  <a:pt x="24594" y="92294"/>
                </a:lnTo>
                <a:lnTo>
                  <a:pt x="21872" y="83466"/>
                </a:lnTo>
                <a:lnTo>
                  <a:pt x="14005" y="82750"/>
                </a:lnTo>
                <a:lnTo>
                  <a:pt x="10366" y="88572"/>
                </a:lnTo>
                <a:lnTo>
                  <a:pt x="12877" y="100111"/>
                </a:lnTo>
                <a:lnTo>
                  <a:pt x="6327" y="104883"/>
                </a:lnTo>
                <a:lnTo>
                  <a:pt x="572" y="103866"/>
                </a:lnTo>
                <a:lnTo>
                  <a:pt x="0" y="96344"/>
                </a:lnTo>
                <a:lnTo>
                  <a:pt x="3044" y="93672"/>
                </a:lnTo>
                <a:lnTo>
                  <a:pt x="6211" y="93994"/>
                </a:lnTo>
                <a:lnTo>
                  <a:pt x="6094" y="84850"/>
                </a:lnTo>
                <a:lnTo>
                  <a:pt x="7266" y="70594"/>
                </a:lnTo>
                <a:lnTo>
                  <a:pt x="14216" y="51211"/>
                </a:lnTo>
                <a:lnTo>
                  <a:pt x="18216" y="48538"/>
                </a:lnTo>
                <a:lnTo>
                  <a:pt x="23416" y="36711"/>
                </a:lnTo>
                <a:lnTo>
                  <a:pt x="28194" y="32911"/>
                </a:lnTo>
                <a:lnTo>
                  <a:pt x="27261" y="24155"/>
                </a:lnTo>
                <a:lnTo>
                  <a:pt x="21700" y="19022"/>
                </a:lnTo>
                <a:lnTo>
                  <a:pt x="25144" y="11572"/>
                </a:lnTo>
                <a:lnTo>
                  <a:pt x="31333" y="10850"/>
                </a:lnTo>
                <a:lnTo>
                  <a:pt x="32861" y="16994"/>
                </a:lnTo>
                <a:lnTo>
                  <a:pt x="37666" y="18011"/>
                </a:lnTo>
                <a:cubicBezTo>
                  <a:pt x="37666" y="18011"/>
                  <a:pt x="46133" y="13383"/>
                  <a:pt x="46133" y="13383"/>
                </a:cubicBezTo>
                <a:close/>
                <a:moveTo>
                  <a:pt x="46133" y="13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6" name="Google Shape;2766;p205"/>
          <p:cNvSpPr/>
          <p:nvPr/>
        </p:nvSpPr>
        <p:spPr>
          <a:xfrm>
            <a:off x="12731970" y="5198051"/>
            <a:ext cx="229360" cy="189090"/>
          </a:xfrm>
          <a:custGeom>
            <a:rect b="b" l="l" r="r" t="t"/>
            <a:pathLst>
              <a:path extrusionOk="0" h="120000" w="120000">
                <a:moveTo>
                  <a:pt x="13916" y="80972"/>
                </a:moveTo>
                <a:lnTo>
                  <a:pt x="18672" y="81083"/>
                </a:lnTo>
                <a:lnTo>
                  <a:pt x="24872" y="83861"/>
                </a:lnTo>
                <a:lnTo>
                  <a:pt x="23572" y="85650"/>
                </a:lnTo>
                <a:lnTo>
                  <a:pt x="20122" y="84844"/>
                </a:lnTo>
                <a:lnTo>
                  <a:pt x="19150" y="82605"/>
                </a:lnTo>
                <a:lnTo>
                  <a:pt x="15066" y="84166"/>
                </a:lnTo>
                <a:cubicBezTo>
                  <a:pt x="15066" y="84166"/>
                  <a:pt x="13916" y="80972"/>
                  <a:pt x="13916" y="80972"/>
                </a:cubicBezTo>
                <a:close/>
                <a:moveTo>
                  <a:pt x="10955" y="88394"/>
                </a:moveTo>
                <a:lnTo>
                  <a:pt x="16827" y="85650"/>
                </a:lnTo>
                <a:lnTo>
                  <a:pt x="19394" y="89550"/>
                </a:lnTo>
                <a:lnTo>
                  <a:pt x="16011" y="90494"/>
                </a:lnTo>
                <a:lnTo>
                  <a:pt x="14888" y="88677"/>
                </a:lnTo>
                <a:lnTo>
                  <a:pt x="10955" y="88394"/>
                </a:lnTo>
                <a:cubicBezTo>
                  <a:pt x="10955" y="88394"/>
                  <a:pt x="10955" y="88394"/>
                  <a:pt x="10955" y="88394"/>
                </a:cubicBezTo>
                <a:close/>
                <a:moveTo>
                  <a:pt x="75394" y="120000"/>
                </a:moveTo>
                <a:lnTo>
                  <a:pt x="78222" y="111988"/>
                </a:lnTo>
                <a:lnTo>
                  <a:pt x="80383" y="99733"/>
                </a:lnTo>
                <a:lnTo>
                  <a:pt x="78405" y="89111"/>
                </a:lnTo>
                <a:lnTo>
                  <a:pt x="82761" y="83322"/>
                </a:lnTo>
                <a:lnTo>
                  <a:pt x="86916" y="75916"/>
                </a:lnTo>
                <a:lnTo>
                  <a:pt x="95905" y="73533"/>
                </a:lnTo>
                <a:lnTo>
                  <a:pt x="104388" y="75605"/>
                </a:lnTo>
                <a:lnTo>
                  <a:pt x="109255" y="72744"/>
                </a:lnTo>
                <a:lnTo>
                  <a:pt x="105605" y="65872"/>
                </a:lnTo>
                <a:lnTo>
                  <a:pt x="110005" y="62438"/>
                </a:lnTo>
                <a:lnTo>
                  <a:pt x="110977" y="54522"/>
                </a:lnTo>
                <a:lnTo>
                  <a:pt x="112872" y="50016"/>
                </a:lnTo>
                <a:lnTo>
                  <a:pt x="109550" y="46561"/>
                </a:lnTo>
                <a:lnTo>
                  <a:pt x="101205" y="46844"/>
                </a:lnTo>
                <a:lnTo>
                  <a:pt x="100283" y="42038"/>
                </a:lnTo>
                <a:lnTo>
                  <a:pt x="103172" y="34955"/>
                </a:lnTo>
                <a:lnTo>
                  <a:pt x="110227" y="38350"/>
                </a:lnTo>
                <a:lnTo>
                  <a:pt x="114583" y="34377"/>
                </a:lnTo>
                <a:lnTo>
                  <a:pt x="114761" y="27266"/>
                </a:lnTo>
                <a:lnTo>
                  <a:pt x="117411" y="20861"/>
                </a:lnTo>
                <a:lnTo>
                  <a:pt x="117861" y="16716"/>
                </a:lnTo>
                <a:lnTo>
                  <a:pt x="119827" y="14100"/>
                </a:lnTo>
                <a:lnTo>
                  <a:pt x="120000" y="12505"/>
                </a:lnTo>
                <a:lnTo>
                  <a:pt x="113483" y="10255"/>
                </a:lnTo>
                <a:lnTo>
                  <a:pt x="108427" y="5250"/>
                </a:lnTo>
                <a:lnTo>
                  <a:pt x="98972" y="0"/>
                </a:lnTo>
                <a:lnTo>
                  <a:pt x="88983" y="1650"/>
                </a:lnTo>
                <a:lnTo>
                  <a:pt x="83161" y="7183"/>
                </a:lnTo>
                <a:lnTo>
                  <a:pt x="77500" y="4700"/>
                </a:lnTo>
                <a:lnTo>
                  <a:pt x="73983" y="7183"/>
                </a:lnTo>
                <a:lnTo>
                  <a:pt x="65788" y="7477"/>
                </a:lnTo>
                <a:lnTo>
                  <a:pt x="58155" y="16633"/>
                </a:lnTo>
                <a:lnTo>
                  <a:pt x="45938" y="23872"/>
                </a:lnTo>
                <a:lnTo>
                  <a:pt x="43344" y="21927"/>
                </a:lnTo>
                <a:lnTo>
                  <a:pt x="36261" y="24955"/>
                </a:lnTo>
                <a:lnTo>
                  <a:pt x="35977" y="33816"/>
                </a:lnTo>
                <a:lnTo>
                  <a:pt x="29333" y="39366"/>
                </a:lnTo>
                <a:lnTo>
                  <a:pt x="31366" y="47983"/>
                </a:lnTo>
                <a:lnTo>
                  <a:pt x="29855" y="55761"/>
                </a:lnTo>
                <a:lnTo>
                  <a:pt x="27050" y="62150"/>
                </a:lnTo>
                <a:lnTo>
                  <a:pt x="24766" y="66566"/>
                </a:lnTo>
                <a:lnTo>
                  <a:pt x="19638" y="70744"/>
                </a:lnTo>
                <a:lnTo>
                  <a:pt x="19905" y="76283"/>
                </a:lnTo>
                <a:lnTo>
                  <a:pt x="27577" y="83777"/>
                </a:lnTo>
                <a:lnTo>
                  <a:pt x="34422" y="85972"/>
                </a:lnTo>
                <a:lnTo>
                  <a:pt x="26816" y="85972"/>
                </a:lnTo>
                <a:lnTo>
                  <a:pt x="23211" y="89327"/>
                </a:lnTo>
                <a:lnTo>
                  <a:pt x="20916" y="91550"/>
                </a:lnTo>
                <a:lnTo>
                  <a:pt x="23983" y="95733"/>
                </a:lnTo>
                <a:lnTo>
                  <a:pt x="27783" y="96244"/>
                </a:lnTo>
                <a:lnTo>
                  <a:pt x="28077" y="99888"/>
                </a:lnTo>
                <a:lnTo>
                  <a:pt x="21994" y="100127"/>
                </a:lnTo>
                <a:lnTo>
                  <a:pt x="16377" y="93733"/>
                </a:lnTo>
                <a:lnTo>
                  <a:pt x="10477" y="90733"/>
                </a:lnTo>
                <a:lnTo>
                  <a:pt x="4833" y="93183"/>
                </a:lnTo>
                <a:lnTo>
                  <a:pt x="6916" y="96566"/>
                </a:lnTo>
                <a:lnTo>
                  <a:pt x="12244" y="97100"/>
                </a:lnTo>
                <a:lnTo>
                  <a:pt x="17077" y="102072"/>
                </a:lnTo>
                <a:lnTo>
                  <a:pt x="18927" y="101272"/>
                </a:lnTo>
                <a:lnTo>
                  <a:pt x="25255" y="105955"/>
                </a:lnTo>
                <a:lnTo>
                  <a:pt x="19150" y="103450"/>
                </a:lnTo>
                <a:lnTo>
                  <a:pt x="15311" y="103777"/>
                </a:lnTo>
                <a:lnTo>
                  <a:pt x="6144" y="100438"/>
                </a:lnTo>
                <a:lnTo>
                  <a:pt x="283" y="100438"/>
                </a:lnTo>
                <a:lnTo>
                  <a:pt x="0" y="100638"/>
                </a:lnTo>
                <a:lnTo>
                  <a:pt x="3794" y="102622"/>
                </a:lnTo>
                <a:lnTo>
                  <a:pt x="6927" y="107916"/>
                </a:lnTo>
                <a:lnTo>
                  <a:pt x="12127" y="107916"/>
                </a:lnTo>
                <a:lnTo>
                  <a:pt x="15516" y="111861"/>
                </a:lnTo>
                <a:lnTo>
                  <a:pt x="19150" y="107916"/>
                </a:lnTo>
                <a:lnTo>
                  <a:pt x="25466" y="106550"/>
                </a:lnTo>
                <a:lnTo>
                  <a:pt x="26911" y="104200"/>
                </a:lnTo>
                <a:lnTo>
                  <a:pt x="31766" y="103633"/>
                </a:lnTo>
                <a:lnTo>
                  <a:pt x="33694" y="98366"/>
                </a:lnTo>
                <a:lnTo>
                  <a:pt x="45155" y="98633"/>
                </a:lnTo>
                <a:lnTo>
                  <a:pt x="49005" y="102872"/>
                </a:lnTo>
                <a:lnTo>
                  <a:pt x="54800" y="102872"/>
                </a:lnTo>
                <a:lnTo>
                  <a:pt x="58000" y="107916"/>
                </a:lnTo>
                <a:lnTo>
                  <a:pt x="66961" y="107366"/>
                </a:lnTo>
                <a:lnTo>
                  <a:pt x="70033" y="113411"/>
                </a:lnTo>
                <a:lnTo>
                  <a:pt x="69622" y="118055"/>
                </a:lnTo>
                <a:lnTo>
                  <a:pt x="75394" y="120000"/>
                </a:lnTo>
                <a:cubicBezTo>
                  <a:pt x="75394" y="120000"/>
                  <a:pt x="75394" y="120000"/>
                  <a:pt x="75394" y="120000"/>
                </a:cubicBezTo>
                <a:close/>
                <a:moveTo>
                  <a:pt x="75394"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7" name="Google Shape;2767;p205"/>
          <p:cNvSpPr/>
          <p:nvPr/>
        </p:nvSpPr>
        <p:spPr>
          <a:xfrm>
            <a:off x="12703957" y="5352125"/>
            <a:ext cx="180337" cy="140066"/>
          </a:xfrm>
          <a:custGeom>
            <a:rect b="b" l="l" r="r" t="t"/>
            <a:pathLst>
              <a:path extrusionOk="0" h="120000" w="120000">
                <a:moveTo>
                  <a:pt x="115033" y="81316"/>
                </a:moveTo>
                <a:lnTo>
                  <a:pt x="120000" y="67694"/>
                </a:lnTo>
                <a:lnTo>
                  <a:pt x="114727" y="58400"/>
                </a:lnTo>
                <a:lnTo>
                  <a:pt x="115033" y="52305"/>
                </a:lnTo>
                <a:lnTo>
                  <a:pt x="108527" y="36872"/>
                </a:lnTo>
                <a:lnTo>
                  <a:pt x="111294" y="29733"/>
                </a:lnTo>
                <a:lnTo>
                  <a:pt x="102944" y="26677"/>
                </a:lnTo>
                <a:lnTo>
                  <a:pt x="103472" y="20383"/>
                </a:lnTo>
                <a:lnTo>
                  <a:pt x="99566" y="12194"/>
                </a:lnTo>
                <a:lnTo>
                  <a:pt x="88183" y="12938"/>
                </a:lnTo>
                <a:lnTo>
                  <a:pt x="84122" y="6105"/>
                </a:lnTo>
                <a:lnTo>
                  <a:pt x="76766" y="6105"/>
                </a:lnTo>
                <a:lnTo>
                  <a:pt x="71872" y="361"/>
                </a:lnTo>
                <a:lnTo>
                  <a:pt x="57322" y="0"/>
                </a:lnTo>
                <a:lnTo>
                  <a:pt x="54872" y="7138"/>
                </a:lnTo>
                <a:lnTo>
                  <a:pt x="48705" y="7900"/>
                </a:lnTo>
                <a:lnTo>
                  <a:pt x="46877" y="11088"/>
                </a:lnTo>
                <a:lnTo>
                  <a:pt x="38855" y="12938"/>
                </a:lnTo>
                <a:lnTo>
                  <a:pt x="34244" y="18288"/>
                </a:lnTo>
                <a:lnTo>
                  <a:pt x="29933" y="12938"/>
                </a:lnTo>
                <a:lnTo>
                  <a:pt x="23338" y="12938"/>
                </a:lnTo>
                <a:lnTo>
                  <a:pt x="19350" y="5761"/>
                </a:lnTo>
                <a:lnTo>
                  <a:pt x="14538" y="3077"/>
                </a:lnTo>
                <a:lnTo>
                  <a:pt x="5783" y="11050"/>
                </a:lnTo>
                <a:lnTo>
                  <a:pt x="0" y="23338"/>
                </a:lnTo>
                <a:lnTo>
                  <a:pt x="4894" y="27616"/>
                </a:lnTo>
                <a:lnTo>
                  <a:pt x="6733" y="44772"/>
                </a:lnTo>
                <a:lnTo>
                  <a:pt x="16572" y="49083"/>
                </a:lnTo>
                <a:lnTo>
                  <a:pt x="18194" y="57305"/>
                </a:lnTo>
                <a:lnTo>
                  <a:pt x="30205" y="68800"/>
                </a:lnTo>
                <a:lnTo>
                  <a:pt x="35450" y="68400"/>
                </a:lnTo>
                <a:lnTo>
                  <a:pt x="40666" y="73377"/>
                </a:lnTo>
                <a:lnTo>
                  <a:pt x="46505" y="76661"/>
                </a:lnTo>
                <a:lnTo>
                  <a:pt x="47205" y="90283"/>
                </a:lnTo>
                <a:lnTo>
                  <a:pt x="56105" y="95650"/>
                </a:lnTo>
                <a:lnTo>
                  <a:pt x="60716" y="92077"/>
                </a:lnTo>
                <a:lnTo>
                  <a:pt x="66022" y="92077"/>
                </a:lnTo>
                <a:lnTo>
                  <a:pt x="69677" y="97100"/>
                </a:lnTo>
                <a:lnTo>
                  <a:pt x="75144" y="98516"/>
                </a:lnTo>
                <a:lnTo>
                  <a:pt x="85116" y="112844"/>
                </a:lnTo>
                <a:lnTo>
                  <a:pt x="93722" y="113516"/>
                </a:lnTo>
                <a:lnTo>
                  <a:pt x="101422" y="120000"/>
                </a:lnTo>
                <a:lnTo>
                  <a:pt x="105161" y="117100"/>
                </a:lnTo>
                <a:lnTo>
                  <a:pt x="111294" y="117100"/>
                </a:lnTo>
                <a:lnTo>
                  <a:pt x="111294" y="111761"/>
                </a:lnTo>
                <a:lnTo>
                  <a:pt x="107988" y="108188"/>
                </a:lnTo>
                <a:lnTo>
                  <a:pt x="107988" y="101394"/>
                </a:lnTo>
                <a:lnTo>
                  <a:pt x="105161" y="97100"/>
                </a:lnTo>
                <a:lnTo>
                  <a:pt x="109772" y="89944"/>
                </a:lnTo>
                <a:lnTo>
                  <a:pt x="112227" y="81316"/>
                </a:lnTo>
                <a:cubicBezTo>
                  <a:pt x="112227" y="81316"/>
                  <a:pt x="115033" y="81316"/>
                  <a:pt x="115033" y="81316"/>
                </a:cubicBezTo>
                <a:close/>
                <a:moveTo>
                  <a:pt x="115033" y="813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8" name="Google Shape;2768;p205"/>
          <p:cNvSpPr/>
          <p:nvPr/>
        </p:nvSpPr>
        <p:spPr>
          <a:xfrm>
            <a:off x="12858029" y="5450171"/>
            <a:ext cx="43771" cy="54276"/>
          </a:xfrm>
          <a:custGeom>
            <a:rect b="b" l="l" r="r" t="t"/>
            <a:pathLst>
              <a:path extrusionOk="0" h="120000" w="120000">
                <a:moveTo>
                  <a:pt x="25100" y="90094"/>
                </a:moveTo>
                <a:lnTo>
                  <a:pt x="25100" y="76655"/>
                </a:lnTo>
                <a:lnTo>
                  <a:pt x="11583" y="67661"/>
                </a:lnTo>
                <a:lnTo>
                  <a:pt x="11583" y="50550"/>
                </a:lnTo>
                <a:lnTo>
                  <a:pt x="0" y="39733"/>
                </a:lnTo>
                <a:lnTo>
                  <a:pt x="18861" y="21716"/>
                </a:lnTo>
                <a:lnTo>
                  <a:pt x="28922" y="0"/>
                </a:lnTo>
                <a:lnTo>
                  <a:pt x="51944" y="0"/>
                </a:lnTo>
                <a:lnTo>
                  <a:pt x="93338" y="36861"/>
                </a:lnTo>
                <a:lnTo>
                  <a:pt x="101138" y="64111"/>
                </a:lnTo>
                <a:lnTo>
                  <a:pt x="120000" y="75727"/>
                </a:lnTo>
                <a:lnTo>
                  <a:pt x="116772" y="115566"/>
                </a:lnTo>
                <a:lnTo>
                  <a:pt x="92300" y="120000"/>
                </a:lnTo>
                <a:lnTo>
                  <a:pt x="48194" y="113688"/>
                </a:lnTo>
                <a:lnTo>
                  <a:pt x="27622" y="90094"/>
                </a:lnTo>
                <a:cubicBezTo>
                  <a:pt x="27622" y="90094"/>
                  <a:pt x="25100" y="90094"/>
                  <a:pt x="25100" y="90094"/>
                </a:cubicBezTo>
                <a:close/>
                <a:moveTo>
                  <a:pt x="25100" y="900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69" name="Google Shape;2769;p205"/>
          <p:cNvSpPr/>
          <p:nvPr/>
        </p:nvSpPr>
        <p:spPr>
          <a:xfrm>
            <a:off x="12143688" y="4413673"/>
            <a:ext cx="45521" cy="94544"/>
          </a:xfrm>
          <a:custGeom>
            <a:rect b="b" l="l" r="r" t="t"/>
            <a:pathLst>
              <a:path extrusionOk="0" h="120000" w="120000">
                <a:moveTo>
                  <a:pt x="35044" y="3083"/>
                </a:moveTo>
                <a:lnTo>
                  <a:pt x="76594" y="33850"/>
                </a:lnTo>
                <a:lnTo>
                  <a:pt x="108855" y="44727"/>
                </a:lnTo>
                <a:lnTo>
                  <a:pt x="80722" y="44255"/>
                </a:lnTo>
                <a:lnTo>
                  <a:pt x="36677" y="24738"/>
                </a:lnTo>
                <a:lnTo>
                  <a:pt x="24150" y="9072"/>
                </a:lnTo>
                <a:cubicBezTo>
                  <a:pt x="24150" y="9072"/>
                  <a:pt x="35044" y="3083"/>
                  <a:pt x="35044" y="3083"/>
                </a:cubicBezTo>
                <a:close/>
                <a:moveTo>
                  <a:pt x="48227" y="188"/>
                </a:moveTo>
                <a:cubicBezTo>
                  <a:pt x="47466" y="0"/>
                  <a:pt x="65800" y="700"/>
                  <a:pt x="65800" y="700"/>
                </a:cubicBezTo>
                <a:lnTo>
                  <a:pt x="97766" y="10255"/>
                </a:lnTo>
                <a:lnTo>
                  <a:pt x="101022" y="22816"/>
                </a:lnTo>
                <a:lnTo>
                  <a:pt x="75616" y="18872"/>
                </a:lnTo>
                <a:lnTo>
                  <a:pt x="48227" y="188"/>
                </a:lnTo>
                <a:cubicBezTo>
                  <a:pt x="48227" y="188"/>
                  <a:pt x="48227" y="188"/>
                  <a:pt x="48227" y="188"/>
                </a:cubicBezTo>
                <a:close/>
                <a:moveTo>
                  <a:pt x="101022" y="0"/>
                </a:moveTo>
                <a:lnTo>
                  <a:pt x="120000" y="10005"/>
                </a:lnTo>
                <a:lnTo>
                  <a:pt x="114027" y="477"/>
                </a:lnTo>
                <a:lnTo>
                  <a:pt x="101022" y="0"/>
                </a:lnTo>
                <a:cubicBezTo>
                  <a:pt x="101022" y="0"/>
                  <a:pt x="101022" y="0"/>
                  <a:pt x="101022" y="0"/>
                </a:cubicBezTo>
                <a:close/>
                <a:moveTo>
                  <a:pt x="0" y="15955"/>
                </a:moveTo>
                <a:lnTo>
                  <a:pt x="4250" y="29050"/>
                </a:lnTo>
                <a:lnTo>
                  <a:pt x="29838" y="32477"/>
                </a:lnTo>
                <a:lnTo>
                  <a:pt x="0" y="15955"/>
                </a:lnTo>
                <a:cubicBezTo>
                  <a:pt x="0" y="15955"/>
                  <a:pt x="0" y="15955"/>
                  <a:pt x="0" y="15955"/>
                </a:cubicBezTo>
                <a:close/>
                <a:moveTo>
                  <a:pt x="79727" y="57600"/>
                </a:moveTo>
                <a:lnTo>
                  <a:pt x="64527" y="62138"/>
                </a:lnTo>
                <a:lnTo>
                  <a:pt x="88783" y="74688"/>
                </a:lnTo>
                <a:lnTo>
                  <a:pt x="90516" y="64827"/>
                </a:lnTo>
                <a:lnTo>
                  <a:pt x="79727" y="57600"/>
                </a:lnTo>
                <a:cubicBezTo>
                  <a:pt x="79727" y="57600"/>
                  <a:pt x="79727" y="57600"/>
                  <a:pt x="79727" y="57600"/>
                </a:cubicBezTo>
                <a:close/>
                <a:moveTo>
                  <a:pt x="60700" y="92022"/>
                </a:moveTo>
                <a:lnTo>
                  <a:pt x="86866" y="120000"/>
                </a:lnTo>
                <a:lnTo>
                  <a:pt x="83150" y="105061"/>
                </a:lnTo>
                <a:lnTo>
                  <a:pt x="86866" y="97577"/>
                </a:lnTo>
                <a:lnTo>
                  <a:pt x="60700" y="92022"/>
                </a:lnTo>
                <a:cubicBezTo>
                  <a:pt x="60700" y="92022"/>
                  <a:pt x="60700" y="92022"/>
                  <a:pt x="60700" y="92022"/>
                </a:cubicBezTo>
                <a:close/>
                <a:moveTo>
                  <a:pt x="60700" y="920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0" name="Google Shape;2770;p205"/>
          <p:cNvSpPr/>
          <p:nvPr/>
        </p:nvSpPr>
        <p:spPr>
          <a:xfrm>
            <a:off x="11933586" y="5029969"/>
            <a:ext cx="259124" cy="309899"/>
          </a:xfrm>
          <a:custGeom>
            <a:rect b="b" l="l" r="r" t="t"/>
            <a:pathLst>
              <a:path extrusionOk="0" h="120000" w="120000">
                <a:moveTo>
                  <a:pt x="30255" y="120000"/>
                </a:moveTo>
                <a:lnTo>
                  <a:pt x="40188" y="119088"/>
                </a:lnTo>
                <a:lnTo>
                  <a:pt x="49705" y="117011"/>
                </a:lnTo>
                <a:lnTo>
                  <a:pt x="57144" y="113144"/>
                </a:lnTo>
                <a:lnTo>
                  <a:pt x="54700" y="108766"/>
                </a:lnTo>
                <a:lnTo>
                  <a:pt x="60344" y="109111"/>
                </a:lnTo>
                <a:lnTo>
                  <a:pt x="58711" y="111750"/>
                </a:lnTo>
                <a:lnTo>
                  <a:pt x="64627" y="111688"/>
                </a:lnTo>
                <a:lnTo>
                  <a:pt x="70022" y="107338"/>
                </a:lnTo>
                <a:lnTo>
                  <a:pt x="74116" y="107494"/>
                </a:lnTo>
                <a:lnTo>
                  <a:pt x="75416" y="103350"/>
                </a:lnTo>
                <a:lnTo>
                  <a:pt x="92177" y="101861"/>
                </a:lnTo>
                <a:lnTo>
                  <a:pt x="93538" y="99088"/>
                </a:lnTo>
                <a:lnTo>
                  <a:pt x="95977" y="102422"/>
                </a:lnTo>
                <a:lnTo>
                  <a:pt x="99605" y="99772"/>
                </a:lnTo>
                <a:lnTo>
                  <a:pt x="102988" y="100800"/>
                </a:lnTo>
                <a:lnTo>
                  <a:pt x="111605" y="100800"/>
                </a:lnTo>
                <a:lnTo>
                  <a:pt x="105727" y="95072"/>
                </a:lnTo>
                <a:lnTo>
                  <a:pt x="110033" y="93650"/>
                </a:lnTo>
                <a:lnTo>
                  <a:pt x="114533" y="89450"/>
                </a:lnTo>
                <a:lnTo>
                  <a:pt x="113616" y="85827"/>
                </a:lnTo>
                <a:lnTo>
                  <a:pt x="118377" y="81805"/>
                </a:lnTo>
                <a:lnTo>
                  <a:pt x="120000" y="77288"/>
                </a:lnTo>
                <a:lnTo>
                  <a:pt x="117705" y="67211"/>
                </a:lnTo>
                <a:lnTo>
                  <a:pt x="114055" y="65466"/>
                </a:lnTo>
                <a:lnTo>
                  <a:pt x="118377" y="63361"/>
                </a:lnTo>
                <a:lnTo>
                  <a:pt x="118377" y="58866"/>
                </a:lnTo>
                <a:lnTo>
                  <a:pt x="114533" y="54322"/>
                </a:lnTo>
                <a:lnTo>
                  <a:pt x="115638" y="49811"/>
                </a:lnTo>
                <a:lnTo>
                  <a:pt x="111166" y="47388"/>
                </a:lnTo>
                <a:lnTo>
                  <a:pt x="113416" y="44755"/>
                </a:lnTo>
                <a:lnTo>
                  <a:pt x="116950" y="45144"/>
                </a:lnTo>
                <a:lnTo>
                  <a:pt x="110572" y="41905"/>
                </a:lnTo>
                <a:lnTo>
                  <a:pt x="106238" y="41261"/>
                </a:lnTo>
                <a:lnTo>
                  <a:pt x="100672" y="32805"/>
                </a:lnTo>
                <a:lnTo>
                  <a:pt x="92061" y="29516"/>
                </a:lnTo>
                <a:lnTo>
                  <a:pt x="88616" y="31488"/>
                </a:lnTo>
                <a:lnTo>
                  <a:pt x="86900" y="37683"/>
                </a:lnTo>
                <a:lnTo>
                  <a:pt x="82577" y="38316"/>
                </a:lnTo>
                <a:lnTo>
                  <a:pt x="70155" y="29516"/>
                </a:lnTo>
                <a:lnTo>
                  <a:pt x="76605" y="19422"/>
                </a:lnTo>
                <a:lnTo>
                  <a:pt x="82577" y="18783"/>
                </a:lnTo>
                <a:lnTo>
                  <a:pt x="84338" y="14883"/>
                </a:lnTo>
                <a:lnTo>
                  <a:pt x="88288" y="13255"/>
                </a:lnTo>
                <a:lnTo>
                  <a:pt x="91161" y="10938"/>
                </a:lnTo>
                <a:lnTo>
                  <a:pt x="88388" y="11361"/>
                </a:lnTo>
                <a:lnTo>
                  <a:pt x="94438" y="7777"/>
                </a:lnTo>
                <a:lnTo>
                  <a:pt x="99711" y="5511"/>
                </a:lnTo>
                <a:lnTo>
                  <a:pt x="93405" y="2927"/>
                </a:lnTo>
                <a:lnTo>
                  <a:pt x="88966" y="0"/>
                </a:lnTo>
                <a:lnTo>
                  <a:pt x="91005" y="3111"/>
                </a:lnTo>
                <a:lnTo>
                  <a:pt x="84905" y="3138"/>
                </a:lnTo>
                <a:lnTo>
                  <a:pt x="85994" y="8233"/>
                </a:lnTo>
                <a:lnTo>
                  <a:pt x="81650" y="12950"/>
                </a:lnTo>
                <a:lnTo>
                  <a:pt x="82261" y="9822"/>
                </a:lnTo>
                <a:lnTo>
                  <a:pt x="84605" y="7655"/>
                </a:lnTo>
                <a:lnTo>
                  <a:pt x="81650" y="3750"/>
                </a:lnTo>
                <a:lnTo>
                  <a:pt x="77705" y="4388"/>
                </a:lnTo>
                <a:lnTo>
                  <a:pt x="80122" y="6872"/>
                </a:lnTo>
                <a:lnTo>
                  <a:pt x="75450" y="7072"/>
                </a:lnTo>
                <a:lnTo>
                  <a:pt x="73000" y="5138"/>
                </a:lnTo>
                <a:lnTo>
                  <a:pt x="64855" y="6761"/>
                </a:lnTo>
                <a:lnTo>
                  <a:pt x="64738" y="9716"/>
                </a:lnTo>
                <a:lnTo>
                  <a:pt x="62166" y="9788"/>
                </a:lnTo>
                <a:lnTo>
                  <a:pt x="60283" y="13450"/>
                </a:lnTo>
                <a:lnTo>
                  <a:pt x="64316" y="14744"/>
                </a:lnTo>
                <a:lnTo>
                  <a:pt x="63177" y="16477"/>
                </a:lnTo>
                <a:lnTo>
                  <a:pt x="59022" y="16561"/>
                </a:lnTo>
                <a:lnTo>
                  <a:pt x="59488" y="18288"/>
                </a:lnTo>
                <a:lnTo>
                  <a:pt x="53594" y="19455"/>
                </a:lnTo>
                <a:lnTo>
                  <a:pt x="55211" y="23005"/>
                </a:lnTo>
                <a:lnTo>
                  <a:pt x="61650" y="22983"/>
                </a:lnTo>
                <a:lnTo>
                  <a:pt x="60616" y="24283"/>
                </a:lnTo>
                <a:lnTo>
                  <a:pt x="65783" y="22983"/>
                </a:lnTo>
                <a:lnTo>
                  <a:pt x="69300" y="23044"/>
                </a:lnTo>
                <a:lnTo>
                  <a:pt x="62550" y="28444"/>
                </a:lnTo>
                <a:lnTo>
                  <a:pt x="54044" y="30905"/>
                </a:lnTo>
                <a:lnTo>
                  <a:pt x="56966" y="32944"/>
                </a:lnTo>
                <a:lnTo>
                  <a:pt x="48700" y="34122"/>
                </a:lnTo>
                <a:lnTo>
                  <a:pt x="44261" y="32672"/>
                </a:lnTo>
                <a:lnTo>
                  <a:pt x="40572" y="35888"/>
                </a:lnTo>
                <a:lnTo>
                  <a:pt x="38783" y="31722"/>
                </a:lnTo>
                <a:lnTo>
                  <a:pt x="25116" y="30205"/>
                </a:lnTo>
                <a:lnTo>
                  <a:pt x="25116" y="32022"/>
                </a:lnTo>
                <a:lnTo>
                  <a:pt x="17605" y="30488"/>
                </a:lnTo>
                <a:lnTo>
                  <a:pt x="16233" y="36727"/>
                </a:lnTo>
                <a:lnTo>
                  <a:pt x="19905" y="33855"/>
                </a:lnTo>
                <a:lnTo>
                  <a:pt x="20733" y="37683"/>
                </a:lnTo>
                <a:lnTo>
                  <a:pt x="22411" y="38366"/>
                </a:lnTo>
                <a:lnTo>
                  <a:pt x="24250" y="42094"/>
                </a:lnTo>
                <a:lnTo>
                  <a:pt x="20838" y="42183"/>
                </a:lnTo>
                <a:lnTo>
                  <a:pt x="20250" y="40016"/>
                </a:lnTo>
                <a:lnTo>
                  <a:pt x="12933" y="40194"/>
                </a:lnTo>
                <a:lnTo>
                  <a:pt x="21388" y="44800"/>
                </a:lnTo>
                <a:lnTo>
                  <a:pt x="27266" y="43627"/>
                </a:lnTo>
                <a:lnTo>
                  <a:pt x="29183" y="47183"/>
                </a:lnTo>
                <a:lnTo>
                  <a:pt x="21738" y="48344"/>
                </a:lnTo>
                <a:lnTo>
                  <a:pt x="20733" y="50855"/>
                </a:lnTo>
                <a:lnTo>
                  <a:pt x="22905" y="53111"/>
                </a:lnTo>
                <a:lnTo>
                  <a:pt x="14544" y="53205"/>
                </a:lnTo>
                <a:lnTo>
                  <a:pt x="16405" y="57011"/>
                </a:lnTo>
                <a:lnTo>
                  <a:pt x="13561" y="57911"/>
                </a:lnTo>
                <a:lnTo>
                  <a:pt x="17883" y="59972"/>
                </a:lnTo>
                <a:lnTo>
                  <a:pt x="21511" y="59000"/>
                </a:lnTo>
                <a:lnTo>
                  <a:pt x="19372" y="61111"/>
                </a:lnTo>
                <a:lnTo>
                  <a:pt x="26122" y="60033"/>
                </a:lnTo>
                <a:lnTo>
                  <a:pt x="27900" y="65588"/>
                </a:lnTo>
                <a:lnTo>
                  <a:pt x="44055" y="65416"/>
                </a:lnTo>
                <a:lnTo>
                  <a:pt x="38877" y="69427"/>
                </a:lnTo>
                <a:lnTo>
                  <a:pt x="35133" y="67727"/>
                </a:lnTo>
                <a:lnTo>
                  <a:pt x="29044" y="75377"/>
                </a:lnTo>
                <a:lnTo>
                  <a:pt x="31744" y="75105"/>
                </a:lnTo>
                <a:lnTo>
                  <a:pt x="26822" y="80333"/>
                </a:lnTo>
                <a:lnTo>
                  <a:pt x="16405" y="85738"/>
                </a:lnTo>
                <a:lnTo>
                  <a:pt x="20633" y="85694"/>
                </a:lnTo>
                <a:lnTo>
                  <a:pt x="26238" y="82922"/>
                </a:lnTo>
                <a:lnTo>
                  <a:pt x="29738" y="84488"/>
                </a:lnTo>
                <a:lnTo>
                  <a:pt x="36716" y="84638"/>
                </a:lnTo>
                <a:lnTo>
                  <a:pt x="41450" y="81050"/>
                </a:lnTo>
                <a:lnTo>
                  <a:pt x="41916" y="82705"/>
                </a:lnTo>
                <a:lnTo>
                  <a:pt x="47788" y="83122"/>
                </a:lnTo>
                <a:lnTo>
                  <a:pt x="34566" y="85844"/>
                </a:lnTo>
                <a:lnTo>
                  <a:pt x="24788" y="86133"/>
                </a:lnTo>
                <a:lnTo>
                  <a:pt x="22411" y="89005"/>
                </a:lnTo>
                <a:lnTo>
                  <a:pt x="16033" y="90577"/>
                </a:lnTo>
                <a:lnTo>
                  <a:pt x="18255" y="92933"/>
                </a:lnTo>
                <a:lnTo>
                  <a:pt x="16800" y="95105"/>
                </a:lnTo>
                <a:lnTo>
                  <a:pt x="19600" y="95700"/>
                </a:lnTo>
                <a:lnTo>
                  <a:pt x="14844" y="96388"/>
                </a:lnTo>
                <a:lnTo>
                  <a:pt x="10833" y="93805"/>
                </a:lnTo>
                <a:lnTo>
                  <a:pt x="9261" y="95550"/>
                </a:lnTo>
                <a:lnTo>
                  <a:pt x="7888" y="94344"/>
                </a:lnTo>
                <a:lnTo>
                  <a:pt x="0" y="97516"/>
                </a:lnTo>
                <a:lnTo>
                  <a:pt x="827" y="99127"/>
                </a:lnTo>
                <a:lnTo>
                  <a:pt x="19061" y="98288"/>
                </a:lnTo>
                <a:lnTo>
                  <a:pt x="12933" y="102216"/>
                </a:lnTo>
                <a:lnTo>
                  <a:pt x="5250" y="103533"/>
                </a:lnTo>
                <a:lnTo>
                  <a:pt x="2677" y="108305"/>
                </a:lnTo>
                <a:lnTo>
                  <a:pt x="7533" y="108305"/>
                </a:lnTo>
                <a:lnTo>
                  <a:pt x="8644" y="110994"/>
                </a:lnTo>
                <a:lnTo>
                  <a:pt x="22500" y="107577"/>
                </a:lnTo>
                <a:lnTo>
                  <a:pt x="12011" y="112711"/>
                </a:lnTo>
                <a:lnTo>
                  <a:pt x="7711" y="115500"/>
                </a:lnTo>
                <a:lnTo>
                  <a:pt x="15088" y="115494"/>
                </a:lnTo>
                <a:lnTo>
                  <a:pt x="24633" y="111472"/>
                </a:lnTo>
                <a:lnTo>
                  <a:pt x="24250" y="114333"/>
                </a:lnTo>
                <a:lnTo>
                  <a:pt x="16033" y="117227"/>
                </a:lnTo>
                <a:lnTo>
                  <a:pt x="20505" y="117227"/>
                </a:lnTo>
                <a:lnTo>
                  <a:pt x="19144" y="119377"/>
                </a:lnTo>
                <a:lnTo>
                  <a:pt x="26516" y="117961"/>
                </a:lnTo>
                <a:cubicBezTo>
                  <a:pt x="26516" y="117961"/>
                  <a:pt x="30255" y="120000"/>
                  <a:pt x="30255" y="120000"/>
                </a:cubicBezTo>
                <a:close/>
                <a:moveTo>
                  <a:pt x="302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1" name="Google Shape;2771;p205"/>
          <p:cNvSpPr/>
          <p:nvPr/>
        </p:nvSpPr>
        <p:spPr>
          <a:xfrm>
            <a:off x="12087660" y="4553742"/>
            <a:ext cx="556767" cy="922693"/>
          </a:xfrm>
          <a:custGeom>
            <a:rect b="b" l="l" r="r" t="t"/>
            <a:pathLst>
              <a:path extrusionOk="0" h="120000" w="120000">
                <a:moveTo>
                  <a:pt x="32844" y="120000"/>
                </a:moveTo>
                <a:lnTo>
                  <a:pt x="34311" y="119233"/>
                </a:lnTo>
                <a:lnTo>
                  <a:pt x="33672" y="118650"/>
                </a:lnTo>
                <a:lnTo>
                  <a:pt x="35033" y="117650"/>
                </a:lnTo>
                <a:lnTo>
                  <a:pt x="35705" y="118116"/>
                </a:lnTo>
                <a:lnTo>
                  <a:pt x="37383" y="117250"/>
                </a:lnTo>
                <a:lnTo>
                  <a:pt x="38494" y="117233"/>
                </a:lnTo>
                <a:lnTo>
                  <a:pt x="39333" y="116133"/>
                </a:lnTo>
                <a:lnTo>
                  <a:pt x="41905" y="116511"/>
                </a:lnTo>
                <a:lnTo>
                  <a:pt x="43916" y="116005"/>
                </a:lnTo>
                <a:lnTo>
                  <a:pt x="45511" y="116150"/>
                </a:lnTo>
                <a:lnTo>
                  <a:pt x="46677" y="115800"/>
                </a:lnTo>
                <a:lnTo>
                  <a:pt x="47850" y="116644"/>
                </a:lnTo>
                <a:lnTo>
                  <a:pt x="49205" y="116572"/>
                </a:lnTo>
                <a:lnTo>
                  <a:pt x="51100" y="117444"/>
                </a:lnTo>
                <a:lnTo>
                  <a:pt x="53305" y="117383"/>
                </a:lnTo>
                <a:lnTo>
                  <a:pt x="52888" y="116594"/>
                </a:lnTo>
                <a:lnTo>
                  <a:pt x="54616" y="116161"/>
                </a:lnTo>
                <a:lnTo>
                  <a:pt x="55100" y="115422"/>
                </a:lnTo>
                <a:lnTo>
                  <a:pt x="54616" y="114116"/>
                </a:lnTo>
                <a:lnTo>
                  <a:pt x="56150" y="113300"/>
                </a:lnTo>
                <a:lnTo>
                  <a:pt x="57405" y="113205"/>
                </a:lnTo>
                <a:lnTo>
                  <a:pt x="57933" y="112683"/>
                </a:lnTo>
                <a:lnTo>
                  <a:pt x="62861" y="112061"/>
                </a:lnTo>
                <a:lnTo>
                  <a:pt x="65438" y="112166"/>
                </a:lnTo>
                <a:lnTo>
                  <a:pt x="68455" y="113300"/>
                </a:lnTo>
                <a:lnTo>
                  <a:pt x="69555" y="113061"/>
                </a:lnTo>
                <a:lnTo>
                  <a:pt x="72805" y="113138"/>
                </a:lnTo>
                <a:lnTo>
                  <a:pt x="74533" y="113494"/>
                </a:lnTo>
                <a:lnTo>
                  <a:pt x="75372" y="112350"/>
                </a:lnTo>
                <a:lnTo>
                  <a:pt x="78383" y="111533"/>
                </a:lnTo>
                <a:lnTo>
                  <a:pt x="80422" y="111844"/>
                </a:lnTo>
                <a:lnTo>
                  <a:pt x="83300" y="110783"/>
                </a:lnTo>
                <a:lnTo>
                  <a:pt x="85366" y="111044"/>
                </a:lnTo>
                <a:lnTo>
                  <a:pt x="86400" y="110955"/>
                </a:lnTo>
                <a:lnTo>
                  <a:pt x="87844" y="110372"/>
                </a:lnTo>
                <a:lnTo>
                  <a:pt x="88233" y="110955"/>
                </a:lnTo>
                <a:lnTo>
                  <a:pt x="89994" y="111500"/>
                </a:lnTo>
                <a:lnTo>
                  <a:pt x="92000" y="110772"/>
                </a:lnTo>
                <a:lnTo>
                  <a:pt x="96500" y="110733"/>
                </a:lnTo>
                <a:lnTo>
                  <a:pt x="99355" y="110405"/>
                </a:lnTo>
                <a:lnTo>
                  <a:pt x="102094" y="110894"/>
                </a:lnTo>
                <a:lnTo>
                  <a:pt x="103450" y="111033"/>
                </a:lnTo>
                <a:lnTo>
                  <a:pt x="105488" y="110122"/>
                </a:lnTo>
                <a:lnTo>
                  <a:pt x="107744" y="109888"/>
                </a:lnTo>
                <a:lnTo>
                  <a:pt x="109766" y="108866"/>
                </a:lnTo>
                <a:lnTo>
                  <a:pt x="111133" y="108800"/>
                </a:lnTo>
                <a:lnTo>
                  <a:pt x="112544" y="108977"/>
                </a:lnTo>
                <a:lnTo>
                  <a:pt x="112211" y="108122"/>
                </a:lnTo>
                <a:lnTo>
                  <a:pt x="115438" y="106922"/>
                </a:lnTo>
                <a:lnTo>
                  <a:pt x="117433" y="106694"/>
                </a:lnTo>
                <a:lnTo>
                  <a:pt x="117577" y="105583"/>
                </a:lnTo>
                <a:lnTo>
                  <a:pt x="117016" y="104794"/>
                </a:lnTo>
                <a:lnTo>
                  <a:pt x="117644" y="103888"/>
                </a:lnTo>
                <a:lnTo>
                  <a:pt x="114022" y="103961"/>
                </a:lnTo>
                <a:lnTo>
                  <a:pt x="111427" y="104488"/>
                </a:lnTo>
                <a:lnTo>
                  <a:pt x="109955" y="104633"/>
                </a:lnTo>
                <a:lnTo>
                  <a:pt x="107516" y="104161"/>
                </a:lnTo>
                <a:lnTo>
                  <a:pt x="106650" y="104027"/>
                </a:lnTo>
                <a:lnTo>
                  <a:pt x="107472" y="103611"/>
                </a:lnTo>
                <a:lnTo>
                  <a:pt x="108233" y="103555"/>
                </a:lnTo>
                <a:lnTo>
                  <a:pt x="108433" y="103294"/>
                </a:lnTo>
                <a:lnTo>
                  <a:pt x="106255" y="102988"/>
                </a:lnTo>
                <a:lnTo>
                  <a:pt x="104383" y="103366"/>
                </a:lnTo>
                <a:lnTo>
                  <a:pt x="107022" y="102355"/>
                </a:lnTo>
                <a:lnTo>
                  <a:pt x="108777" y="102466"/>
                </a:lnTo>
                <a:lnTo>
                  <a:pt x="110905" y="101900"/>
                </a:lnTo>
                <a:lnTo>
                  <a:pt x="110277" y="100911"/>
                </a:lnTo>
                <a:lnTo>
                  <a:pt x="108188" y="100911"/>
                </a:lnTo>
                <a:lnTo>
                  <a:pt x="109766" y="100150"/>
                </a:lnTo>
                <a:lnTo>
                  <a:pt x="110905" y="99533"/>
                </a:lnTo>
                <a:lnTo>
                  <a:pt x="112166" y="100116"/>
                </a:lnTo>
                <a:lnTo>
                  <a:pt x="114127" y="99350"/>
                </a:lnTo>
                <a:lnTo>
                  <a:pt x="114905" y="98677"/>
                </a:lnTo>
                <a:lnTo>
                  <a:pt x="113955" y="98566"/>
                </a:lnTo>
                <a:lnTo>
                  <a:pt x="114588" y="98044"/>
                </a:lnTo>
                <a:lnTo>
                  <a:pt x="112327" y="97905"/>
                </a:lnTo>
                <a:lnTo>
                  <a:pt x="113222" y="97088"/>
                </a:lnTo>
                <a:lnTo>
                  <a:pt x="114644" y="97277"/>
                </a:lnTo>
                <a:lnTo>
                  <a:pt x="115061" y="97866"/>
                </a:lnTo>
                <a:lnTo>
                  <a:pt x="116700" y="96700"/>
                </a:lnTo>
                <a:lnTo>
                  <a:pt x="118261" y="96350"/>
                </a:lnTo>
                <a:lnTo>
                  <a:pt x="118533" y="94150"/>
                </a:lnTo>
                <a:lnTo>
                  <a:pt x="120000" y="92094"/>
                </a:lnTo>
                <a:lnTo>
                  <a:pt x="118844" y="91288"/>
                </a:lnTo>
                <a:lnTo>
                  <a:pt x="118200" y="89416"/>
                </a:lnTo>
                <a:lnTo>
                  <a:pt x="113572" y="87444"/>
                </a:lnTo>
                <a:lnTo>
                  <a:pt x="107150" y="87277"/>
                </a:lnTo>
                <a:lnTo>
                  <a:pt x="103150" y="87338"/>
                </a:lnTo>
                <a:lnTo>
                  <a:pt x="102800" y="88988"/>
                </a:lnTo>
                <a:lnTo>
                  <a:pt x="101761" y="89916"/>
                </a:lnTo>
                <a:lnTo>
                  <a:pt x="99655" y="88638"/>
                </a:lnTo>
                <a:lnTo>
                  <a:pt x="97127" y="88288"/>
                </a:lnTo>
                <a:lnTo>
                  <a:pt x="101138" y="86122"/>
                </a:lnTo>
                <a:lnTo>
                  <a:pt x="101138" y="84772"/>
                </a:lnTo>
                <a:lnTo>
                  <a:pt x="97966" y="81977"/>
                </a:lnTo>
                <a:lnTo>
                  <a:pt x="96722" y="81861"/>
                </a:lnTo>
                <a:lnTo>
                  <a:pt x="93938" y="80972"/>
                </a:lnTo>
                <a:lnTo>
                  <a:pt x="92783" y="79900"/>
                </a:lnTo>
                <a:lnTo>
                  <a:pt x="91350" y="80055"/>
                </a:lnTo>
                <a:lnTo>
                  <a:pt x="90361" y="80227"/>
                </a:lnTo>
                <a:lnTo>
                  <a:pt x="88672" y="79916"/>
                </a:lnTo>
                <a:lnTo>
                  <a:pt x="87677" y="79916"/>
                </a:lnTo>
                <a:lnTo>
                  <a:pt x="89561" y="79650"/>
                </a:lnTo>
                <a:lnTo>
                  <a:pt x="90777" y="79822"/>
                </a:lnTo>
                <a:lnTo>
                  <a:pt x="92822" y="79588"/>
                </a:lnTo>
                <a:lnTo>
                  <a:pt x="94105" y="79900"/>
                </a:lnTo>
                <a:lnTo>
                  <a:pt x="95166" y="80511"/>
                </a:lnTo>
                <a:lnTo>
                  <a:pt x="96622" y="80361"/>
                </a:lnTo>
                <a:lnTo>
                  <a:pt x="97988" y="80538"/>
                </a:lnTo>
                <a:lnTo>
                  <a:pt x="94261" y="78011"/>
                </a:lnTo>
                <a:lnTo>
                  <a:pt x="92505" y="76788"/>
                </a:lnTo>
                <a:lnTo>
                  <a:pt x="93611" y="75822"/>
                </a:lnTo>
                <a:lnTo>
                  <a:pt x="94627" y="75622"/>
                </a:lnTo>
                <a:lnTo>
                  <a:pt x="92783" y="75066"/>
                </a:lnTo>
                <a:lnTo>
                  <a:pt x="92000" y="74305"/>
                </a:lnTo>
                <a:lnTo>
                  <a:pt x="91205" y="74250"/>
                </a:lnTo>
                <a:lnTo>
                  <a:pt x="89005" y="72061"/>
                </a:lnTo>
                <a:lnTo>
                  <a:pt x="85744" y="71133"/>
                </a:lnTo>
                <a:lnTo>
                  <a:pt x="81088" y="70561"/>
                </a:lnTo>
                <a:lnTo>
                  <a:pt x="80900" y="69566"/>
                </a:lnTo>
                <a:lnTo>
                  <a:pt x="79855" y="69222"/>
                </a:lnTo>
                <a:lnTo>
                  <a:pt x="78366" y="66477"/>
                </a:lnTo>
                <a:lnTo>
                  <a:pt x="76661" y="64955"/>
                </a:lnTo>
                <a:lnTo>
                  <a:pt x="75527" y="61455"/>
                </a:lnTo>
                <a:lnTo>
                  <a:pt x="74166" y="60288"/>
                </a:lnTo>
                <a:lnTo>
                  <a:pt x="72894" y="60294"/>
                </a:lnTo>
                <a:lnTo>
                  <a:pt x="68983" y="57144"/>
                </a:lnTo>
                <a:lnTo>
                  <a:pt x="66672" y="56855"/>
                </a:lnTo>
                <a:lnTo>
                  <a:pt x="64855" y="56038"/>
                </a:lnTo>
                <a:lnTo>
                  <a:pt x="61922" y="55411"/>
                </a:lnTo>
                <a:lnTo>
                  <a:pt x="60755" y="55994"/>
                </a:lnTo>
                <a:lnTo>
                  <a:pt x="58450" y="56811"/>
                </a:lnTo>
                <a:lnTo>
                  <a:pt x="55155" y="56233"/>
                </a:lnTo>
                <a:lnTo>
                  <a:pt x="53627" y="56355"/>
                </a:lnTo>
                <a:lnTo>
                  <a:pt x="50994" y="55894"/>
                </a:lnTo>
                <a:lnTo>
                  <a:pt x="50222" y="55111"/>
                </a:lnTo>
                <a:lnTo>
                  <a:pt x="51788" y="55550"/>
                </a:lnTo>
                <a:lnTo>
                  <a:pt x="54938" y="55677"/>
                </a:lnTo>
                <a:lnTo>
                  <a:pt x="57566" y="55205"/>
                </a:lnTo>
                <a:lnTo>
                  <a:pt x="58350" y="54072"/>
                </a:lnTo>
                <a:lnTo>
                  <a:pt x="61033" y="54122"/>
                </a:lnTo>
                <a:lnTo>
                  <a:pt x="63461" y="53122"/>
                </a:lnTo>
                <a:lnTo>
                  <a:pt x="60977" y="52494"/>
                </a:lnTo>
                <a:lnTo>
                  <a:pt x="60833" y="51711"/>
                </a:lnTo>
                <a:lnTo>
                  <a:pt x="59816" y="51272"/>
                </a:lnTo>
                <a:lnTo>
                  <a:pt x="56405" y="52266"/>
                </a:lnTo>
                <a:lnTo>
                  <a:pt x="55822" y="51894"/>
                </a:lnTo>
                <a:lnTo>
                  <a:pt x="58455" y="50827"/>
                </a:lnTo>
                <a:lnTo>
                  <a:pt x="61616" y="50950"/>
                </a:lnTo>
                <a:lnTo>
                  <a:pt x="63461" y="50066"/>
                </a:lnTo>
                <a:lnTo>
                  <a:pt x="63755" y="49277"/>
                </a:lnTo>
                <a:lnTo>
                  <a:pt x="65033" y="48838"/>
                </a:lnTo>
                <a:lnTo>
                  <a:pt x="66872" y="46888"/>
                </a:lnTo>
                <a:lnTo>
                  <a:pt x="68027" y="45977"/>
                </a:lnTo>
                <a:lnTo>
                  <a:pt x="67855" y="45344"/>
                </a:lnTo>
                <a:lnTo>
                  <a:pt x="69155" y="44016"/>
                </a:lnTo>
                <a:lnTo>
                  <a:pt x="68711" y="43555"/>
                </a:lnTo>
                <a:lnTo>
                  <a:pt x="69877" y="41744"/>
                </a:lnTo>
                <a:lnTo>
                  <a:pt x="72066" y="40722"/>
                </a:lnTo>
                <a:lnTo>
                  <a:pt x="72066" y="39555"/>
                </a:lnTo>
                <a:lnTo>
                  <a:pt x="68800" y="37938"/>
                </a:lnTo>
                <a:lnTo>
                  <a:pt x="68133" y="38227"/>
                </a:lnTo>
                <a:lnTo>
                  <a:pt x="62555" y="38322"/>
                </a:lnTo>
                <a:lnTo>
                  <a:pt x="59133" y="37988"/>
                </a:lnTo>
                <a:lnTo>
                  <a:pt x="58155" y="38366"/>
                </a:lnTo>
                <a:lnTo>
                  <a:pt x="56466" y="38366"/>
                </a:lnTo>
                <a:lnTo>
                  <a:pt x="54361" y="37966"/>
                </a:lnTo>
                <a:lnTo>
                  <a:pt x="52888" y="37994"/>
                </a:lnTo>
                <a:lnTo>
                  <a:pt x="52700" y="38405"/>
                </a:lnTo>
                <a:lnTo>
                  <a:pt x="50588" y="38761"/>
                </a:lnTo>
                <a:lnTo>
                  <a:pt x="48316" y="39433"/>
                </a:lnTo>
                <a:lnTo>
                  <a:pt x="47427" y="39411"/>
                </a:lnTo>
                <a:lnTo>
                  <a:pt x="45894" y="40083"/>
                </a:lnTo>
                <a:lnTo>
                  <a:pt x="45416" y="39816"/>
                </a:lnTo>
                <a:lnTo>
                  <a:pt x="47494" y="38538"/>
                </a:lnTo>
                <a:lnTo>
                  <a:pt x="49627" y="36627"/>
                </a:lnTo>
                <a:lnTo>
                  <a:pt x="48038" y="37111"/>
                </a:lnTo>
                <a:lnTo>
                  <a:pt x="46105" y="36694"/>
                </a:lnTo>
                <a:lnTo>
                  <a:pt x="47266" y="36300"/>
                </a:lnTo>
                <a:lnTo>
                  <a:pt x="47661" y="35411"/>
                </a:lnTo>
                <a:lnTo>
                  <a:pt x="53111" y="33194"/>
                </a:lnTo>
                <a:lnTo>
                  <a:pt x="54683" y="31733"/>
                </a:lnTo>
                <a:lnTo>
                  <a:pt x="56533" y="31372"/>
                </a:lnTo>
                <a:lnTo>
                  <a:pt x="57405" y="30061"/>
                </a:lnTo>
                <a:lnTo>
                  <a:pt x="56466" y="29477"/>
                </a:lnTo>
                <a:lnTo>
                  <a:pt x="57527" y="28544"/>
                </a:lnTo>
                <a:lnTo>
                  <a:pt x="57405" y="27961"/>
                </a:lnTo>
                <a:lnTo>
                  <a:pt x="54683" y="27966"/>
                </a:lnTo>
                <a:lnTo>
                  <a:pt x="53561" y="28605"/>
                </a:lnTo>
                <a:lnTo>
                  <a:pt x="51833" y="28327"/>
                </a:lnTo>
                <a:lnTo>
                  <a:pt x="49205" y="28966"/>
                </a:lnTo>
                <a:lnTo>
                  <a:pt x="46777" y="28827"/>
                </a:lnTo>
                <a:lnTo>
                  <a:pt x="44744" y="29294"/>
                </a:lnTo>
                <a:lnTo>
                  <a:pt x="43577" y="29305"/>
                </a:lnTo>
                <a:lnTo>
                  <a:pt x="42377" y="29916"/>
                </a:lnTo>
                <a:lnTo>
                  <a:pt x="42622" y="29244"/>
                </a:lnTo>
                <a:lnTo>
                  <a:pt x="41516" y="28983"/>
                </a:lnTo>
                <a:lnTo>
                  <a:pt x="39283" y="30077"/>
                </a:lnTo>
                <a:lnTo>
                  <a:pt x="39950" y="29105"/>
                </a:lnTo>
                <a:lnTo>
                  <a:pt x="36844" y="28327"/>
                </a:lnTo>
                <a:lnTo>
                  <a:pt x="36327" y="29372"/>
                </a:lnTo>
                <a:lnTo>
                  <a:pt x="35277" y="29816"/>
                </a:lnTo>
                <a:lnTo>
                  <a:pt x="35600" y="30777"/>
                </a:lnTo>
                <a:lnTo>
                  <a:pt x="34950" y="30811"/>
                </a:lnTo>
                <a:lnTo>
                  <a:pt x="35061" y="32005"/>
                </a:lnTo>
                <a:lnTo>
                  <a:pt x="32822" y="32272"/>
                </a:lnTo>
                <a:lnTo>
                  <a:pt x="33905" y="33283"/>
                </a:lnTo>
                <a:lnTo>
                  <a:pt x="32977" y="34311"/>
                </a:lnTo>
                <a:lnTo>
                  <a:pt x="31855" y="34344"/>
                </a:lnTo>
                <a:lnTo>
                  <a:pt x="34561" y="35650"/>
                </a:lnTo>
                <a:lnTo>
                  <a:pt x="35483" y="36577"/>
                </a:lnTo>
                <a:lnTo>
                  <a:pt x="32744" y="35827"/>
                </a:lnTo>
                <a:lnTo>
                  <a:pt x="31761" y="36300"/>
                </a:lnTo>
                <a:lnTo>
                  <a:pt x="29772" y="35566"/>
                </a:lnTo>
                <a:lnTo>
                  <a:pt x="29650" y="36100"/>
                </a:lnTo>
                <a:lnTo>
                  <a:pt x="30172" y="36800"/>
                </a:lnTo>
                <a:lnTo>
                  <a:pt x="29544" y="37316"/>
                </a:lnTo>
                <a:lnTo>
                  <a:pt x="28500" y="36188"/>
                </a:lnTo>
                <a:lnTo>
                  <a:pt x="27550" y="37388"/>
                </a:lnTo>
                <a:lnTo>
                  <a:pt x="28577" y="38022"/>
                </a:lnTo>
                <a:lnTo>
                  <a:pt x="27783" y="38638"/>
                </a:lnTo>
                <a:lnTo>
                  <a:pt x="29405" y="39650"/>
                </a:lnTo>
                <a:lnTo>
                  <a:pt x="30972" y="39683"/>
                </a:lnTo>
                <a:lnTo>
                  <a:pt x="29127" y="40066"/>
                </a:lnTo>
                <a:lnTo>
                  <a:pt x="27227" y="39488"/>
                </a:lnTo>
                <a:lnTo>
                  <a:pt x="27661" y="41133"/>
                </a:lnTo>
                <a:lnTo>
                  <a:pt x="27605" y="41700"/>
                </a:lnTo>
                <a:lnTo>
                  <a:pt x="31083" y="41400"/>
                </a:lnTo>
                <a:lnTo>
                  <a:pt x="28816" y="42016"/>
                </a:lnTo>
                <a:lnTo>
                  <a:pt x="28572" y="42355"/>
                </a:lnTo>
                <a:lnTo>
                  <a:pt x="29288" y="42600"/>
                </a:lnTo>
                <a:lnTo>
                  <a:pt x="31483" y="42161"/>
                </a:lnTo>
                <a:lnTo>
                  <a:pt x="30972" y="42477"/>
                </a:lnTo>
                <a:lnTo>
                  <a:pt x="31855" y="43083"/>
                </a:lnTo>
                <a:lnTo>
                  <a:pt x="30238" y="42722"/>
                </a:lnTo>
                <a:lnTo>
                  <a:pt x="29588" y="42955"/>
                </a:lnTo>
                <a:lnTo>
                  <a:pt x="29122" y="43766"/>
                </a:lnTo>
                <a:lnTo>
                  <a:pt x="30000" y="44111"/>
                </a:lnTo>
                <a:lnTo>
                  <a:pt x="28694" y="44227"/>
                </a:lnTo>
                <a:lnTo>
                  <a:pt x="27850" y="44927"/>
                </a:lnTo>
                <a:lnTo>
                  <a:pt x="29388" y="45211"/>
                </a:lnTo>
                <a:lnTo>
                  <a:pt x="29711" y="45855"/>
                </a:lnTo>
                <a:lnTo>
                  <a:pt x="27227" y="45327"/>
                </a:lnTo>
                <a:lnTo>
                  <a:pt x="26772" y="46233"/>
                </a:lnTo>
                <a:lnTo>
                  <a:pt x="27755" y="46605"/>
                </a:lnTo>
                <a:lnTo>
                  <a:pt x="27183" y="47205"/>
                </a:lnTo>
                <a:lnTo>
                  <a:pt x="26016" y="47672"/>
                </a:lnTo>
                <a:lnTo>
                  <a:pt x="23572" y="47705"/>
                </a:lnTo>
                <a:lnTo>
                  <a:pt x="22516" y="48300"/>
                </a:lnTo>
                <a:lnTo>
                  <a:pt x="23455" y="48616"/>
                </a:lnTo>
                <a:lnTo>
                  <a:pt x="25494" y="48538"/>
                </a:lnTo>
                <a:lnTo>
                  <a:pt x="26888" y="48772"/>
                </a:lnTo>
                <a:lnTo>
                  <a:pt x="26566" y="49105"/>
                </a:lnTo>
                <a:lnTo>
                  <a:pt x="24983" y="49116"/>
                </a:lnTo>
                <a:lnTo>
                  <a:pt x="27138" y="50205"/>
                </a:lnTo>
                <a:lnTo>
                  <a:pt x="27833" y="50055"/>
                </a:lnTo>
                <a:lnTo>
                  <a:pt x="28911" y="50700"/>
                </a:lnTo>
                <a:lnTo>
                  <a:pt x="34561" y="47600"/>
                </a:lnTo>
                <a:lnTo>
                  <a:pt x="33644" y="48533"/>
                </a:lnTo>
                <a:lnTo>
                  <a:pt x="34488" y="48822"/>
                </a:lnTo>
                <a:lnTo>
                  <a:pt x="32822" y="49150"/>
                </a:lnTo>
                <a:lnTo>
                  <a:pt x="31450" y="50922"/>
                </a:lnTo>
                <a:lnTo>
                  <a:pt x="31588" y="51361"/>
                </a:lnTo>
                <a:lnTo>
                  <a:pt x="29866" y="53177"/>
                </a:lnTo>
                <a:lnTo>
                  <a:pt x="30588" y="53405"/>
                </a:lnTo>
                <a:lnTo>
                  <a:pt x="29127" y="55566"/>
                </a:lnTo>
                <a:lnTo>
                  <a:pt x="29494" y="56966"/>
                </a:lnTo>
                <a:lnTo>
                  <a:pt x="28433" y="57777"/>
                </a:lnTo>
                <a:lnTo>
                  <a:pt x="29233" y="58483"/>
                </a:lnTo>
                <a:lnTo>
                  <a:pt x="30216" y="58216"/>
                </a:lnTo>
                <a:lnTo>
                  <a:pt x="28433" y="59761"/>
                </a:lnTo>
                <a:lnTo>
                  <a:pt x="28127" y="61922"/>
                </a:lnTo>
                <a:lnTo>
                  <a:pt x="26816" y="62627"/>
                </a:lnTo>
                <a:lnTo>
                  <a:pt x="26933" y="63144"/>
                </a:lnTo>
                <a:lnTo>
                  <a:pt x="29866" y="63144"/>
                </a:lnTo>
                <a:lnTo>
                  <a:pt x="29455" y="62027"/>
                </a:lnTo>
                <a:lnTo>
                  <a:pt x="30711" y="60422"/>
                </a:lnTo>
                <a:lnTo>
                  <a:pt x="30588" y="59438"/>
                </a:lnTo>
                <a:lnTo>
                  <a:pt x="32144" y="58416"/>
                </a:lnTo>
                <a:lnTo>
                  <a:pt x="30972" y="55738"/>
                </a:lnTo>
                <a:lnTo>
                  <a:pt x="32050" y="55727"/>
                </a:lnTo>
                <a:lnTo>
                  <a:pt x="35550" y="53450"/>
                </a:lnTo>
                <a:lnTo>
                  <a:pt x="32911" y="55616"/>
                </a:lnTo>
                <a:lnTo>
                  <a:pt x="32594" y="57183"/>
                </a:lnTo>
                <a:lnTo>
                  <a:pt x="33588" y="57600"/>
                </a:lnTo>
                <a:lnTo>
                  <a:pt x="33811" y="56661"/>
                </a:lnTo>
                <a:lnTo>
                  <a:pt x="35550" y="55872"/>
                </a:lnTo>
                <a:lnTo>
                  <a:pt x="36327" y="57322"/>
                </a:lnTo>
                <a:lnTo>
                  <a:pt x="37755" y="55566"/>
                </a:lnTo>
                <a:lnTo>
                  <a:pt x="37438" y="54350"/>
                </a:lnTo>
                <a:lnTo>
                  <a:pt x="38577" y="54033"/>
                </a:lnTo>
                <a:lnTo>
                  <a:pt x="38111" y="55605"/>
                </a:lnTo>
                <a:lnTo>
                  <a:pt x="41072" y="56822"/>
                </a:lnTo>
                <a:lnTo>
                  <a:pt x="38538" y="56444"/>
                </a:lnTo>
                <a:lnTo>
                  <a:pt x="37633" y="58461"/>
                </a:lnTo>
                <a:lnTo>
                  <a:pt x="38222" y="59938"/>
                </a:lnTo>
                <a:lnTo>
                  <a:pt x="39755" y="60155"/>
                </a:lnTo>
                <a:lnTo>
                  <a:pt x="40638" y="61461"/>
                </a:lnTo>
                <a:lnTo>
                  <a:pt x="38383" y="62716"/>
                </a:lnTo>
                <a:lnTo>
                  <a:pt x="36094" y="65983"/>
                </a:lnTo>
                <a:lnTo>
                  <a:pt x="36622" y="67450"/>
                </a:lnTo>
                <a:lnTo>
                  <a:pt x="34616" y="66750"/>
                </a:lnTo>
                <a:lnTo>
                  <a:pt x="34738" y="68327"/>
                </a:lnTo>
                <a:lnTo>
                  <a:pt x="37461" y="70427"/>
                </a:lnTo>
                <a:lnTo>
                  <a:pt x="36622" y="68494"/>
                </a:lnTo>
                <a:lnTo>
                  <a:pt x="38516" y="68200"/>
                </a:lnTo>
                <a:lnTo>
                  <a:pt x="43344" y="70122"/>
                </a:lnTo>
                <a:lnTo>
                  <a:pt x="43472" y="68605"/>
                </a:lnTo>
                <a:lnTo>
                  <a:pt x="41461" y="67727"/>
                </a:lnTo>
                <a:lnTo>
                  <a:pt x="42755" y="67555"/>
                </a:lnTo>
                <a:lnTo>
                  <a:pt x="46633" y="68883"/>
                </a:lnTo>
                <a:lnTo>
                  <a:pt x="49383" y="68633"/>
                </a:lnTo>
                <a:lnTo>
                  <a:pt x="49383" y="68005"/>
                </a:lnTo>
                <a:lnTo>
                  <a:pt x="51900" y="68055"/>
                </a:lnTo>
                <a:lnTo>
                  <a:pt x="52638" y="66766"/>
                </a:lnTo>
                <a:lnTo>
                  <a:pt x="59472" y="66933"/>
                </a:lnTo>
                <a:lnTo>
                  <a:pt x="54977" y="67577"/>
                </a:lnTo>
                <a:lnTo>
                  <a:pt x="52238" y="71850"/>
                </a:lnTo>
                <a:lnTo>
                  <a:pt x="55611" y="75172"/>
                </a:lnTo>
                <a:lnTo>
                  <a:pt x="57288" y="74644"/>
                </a:lnTo>
                <a:lnTo>
                  <a:pt x="57288" y="76405"/>
                </a:lnTo>
                <a:lnTo>
                  <a:pt x="59472" y="74938"/>
                </a:lnTo>
                <a:lnTo>
                  <a:pt x="62244" y="75155"/>
                </a:lnTo>
                <a:lnTo>
                  <a:pt x="61277" y="76972"/>
                </a:lnTo>
                <a:lnTo>
                  <a:pt x="62138" y="77266"/>
                </a:lnTo>
                <a:lnTo>
                  <a:pt x="59400" y="78433"/>
                </a:lnTo>
                <a:lnTo>
                  <a:pt x="60261" y="80472"/>
                </a:lnTo>
                <a:lnTo>
                  <a:pt x="58744" y="82016"/>
                </a:lnTo>
                <a:lnTo>
                  <a:pt x="60472" y="83205"/>
                </a:lnTo>
                <a:lnTo>
                  <a:pt x="62438" y="84166"/>
                </a:lnTo>
                <a:lnTo>
                  <a:pt x="64083" y="84255"/>
                </a:lnTo>
                <a:lnTo>
                  <a:pt x="62977" y="84694"/>
                </a:lnTo>
                <a:lnTo>
                  <a:pt x="61155" y="84755"/>
                </a:lnTo>
                <a:lnTo>
                  <a:pt x="59566" y="83533"/>
                </a:lnTo>
                <a:lnTo>
                  <a:pt x="58027" y="83855"/>
                </a:lnTo>
                <a:lnTo>
                  <a:pt x="59288" y="85050"/>
                </a:lnTo>
                <a:lnTo>
                  <a:pt x="60661" y="85511"/>
                </a:lnTo>
                <a:lnTo>
                  <a:pt x="58500" y="85255"/>
                </a:lnTo>
                <a:lnTo>
                  <a:pt x="56794" y="84294"/>
                </a:lnTo>
                <a:lnTo>
                  <a:pt x="52355" y="85066"/>
                </a:lnTo>
                <a:lnTo>
                  <a:pt x="50355" y="84888"/>
                </a:lnTo>
                <a:lnTo>
                  <a:pt x="45788" y="86127"/>
                </a:lnTo>
                <a:lnTo>
                  <a:pt x="43422" y="87938"/>
                </a:lnTo>
                <a:lnTo>
                  <a:pt x="40100" y="89083"/>
                </a:lnTo>
                <a:lnTo>
                  <a:pt x="38700" y="90188"/>
                </a:lnTo>
                <a:lnTo>
                  <a:pt x="40794" y="89983"/>
                </a:lnTo>
                <a:lnTo>
                  <a:pt x="41850" y="90188"/>
                </a:lnTo>
                <a:lnTo>
                  <a:pt x="42177" y="89516"/>
                </a:lnTo>
                <a:lnTo>
                  <a:pt x="46838" y="88838"/>
                </a:lnTo>
                <a:lnTo>
                  <a:pt x="46433" y="90183"/>
                </a:lnTo>
                <a:lnTo>
                  <a:pt x="48038" y="91116"/>
                </a:lnTo>
                <a:lnTo>
                  <a:pt x="46300" y="91816"/>
                </a:lnTo>
                <a:lnTo>
                  <a:pt x="47311" y="92822"/>
                </a:lnTo>
                <a:lnTo>
                  <a:pt x="48427" y="92966"/>
                </a:lnTo>
                <a:lnTo>
                  <a:pt x="45361" y="96150"/>
                </a:lnTo>
                <a:lnTo>
                  <a:pt x="43150" y="96566"/>
                </a:lnTo>
                <a:lnTo>
                  <a:pt x="40966" y="97472"/>
                </a:lnTo>
                <a:lnTo>
                  <a:pt x="39850" y="97505"/>
                </a:lnTo>
                <a:lnTo>
                  <a:pt x="37016" y="98483"/>
                </a:lnTo>
                <a:lnTo>
                  <a:pt x="34950" y="98483"/>
                </a:lnTo>
                <a:lnTo>
                  <a:pt x="31650" y="99650"/>
                </a:lnTo>
                <a:lnTo>
                  <a:pt x="34283" y="99850"/>
                </a:lnTo>
                <a:lnTo>
                  <a:pt x="34444" y="100905"/>
                </a:lnTo>
                <a:lnTo>
                  <a:pt x="32550" y="101400"/>
                </a:lnTo>
                <a:lnTo>
                  <a:pt x="35894" y="101711"/>
                </a:lnTo>
                <a:lnTo>
                  <a:pt x="35061" y="102155"/>
                </a:lnTo>
                <a:lnTo>
                  <a:pt x="36366" y="102561"/>
                </a:lnTo>
                <a:lnTo>
                  <a:pt x="38283" y="102255"/>
                </a:lnTo>
                <a:lnTo>
                  <a:pt x="40466" y="101533"/>
                </a:lnTo>
                <a:lnTo>
                  <a:pt x="44050" y="100877"/>
                </a:lnTo>
                <a:lnTo>
                  <a:pt x="44372" y="101783"/>
                </a:lnTo>
                <a:lnTo>
                  <a:pt x="47200" y="102155"/>
                </a:lnTo>
                <a:lnTo>
                  <a:pt x="44894" y="102505"/>
                </a:lnTo>
                <a:lnTo>
                  <a:pt x="44644" y="103238"/>
                </a:lnTo>
                <a:lnTo>
                  <a:pt x="48527" y="103294"/>
                </a:lnTo>
                <a:lnTo>
                  <a:pt x="48527" y="102877"/>
                </a:lnTo>
                <a:lnTo>
                  <a:pt x="50472" y="102588"/>
                </a:lnTo>
                <a:lnTo>
                  <a:pt x="52466" y="103833"/>
                </a:lnTo>
                <a:lnTo>
                  <a:pt x="54255" y="104994"/>
                </a:lnTo>
                <a:lnTo>
                  <a:pt x="58722" y="104961"/>
                </a:lnTo>
                <a:lnTo>
                  <a:pt x="59777" y="103988"/>
                </a:lnTo>
                <a:lnTo>
                  <a:pt x="61883" y="103483"/>
                </a:lnTo>
                <a:lnTo>
                  <a:pt x="64772" y="102905"/>
                </a:lnTo>
                <a:lnTo>
                  <a:pt x="65872" y="102022"/>
                </a:lnTo>
                <a:lnTo>
                  <a:pt x="68288" y="101411"/>
                </a:lnTo>
                <a:lnTo>
                  <a:pt x="64977" y="103511"/>
                </a:lnTo>
                <a:lnTo>
                  <a:pt x="61655" y="105238"/>
                </a:lnTo>
                <a:lnTo>
                  <a:pt x="61511" y="107283"/>
                </a:lnTo>
                <a:lnTo>
                  <a:pt x="59255" y="107233"/>
                </a:lnTo>
                <a:lnTo>
                  <a:pt x="57455" y="107583"/>
                </a:lnTo>
                <a:lnTo>
                  <a:pt x="55416" y="106972"/>
                </a:lnTo>
                <a:lnTo>
                  <a:pt x="49627" y="106633"/>
                </a:lnTo>
                <a:lnTo>
                  <a:pt x="45511" y="107233"/>
                </a:lnTo>
                <a:lnTo>
                  <a:pt x="45577" y="108372"/>
                </a:lnTo>
                <a:lnTo>
                  <a:pt x="43850" y="109272"/>
                </a:lnTo>
                <a:lnTo>
                  <a:pt x="41600" y="109277"/>
                </a:lnTo>
                <a:lnTo>
                  <a:pt x="41216" y="111866"/>
                </a:lnTo>
                <a:lnTo>
                  <a:pt x="38805" y="113072"/>
                </a:lnTo>
                <a:lnTo>
                  <a:pt x="38161" y="113750"/>
                </a:lnTo>
                <a:lnTo>
                  <a:pt x="35483" y="114011"/>
                </a:lnTo>
                <a:lnTo>
                  <a:pt x="34811" y="115505"/>
                </a:lnTo>
                <a:lnTo>
                  <a:pt x="33644" y="115505"/>
                </a:lnTo>
                <a:lnTo>
                  <a:pt x="33022" y="116294"/>
                </a:lnTo>
                <a:lnTo>
                  <a:pt x="29772" y="117577"/>
                </a:lnTo>
                <a:lnTo>
                  <a:pt x="28294" y="117283"/>
                </a:lnTo>
                <a:lnTo>
                  <a:pt x="26016" y="118166"/>
                </a:lnTo>
                <a:lnTo>
                  <a:pt x="26016" y="119311"/>
                </a:lnTo>
                <a:lnTo>
                  <a:pt x="28500" y="119394"/>
                </a:lnTo>
                <a:lnTo>
                  <a:pt x="28577" y="118366"/>
                </a:lnTo>
                <a:lnTo>
                  <a:pt x="31588" y="118805"/>
                </a:lnTo>
                <a:cubicBezTo>
                  <a:pt x="31588" y="118805"/>
                  <a:pt x="32844" y="120000"/>
                  <a:pt x="32844" y="120000"/>
                </a:cubicBezTo>
                <a:close/>
                <a:moveTo>
                  <a:pt x="38066" y="76855"/>
                </a:moveTo>
                <a:lnTo>
                  <a:pt x="39127" y="74900"/>
                </a:lnTo>
                <a:lnTo>
                  <a:pt x="43644" y="72761"/>
                </a:lnTo>
                <a:lnTo>
                  <a:pt x="43150" y="74044"/>
                </a:lnTo>
                <a:lnTo>
                  <a:pt x="43694" y="74827"/>
                </a:lnTo>
                <a:lnTo>
                  <a:pt x="40366" y="76644"/>
                </a:lnTo>
                <a:lnTo>
                  <a:pt x="38066" y="76855"/>
                </a:lnTo>
                <a:cubicBezTo>
                  <a:pt x="38066" y="76855"/>
                  <a:pt x="38066" y="76855"/>
                  <a:pt x="38066" y="76855"/>
                </a:cubicBezTo>
                <a:close/>
                <a:moveTo>
                  <a:pt x="40683" y="84883"/>
                </a:moveTo>
                <a:lnTo>
                  <a:pt x="44461" y="85927"/>
                </a:lnTo>
                <a:lnTo>
                  <a:pt x="47744" y="84516"/>
                </a:lnTo>
                <a:lnTo>
                  <a:pt x="45361" y="84666"/>
                </a:lnTo>
                <a:lnTo>
                  <a:pt x="44261" y="83422"/>
                </a:lnTo>
                <a:lnTo>
                  <a:pt x="41394" y="83633"/>
                </a:lnTo>
                <a:cubicBezTo>
                  <a:pt x="41394" y="83633"/>
                  <a:pt x="40638" y="84827"/>
                  <a:pt x="40683" y="84883"/>
                </a:cubicBezTo>
                <a:cubicBezTo>
                  <a:pt x="40683" y="84883"/>
                  <a:pt x="40683" y="84883"/>
                  <a:pt x="40683" y="84883"/>
                </a:cubicBezTo>
                <a:close/>
                <a:moveTo>
                  <a:pt x="31483" y="59927"/>
                </a:moveTo>
                <a:lnTo>
                  <a:pt x="32177" y="62111"/>
                </a:lnTo>
                <a:lnTo>
                  <a:pt x="34811" y="62694"/>
                </a:lnTo>
                <a:lnTo>
                  <a:pt x="35600" y="61205"/>
                </a:lnTo>
                <a:lnTo>
                  <a:pt x="33705" y="59083"/>
                </a:lnTo>
                <a:lnTo>
                  <a:pt x="31483" y="59927"/>
                </a:lnTo>
                <a:cubicBezTo>
                  <a:pt x="31483" y="59927"/>
                  <a:pt x="31483" y="59927"/>
                  <a:pt x="31483" y="59927"/>
                </a:cubicBezTo>
                <a:close/>
                <a:moveTo>
                  <a:pt x="21300" y="60216"/>
                </a:moveTo>
                <a:lnTo>
                  <a:pt x="24133" y="59277"/>
                </a:lnTo>
                <a:lnTo>
                  <a:pt x="22983" y="56833"/>
                </a:lnTo>
                <a:lnTo>
                  <a:pt x="19044" y="57716"/>
                </a:lnTo>
                <a:lnTo>
                  <a:pt x="19088" y="59627"/>
                </a:lnTo>
                <a:lnTo>
                  <a:pt x="21600" y="58766"/>
                </a:lnTo>
                <a:lnTo>
                  <a:pt x="21300" y="60216"/>
                </a:lnTo>
                <a:cubicBezTo>
                  <a:pt x="21300" y="60216"/>
                  <a:pt x="21300" y="60216"/>
                  <a:pt x="21300" y="60216"/>
                </a:cubicBezTo>
                <a:close/>
                <a:moveTo>
                  <a:pt x="24800" y="58316"/>
                </a:moveTo>
                <a:lnTo>
                  <a:pt x="23872" y="56944"/>
                </a:lnTo>
                <a:lnTo>
                  <a:pt x="28577" y="54538"/>
                </a:lnTo>
                <a:lnTo>
                  <a:pt x="26494" y="57083"/>
                </a:lnTo>
                <a:lnTo>
                  <a:pt x="24800" y="58316"/>
                </a:lnTo>
                <a:cubicBezTo>
                  <a:pt x="24800" y="58316"/>
                  <a:pt x="24800" y="58316"/>
                  <a:pt x="24800" y="58316"/>
                </a:cubicBezTo>
                <a:close/>
                <a:moveTo>
                  <a:pt x="20922" y="53050"/>
                </a:moveTo>
                <a:lnTo>
                  <a:pt x="26016" y="52422"/>
                </a:lnTo>
                <a:lnTo>
                  <a:pt x="26233" y="52866"/>
                </a:lnTo>
                <a:lnTo>
                  <a:pt x="28650" y="51866"/>
                </a:lnTo>
                <a:lnTo>
                  <a:pt x="27661" y="50644"/>
                </a:lnTo>
                <a:lnTo>
                  <a:pt x="25950" y="50494"/>
                </a:lnTo>
                <a:lnTo>
                  <a:pt x="23716" y="49138"/>
                </a:lnTo>
                <a:lnTo>
                  <a:pt x="21177" y="50105"/>
                </a:lnTo>
                <a:lnTo>
                  <a:pt x="24755" y="51050"/>
                </a:lnTo>
                <a:lnTo>
                  <a:pt x="22761" y="51644"/>
                </a:lnTo>
                <a:lnTo>
                  <a:pt x="23283" y="52111"/>
                </a:lnTo>
                <a:lnTo>
                  <a:pt x="20922" y="53050"/>
                </a:lnTo>
                <a:cubicBezTo>
                  <a:pt x="20922" y="53050"/>
                  <a:pt x="20922" y="53050"/>
                  <a:pt x="20922" y="53050"/>
                </a:cubicBezTo>
                <a:close/>
                <a:moveTo>
                  <a:pt x="25238" y="44911"/>
                </a:moveTo>
                <a:lnTo>
                  <a:pt x="25044" y="43444"/>
                </a:lnTo>
                <a:lnTo>
                  <a:pt x="21822" y="43633"/>
                </a:lnTo>
                <a:lnTo>
                  <a:pt x="19983" y="41827"/>
                </a:lnTo>
                <a:lnTo>
                  <a:pt x="20372" y="41361"/>
                </a:lnTo>
                <a:lnTo>
                  <a:pt x="19338" y="40955"/>
                </a:lnTo>
                <a:lnTo>
                  <a:pt x="19238" y="41511"/>
                </a:lnTo>
                <a:lnTo>
                  <a:pt x="16733" y="40488"/>
                </a:lnTo>
                <a:lnTo>
                  <a:pt x="17761" y="39938"/>
                </a:lnTo>
                <a:lnTo>
                  <a:pt x="18750" y="40288"/>
                </a:lnTo>
                <a:lnTo>
                  <a:pt x="18583" y="38977"/>
                </a:lnTo>
                <a:lnTo>
                  <a:pt x="21516" y="40083"/>
                </a:lnTo>
                <a:lnTo>
                  <a:pt x="21177" y="38394"/>
                </a:lnTo>
                <a:lnTo>
                  <a:pt x="22561" y="38033"/>
                </a:lnTo>
                <a:lnTo>
                  <a:pt x="23977" y="39344"/>
                </a:lnTo>
                <a:lnTo>
                  <a:pt x="23655" y="41877"/>
                </a:lnTo>
                <a:lnTo>
                  <a:pt x="26455" y="42688"/>
                </a:lnTo>
                <a:lnTo>
                  <a:pt x="28033" y="42516"/>
                </a:lnTo>
                <a:lnTo>
                  <a:pt x="29016" y="42911"/>
                </a:lnTo>
                <a:lnTo>
                  <a:pt x="27138" y="43505"/>
                </a:lnTo>
                <a:lnTo>
                  <a:pt x="26338" y="44822"/>
                </a:lnTo>
                <a:lnTo>
                  <a:pt x="25238" y="44911"/>
                </a:lnTo>
                <a:cubicBezTo>
                  <a:pt x="25238" y="44911"/>
                  <a:pt x="25238" y="44911"/>
                  <a:pt x="25238" y="44911"/>
                </a:cubicBezTo>
                <a:close/>
                <a:moveTo>
                  <a:pt x="11566" y="44005"/>
                </a:moveTo>
                <a:lnTo>
                  <a:pt x="11044" y="42750"/>
                </a:lnTo>
                <a:lnTo>
                  <a:pt x="11733" y="42050"/>
                </a:lnTo>
                <a:lnTo>
                  <a:pt x="11461" y="41155"/>
                </a:lnTo>
                <a:lnTo>
                  <a:pt x="10072" y="41011"/>
                </a:lnTo>
                <a:lnTo>
                  <a:pt x="10172" y="41877"/>
                </a:lnTo>
                <a:lnTo>
                  <a:pt x="9427" y="42811"/>
                </a:lnTo>
                <a:lnTo>
                  <a:pt x="9966" y="43811"/>
                </a:lnTo>
                <a:lnTo>
                  <a:pt x="11566" y="44005"/>
                </a:lnTo>
                <a:cubicBezTo>
                  <a:pt x="11566" y="44005"/>
                  <a:pt x="11566" y="44005"/>
                  <a:pt x="11566" y="44005"/>
                </a:cubicBezTo>
                <a:close/>
                <a:moveTo>
                  <a:pt x="9211" y="44505"/>
                </a:moveTo>
                <a:lnTo>
                  <a:pt x="9833" y="45438"/>
                </a:lnTo>
                <a:lnTo>
                  <a:pt x="7994" y="46050"/>
                </a:lnTo>
                <a:lnTo>
                  <a:pt x="8133" y="45261"/>
                </a:lnTo>
                <a:lnTo>
                  <a:pt x="9211" y="44505"/>
                </a:lnTo>
                <a:cubicBezTo>
                  <a:pt x="9211" y="44505"/>
                  <a:pt x="9211" y="44505"/>
                  <a:pt x="9211" y="44505"/>
                </a:cubicBezTo>
                <a:close/>
                <a:moveTo>
                  <a:pt x="11683" y="40827"/>
                </a:moveTo>
                <a:lnTo>
                  <a:pt x="9966" y="40455"/>
                </a:lnTo>
                <a:lnTo>
                  <a:pt x="9966" y="39988"/>
                </a:lnTo>
                <a:lnTo>
                  <a:pt x="12411" y="39777"/>
                </a:lnTo>
                <a:lnTo>
                  <a:pt x="11683" y="40827"/>
                </a:lnTo>
                <a:cubicBezTo>
                  <a:pt x="11683" y="40827"/>
                  <a:pt x="11683" y="40827"/>
                  <a:pt x="11683" y="40827"/>
                </a:cubicBezTo>
                <a:close/>
                <a:moveTo>
                  <a:pt x="13038" y="39105"/>
                </a:moveTo>
                <a:lnTo>
                  <a:pt x="10633" y="39427"/>
                </a:lnTo>
                <a:lnTo>
                  <a:pt x="8733" y="38394"/>
                </a:lnTo>
                <a:lnTo>
                  <a:pt x="9800" y="38066"/>
                </a:lnTo>
                <a:lnTo>
                  <a:pt x="13205" y="38261"/>
                </a:lnTo>
                <a:lnTo>
                  <a:pt x="13038" y="39105"/>
                </a:lnTo>
                <a:cubicBezTo>
                  <a:pt x="13038" y="39105"/>
                  <a:pt x="13038" y="39105"/>
                  <a:pt x="13038" y="39105"/>
                </a:cubicBezTo>
                <a:close/>
                <a:moveTo>
                  <a:pt x="13688" y="36716"/>
                </a:moveTo>
                <a:lnTo>
                  <a:pt x="15405" y="37444"/>
                </a:lnTo>
                <a:lnTo>
                  <a:pt x="18444" y="35972"/>
                </a:lnTo>
                <a:lnTo>
                  <a:pt x="16305" y="35483"/>
                </a:lnTo>
                <a:lnTo>
                  <a:pt x="15150" y="35805"/>
                </a:lnTo>
                <a:lnTo>
                  <a:pt x="14638" y="36416"/>
                </a:lnTo>
                <a:lnTo>
                  <a:pt x="13688" y="36716"/>
                </a:lnTo>
                <a:cubicBezTo>
                  <a:pt x="13688" y="36716"/>
                  <a:pt x="13688" y="36716"/>
                  <a:pt x="13688" y="36716"/>
                </a:cubicBezTo>
                <a:close/>
                <a:moveTo>
                  <a:pt x="13822" y="34550"/>
                </a:moveTo>
                <a:lnTo>
                  <a:pt x="15044" y="34038"/>
                </a:lnTo>
                <a:lnTo>
                  <a:pt x="13572" y="33194"/>
                </a:lnTo>
                <a:lnTo>
                  <a:pt x="15122" y="32138"/>
                </a:lnTo>
                <a:lnTo>
                  <a:pt x="17972" y="32861"/>
                </a:lnTo>
                <a:lnTo>
                  <a:pt x="17288" y="31722"/>
                </a:lnTo>
                <a:lnTo>
                  <a:pt x="23494" y="29322"/>
                </a:lnTo>
                <a:lnTo>
                  <a:pt x="23927" y="31266"/>
                </a:lnTo>
                <a:lnTo>
                  <a:pt x="21572" y="32472"/>
                </a:lnTo>
                <a:lnTo>
                  <a:pt x="20777" y="33583"/>
                </a:lnTo>
                <a:lnTo>
                  <a:pt x="21600" y="33927"/>
                </a:lnTo>
                <a:lnTo>
                  <a:pt x="19894" y="35266"/>
                </a:lnTo>
                <a:lnTo>
                  <a:pt x="17466" y="34938"/>
                </a:lnTo>
                <a:lnTo>
                  <a:pt x="15122" y="35138"/>
                </a:lnTo>
                <a:lnTo>
                  <a:pt x="13822" y="34550"/>
                </a:lnTo>
                <a:cubicBezTo>
                  <a:pt x="13822" y="34550"/>
                  <a:pt x="13822" y="34550"/>
                  <a:pt x="13822" y="34550"/>
                </a:cubicBezTo>
                <a:close/>
                <a:moveTo>
                  <a:pt x="53511" y="25438"/>
                </a:moveTo>
                <a:lnTo>
                  <a:pt x="55022" y="26738"/>
                </a:lnTo>
                <a:lnTo>
                  <a:pt x="55633" y="26044"/>
                </a:lnTo>
                <a:lnTo>
                  <a:pt x="54711" y="25288"/>
                </a:lnTo>
                <a:lnTo>
                  <a:pt x="53511" y="25438"/>
                </a:lnTo>
                <a:cubicBezTo>
                  <a:pt x="53511" y="25438"/>
                  <a:pt x="53511" y="25438"/>
                  <a:pt x="53511" y="25438"/>
                </a:cubicBezTo>
                <a:close/>
                <a:moveTo>
                  <a:pt x="53755" y="22933"/>
                </a:moveTo>
                <a:lnTo>
                  <a:pt x="55772" y="22844"/>
                </a:lnTo>
                <a:lnTo>
                  <a:pt x="57405" y="23711"/>
                </a:lnTo>
                <a:lnTo>
                  <a:pt x="56405" y="24338"/>
                </a:lnTo>
                <a:lnTo>
                  <a:pt x="59400" y="24200"/>
                </a:lnTo>
                <a:lnTo>
                  <a:pt x="59361" y="25333"/>
                </a:lnTo>
                <a:lnTo>
                  <a:pt x="57933" y="24850"/>
                </a:lnTo>
                <a:lnTo>
                  <a:pt x="55344" y="25022"/>
                </a:lnTo>
                <a:lnTo>
                  <a:pt x="55205" y="23944"/>
                </a:lnTo>
                <a:lnTo>
                  <a:pt x="54616" y="24850"/>
                </a:lnTo>
                <a:lnTo>
                  <a:pt x="53755" y="24288"/>
                </a:lnTo>
                <a:lnTo>
                  <a:pt x="53755" y="22933"/>
                </a:lnTo>
                <a:cubicBezTo>
                  <a:pt x="53755" y="22933"/>
                  <a:pt x="53755" y="22933"/>
                  <a:pt x="53755" y="22933"/>
                </a:cubicBezTo>
                <a:close/>
                <a:moveTo>
                  <a:pt x="56533" y="22372"/>
                </a:moveTo>
                <a:lnTo>
                  <a:pt x="57611" y="23011"/>
                </a:lnTo>
                <a:lnTo>
                  <a:pt x="57822" y="22250"/>
                </a:lnTo>
                <a:lnTo>
                  <a:pt x="56533" y="22372"/>
                </a:lnTo>
                <a:cubicBezTo>
                  <a:pt x="56533" y="22372"/>
                  <a:pt x="56533" y="22372"/>
                  <a:pt x="56533" y="22372"/>
                </a:cubicBezTo>
                <a:close/>
                <a:moveTo>
                  <a:pt x="20455" y="44861"/>
                </a:moveTo>
                <a:lnTo>
                  <a:pt x="21572" y="46050"/>
                </a:lnTo>
                <a:lnTo>
                  <a:pt x="22500" y="45583"/>
                </a:lnTo>
                <a:lnTo>
                  <a:pt x="21777" y="44744"/>
                </a:lnTo>
                <a:lnTo>
                  <a:pt x="20455" y="44861"/>
                </a:lnTo>
                <a:cubicBezTo>
                  <a:pt x="20455" y="44861"/>
                  <a:pt x="20455" y="44861"/>
                  <a:pt x="20455" y="44861"/>
                </a:cubicBezTo>
                <a:close/>
                <a:moveTo>
                  <a:pt x="23088" y="46838"/>
                </a:moveTo>
                <a:lnTo>
                  <a:pt x="24300" y="46133"/>
                </a:lnTo>
                <a:lnTo>
                  <a:pt x="22983" y="46138"/>
                </a:lnTo>
                <a:lnTo>
                  <a:pt x="23088" y="46838"/>
                </a:lnTo>
                <a:cubicBezTo>
                  <a:pt x="23088" y="46838"/>
                  <a:pt x="23088" y="46838"/>
                  <a:pt x="23088" y="46838"/>
                </a:cubicBezTo>
                <a:close/>
                <a:moveTo>
                  <a:pt x="17466" y="49822"/>
                </a:moveTo>
                <a:lnTo>
                  <a:pt x="19833" y="48238"/>
                </a:lnTo>
                <a:lnTo>
                  <a:pt x="19238" y="49383"/>
                </a:lnTo>
                <a:lnTo>
                  <a:pt x="17466" y="49822"/>
                </a:lnTo>
                <a:cubicBezTo>
                  <a:pt x="17466" y="49822"/>
                  <a:pt x="17466" y="49822"/>
                  <a:pt x="17466" y="49822"/>
                </a:cubicBezTo>
                <a:close/>
                <a:moveTo>
                  <a:pt x="14050" y="51338"/>
                </a:moveTo>
                <a:lnTo>
                  <a:pt x="14250" y="50266"/>
                </a:lnTo>
                <a:lnTo>
                  <a:pt x="16461" y="50344"/>
                </a:lnTo>
                <a:lnTo>
                  <a:pt x="14050" y="51338"/>
                </a:lnTo>
                <a:cubicBezTo>
                  <a:pt x="14050" y="51338"/>
                  <a:pt x="14050" y="51338"/>
                  <a:pt x="14050" y="51338"/>
                </a:cubicBezTo>
                <a:close/>
                <a:moveTo>
                  <a:pt x="21777" y="56050"/>
                </a:moveTo>
                <a:lnTo>
                  <a:pt x="22616" y="54611"/>
                </a:lnTo>
                <a:lnTo>
                  <a:pt x="22983" y="55377"/>
                </a:lnTo>
                <a:lnTo>
                  <a:pt x="21777" y="56050"/>
                </a:lnTo>
                <a:cubicBezTo>
                  <a:pt x="21777" y="56050"/>
                  <a:pt x="21777" y="56050"/>
                  <a:pt x="21777" y="56050"/>
                </a:cubicBezTo>
                <a:close/>
                <a:moveTo>
                  <a:pt x="34750" y="57277"/>
                </a:moveTo>
                <a:lnTo>
                  <a:pt x="34561" y="58288"/>
                </a:lnTo>
                <a:lnTo>
                  <a:pt x="36072" y="58983"/>
                </a:lnTo>
                <a:lnTo>
                  <a:pt x="35894" y="57911"/>
                </a:lnTo>
                <a:lnTo>
                  <a:pt x="34750" y="57277"/>
                </a:lnTo>
                <a:cubicBezTo>
                  <a:pt x="34750" y="57277"/>
                  <a:pt x="34750" y="57277"/>
                  <a:pt x="34750" y="57277"/>
                </a:cubicBezTo>
                <a:close/>
                <a:moveTo>
                  <a:pt x="79677" y="112483"/>
                </a:moveTo>
                <a:lnTo>
                  <a:pt x="83361" y="111433"/>
                </a:lnTo>
                <a:lnTo>
                  <a:pt x="84733" y="111983"/>
                </a:lnTo>
                <a:lnTo>
                  <a:pt x="86094" y="111883"/>
                </a:lnTo>
                <a:lnTo>
                  <a:pt x="85194" y="112738"/>
                </a:lnTo>
                <a:lnTo>
                  <a:pt x="85194" y="113255"/>
                </a:lnTo>
                <a:lnTo>
                  <a:pt x="83361" y="113438"/>
                </a:lnTo>
                <a:lnTo>
                  <a:pt x="81472" y="112688"/>
                </a:lnTo>
                <a:lnTo>
                  <a:pt x="79677" y="112483"/>
                </a:lnTo>
                <a:cubicBezTo>
                  <a:pt x="79677" y="112483"/>
                  <a:pt x="79677" y="112483"/>
                  <a:pt x="79677" y="112483"/>
                </a:cubicBezTo>
                <a:close/>
                <a:moveTo>
                  <a:pt x="108188" y="103855"/>
                </a:moveTo>
                <a:lnTo>
                  <a:pt x="109822" y="104311"/>
                </a:lnTo>
                <a:lnTo>
                  <a:pt x="111244" y="104111"/>
                </a:lnTo>
                <a:lnTo>
                  <a:pt x="110433" y="103577"/>
                </a:lnTo>
                <a:lnTo>
                  <a:pt x="109127" y="103561"/>
                </a:lnTo>
                <a:lnTo>
                  <a:pt x="108188" y="103855"/>
                </a:lnTo>
                <a:cubicBezTo>
                  <a:pt x="108188" y="103855"/>
                  <a:pt x="108188" y="103855"/>
                  <a:pt x="108188" y="103855"/>
                </a:cubicBezTo>
                <a:close/>
                <a:moveTo>
                  <a:pt x="81250" y="8688"/>
                </a:moveTo>
                <a:lnTo>
                  <a:pt x="80161" y="7483"/>
                </a:lnTo>
                <a:lnTo>
                  <a:pt x="76844" y="7427"/>
                </a:lnTo>
                <a:lnTo>
                  <a:pt x="75783" y="6655"/>
                </a:lnTo>
                <a:lnTo>
                  <a:pt x="77494" y="6277"/>
                </a:lnTo>
                <a:lnTo>
                  <a:pt x="80288" y="6438"/>
                </a:lnTo>
                <a:lnTo>
                  <a:pt x="80600" y="5722"/>
                </a:lnTo>
                <a:lnTo>
                  <a:pt x="79944" y="5200"/>
                </a:lnTo>
                <a:lnTo>
                  <a:pt x="80744" y="4766"/>
                </a:lnTo>
                <a:lnTo>
                  <a:pt x="82300" y="5200"/>
                </a:lnTo>
                <a:lnTo>
                  <a:pt x="84211" y="5561"/>
                </a:lnTo>
                <a:lnTo>
                  <a:pt x="83066" y="6211"/>
                </a:lnTo>
                <a:lnTo>
                  <a:pt x="83405" y="7044"/>
                </a:lnTo>
                <a:lnTo>
                  <a:pt x="82166" y="7783"/>
                </a:lnTo>
                <a:lnTo>
                  <a:pt x="82755" y="8988"/>
                </a:lnTo>
                <a:lnTo>
                  <a:pt x="81250" y="8688"/>
                </a:lnTo>
                <a:cubicBezTo>
                  <a:pt x="81250" y="8688"/>
                  <a:pt x="81250" y="8688"/>
                  <a:pt x="81250" y="8688"/>
                </a:cubicBezTo>
                <a:close/>
                <a:moveTo>
                  <a:pt x="82605" y="4194"/>
                </a:moveTo>
                <a:lnTo>
                  <a:pt x="81161" y="3366"/>
                </a:lnTo>
                <a:lnTo>
                  <a:pt x="82272" y="2483"/>
                </a:lnTo>
                <a:lnTo>
                  <a:pt x="82472" y="1527"/>
                </a:lnTo>
                <a:lnTo>
                  <a:pt x="83461" y="1933"/>
                </a:lnTo>
                <a:lnTo>
                  <a:pt x="83488" y="3644"/>
                </a:lnTo>
                <a:lnTo>
                  <a:pt x="82605" y="4194"/>
                </a:lnTo>
                <a:cubicBezTo>
                  <a:pt x="82605" y="4194"/>
                  <a:pt x="82605" y="4194"/>
                  <a:pt x="82605" y="4194"/>
                </a:cubicBezTo>
                <a:close/>
                <a:moveTo>
                  <a:pt x="79561" y="5200"/>
                </a:moveTo>
                <a:lnTo>
                  <a:pt x="79855" y="3388"/>
                </a:lnTo>
                <a:lnTo>
                  <a:pt x="78005" y="3644"/>
                </a:lnTo>
                <a:lnTo>
                  <a:pt x="77494" y="4572"/>
                </a:lnTo>
                <a:cubicBezTo>
                  <a:pt x="77494" y="4572"/>
                  <a:pt x="79438" y="5200"/>
                  <a:pt x="79561" y="5200"/>
                </a:cubicBezTo>
                <a:cubicBezTo>
                  <a:pt x="79561" y="5200"/>
                  <a:pt x="79561" y="5200"/>
                  <a:pt x="79561" y="5200"/>
                </a:cubicBezTo>
                <a:close/>
                <a:moveTo>
                  <a:pt x="85322" y="1694"/>
                </a:moveTo>
                <a:lnTo>
                  <a:pt x="84561" y="977"/>
                </a:lnTo>
                <a:lnTo>
                  <a:pt x="86350" y="0"/>
                </a:lnTo>
                <a:lnTo>
                  <a:pt x="85322" y="1694"/>
                </a:lnTo>
                <a:cubicBezTo>
                  <a:pt x="85322" y="1694"/>
                  <a:pt x="85322" y="1694"/>
                  <a:pt x="85322" y="1694"/>
                </a:cubicBezTo>
                <a:close/>
                <a:moveTo>
                  <a:pt x="80116" y="10727"/>
                </a:moveTo>
                <a:lnTo>
                  <a:pt x="81300" y="9494"/>
                </a:lnTo>
                <a:lnTo>
                  <a:pt x="82133" y="9916"/>
                </a:lnTo>
                <a:lnTo>
                  <a:pt x="80116" y="10727"/>
                </a:lnTo>
                <a:cubicBezTo>
                  <a:pt x="80116" y="10727"/>
                  <a:pt x="80116" y="10727"/>
                  <a:pt x="80116" y="10727"/>
                </a:cubicBezTo>
                <a:close/>
                <a:moveTo>
                  <a:pt x="21833" y="77311"/>
                </a:moveTo>
                <a:lnTo>
                  <a:pt x="18855" y="76222"/>
                </a:lnTo>
                <a:lnTo>
                  <a:pt x="16833" y="76005"/>
                </a:lnTo>
                <a:lnTo>
                  <a:pt x="14238" y="73161"/>
                </a:lnTo>
                <a:lnTo>
                  <a:pt x="10222" y="72061"/>
                </a:lnTo>
                <a:lnTo>
                  <a:pt x="8611" y="72722"/>
                </a:lnTo>
                <a:lnTo>
                  <a:pt x="7811" y="74800"/>
                </a:lnTo>
                <a:lnTo>
                  <a:pt x="5794" y="75016"/>
                </a:lnTo>
                <a:lnTo>
                  <a:pt x="0" y="72061"/>
                </a:lnTo>
                <a:lnTo>
                  <a:pt x="3011" y="68666"/>
                </a:lnTo>
                <a:lnTo>
                  <a:pt x="5794" y="68450"/>
                </a:lnTo>
                <a:lnTo>
                  <a:pt x="6616" y="67138"/>
                </a:lnTo>
                <a:lnTo>
                  <a:pt x="8461" y="66594"/>
                </a:lnTo>
                <a:lnTo>
                  <a:pt x="9800" y="65816"/>
                </a:lnTo>
                <a:lnTo>
                  <a:pt x="12411" y="65538"/>
                </a:lnTo>
                <a:lnTo>
                  <a:pt x="13266" y="65011"/>
                </a:lnTo>
                <a:lnTo>
                  <a:pt x="14838" y="64922"/>
                </a:lnTo>
                <a:lnTo>
                  <a:pt x="17466" y="63988"/>
                </a:lnTo>
                <a:lnTo>
                  <a:pt x="21666" y="64205"/>
                </a:lnTo>
                <a:lnTo>
                  <a:pt x="23716" y="64816"/>
                </a:lnTo>
                <a:lnTo>
                  <a:pt x="23977" y="66216"/>
                </a:lnTo>
                <a:lnTo>
                  <a:pt x="28033" y="69355"/>
                </a:lnTo>
                <a:lnTo>
                  <a:pt x="25972" y="70166"/>
                </a:lnTo>
                <a:lnTo>
                  <a:pt x="29711" y="70283"/>
                </a:lnTo>
                <a:lnTo>
                  <a:pt x="30555" y="73605"/>
                </a:lnTo>
                <a:lnTo>
                  <a:pt x="28972" y="71011"/>
                </a:lnTo>
                <a:lnTo>
                  <a:pt x="27450" y="71127"/>
                </a:lnTo>
                <a:lnTo>
                  <a:pt x="28233" y="72011"/>
                </a:lnTo>
                <a:lnTo>
                  <a:pt x="27450" y="73172"/>
                </a:lnTo>
                <a:lnTo>
                  <a:pt x="29494" y="73394"/>
                </a:lnTo>
                <a:lnTo>
                  <a:pt x="29044" y="74655"/>
                </a:lnTo>
                <a:lnTo>
                  <a:pt x="25766" y="74422"/>
                </a:lnTo>
                <a:lnTo>
                  <a:pt x="25544" y="75483"/>
                </a:lnTo>
                <a:lnTo>
                  <a:pt x="23455" y="76416"/>
                </a:lnTo>
                <a:lnTo>
                  <a:pt x="22183" y="76244"/>
                </a:lnTo>
                <a:lnTo>
                  <a:pt x="22388" y="77355"/>
                </a:lnTo>
                <a:lnTo>
                  <a:pt x="21833" y="77311"/>
                </a:lnTo>
                <a:cubicBezTo>
                  <a:pt x="21833" y="77311"/>
                  <a:pt x="21833" y="77311"/>
                  <a:pt x="21833" y="77311"/>
                </a:cubicBezTo>
                <a:close/>
                <a:moveTo>
                  <a:pt x="21833" y="77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2" name="Google Shape;2772;p205"/>
          <p:cNvSpPr/>
          <p:nvPr/>
        </p:nvSpPr>
        <p:spPr>
          <a:xfrm>
            <a:off x="12269747" y="5380137"/>
            <a:ext cx="838652" cy="705589"/>
          </a:xfrm>
          <a:custGeom>
            <a:rect b="b" l="l" r="r" t="t"/>
            <a:pathLst>
              <a:path extrusionOk="0" h="120000" w="120000">
                <a:moveTo>
                  <a:pt x="116238" y="120000"/>
                </a:moveTo>
                <a:lnTo>
                  <a:pt x="113450" y="118722"/>
                </a:lnTo>
                <a:lnTo>
                  <a:pt x="112972" y="117822"/>
                </a:lnTo>
                <a:lnTo>
                  <a:pt x="113600" y="116772"/>
                </a:lnTo>
                <a:lnTo>
                  <a:pt x="114300" y="116922"/>
                </a:lnTo>
                <a:lnTo>
                  <a:pt x="113800" y="116038"/>
                </a:lnTo>
                <a:lnTo>
                  <a:pt x="113177" y="116038"/>
                </a:lnTo>
                <a:lnTo>
                  <a:pt x="113266" y="114677"/>
                </a:lnTo>
                <a:lnTo>
                  <a:pt x="112000" y="113922"/>
                </a:lnTo>
                <a:lnTo>
                  <a:pt x="111433" y="112950"/>
                </a:lnTo>
                <a:lnTo>
                  <a:pt x="112127" y="112511"/>
                </a:lnTo>
                <a:lnTo>
                  <a:pt x="112127" y="111744"/>
                </a:lnTo>
                <a:lnTo>
                  <a:pt x="110811" y="111000"/>
                </a:lnTo>
                <a:lnTo>
                  <a:pt x="110461" y="109577"/>
                </a:lnTo>
                <a:lnTo>
                  <a:pt x="111505" y="109577"/>
                </a:lnTo>
                <a:lnTo>
                  <a:pt x="111850" y="108688"/>
                </a:lnTo>
                <a:lnTo>
                  <a:pt x="110811" y="107627"/>
                </a:lnTo>
                <a:lnTo>
                  <a:pt x="112072" y="105227"/>
                </a:lnTo>
                <a:lnTo>
                  <a:pt x="114855" y="104166"/>
                </a:lnTo>
                <a:lnTo>
                  <a:pt x="115961" y="102977"/>
                </a:lnTo>
                <a:lnTo>
                  <a:pt x="117083" y="104255"/>
                </a:lnTo>
                <a:lnTo>
                  <a:pt x="117794" y="104255"/>
                </a:lnTo>
                <a:lnTo>
                  <a:pt x="118055" y="102461"/>
                </a:lnTo>
                <a:lnTo>
                  <a:pt x="117488" y="101177"/>
                </a:lnTo>
                <a:lnTo>
                  <a:pt x="117850" y="99444"/>
                </a:lnTo>
                <a:lnTo>
                  <a:pt x="118750" y="99444"/>
                </a:lnTo>
                <a:lnTo>
                  <a:pt x="119233" y="102300"/>
                </a:lnTo>
                <a:lnTo>
                  <a:pt x="119022" y="104855"/>
                </a:lnTo>
                <a:lnTo>
                  <a:pt x="120000" y="108838"/>
                </a:lnTo>
                <a:lnTo>
                  <a:pt x="118888" y="113405"/>
                </a:lnTo>
                <a:lnTo>
                  <a:pt x="118972" y="115944"/>
                </a:lnTo>
                <a:lnTo>
                  <a:pt x="117983" y="119100"/>
                </a:lnTo>
                <a:cubicBezTo>
                  <a:pt x="117983" y="119100"/>
                  <a:pt x="116238" y="120000"/>
                  <a:pt x="116238" y="120000"/>
                </a:cubicBezTo>
                <a:close/>
                <a:moveTo>
                  <a:pt x="97000" y="65522"/>
                </a:moveTo>
                <a:lnTo>
                  <a:pt x="96716" y="63861"/>
                </a:lnTo>
                <a:lnTo>
                  <a:pt x="95661" y="62927"/>
                </a:lnTo>
                <a:lnTo>
                  <a:pt x="94988" y="60494"/>
                </a:lnTo>
                <a:lnTo>
                  <a:pt x="94050" y="58638"/>
                </a:lnTo>
                <a:lnTo>
                  <a:pt x="91333" y="58483"/>
                </a:lnTo>
                <a:lnTo>
                  <a:pt x="90077" y="59711"/>
                </a:lnTo>
                <a:lnTo>
                  <a:pt x="90944" y="62138"/>
                </a:lnTo>
                <a:lnTo>
                  <a:pt x="88677" y="63144"/>
                </a:lnTo>
                <a:lnTo>
                  <a:pt x="86694" y="62927"/>
                </a:lnTo>
                <a:lnTo>
                  <a:pt x="86494" y="61344"/>
                </a:lnTo>
                <a:lnTo>
                  <a:pt x="87550" y="60783"/>
                </a:lnTo>
                <a:lnTo>
                  <a:pt x="88638" y="60850"/>
                </a:lnTo>
                <a:lnTo>
                  <a:pt x="88600" y="58927"/>
                </a:lnTo>
                <a:lnTo>
                  <a:pt x="89005" y="55927"/>
                </a:lnTo>
                <a:lnTo>
                  <a:pt x="91405" y="51844"/>
                </a:lnTo>
                <a:lnTo>
                  <a:pt x="92788" y="51283"/>
                </a:lnTo>
                <a:lnTo>
                  <a:pt x="94583" y="48794"/>
                </a:lnTo>
                <a:lnTo>
                  <a:pt x="96233" y="47994"/>
                </a:lnTo>
                <a:lnTo>
                  <a:pt x="95911" y="46150"/>
                </a:lnTo>
                <a:lnTo>
                  <a:pt x="93988" y="45072"/>
                </a:lnTo>
                <a:lnTo>
                  <a:pt x="95177" y="43500"/>
                </a:lnTo>
                <a:lnTo>
                  <a:pt x="97316" y="43350"/>
                </a:lnTo>
                <a:lnTo>
                  <a:pt x="97844" y="44644"/>
                </a:lnTo>
                <a:lnTo>
                  <a:pt x="99505" y="44855"/>
                </a:lnTo>
                <a:lnTo>
                  <a:pt x="102477" y="43866"/>
                </a:lnTo>
                <a:lnTo>
                  <a:pt x="101627" y="41927"/>
                </a:lnTo>
                <a:lnTo>
                  <a:pt x="100022" y="40861"/>
                </a:lnTo>
                <a:lnTo>
                  <a:pt x="99888" y="38005"/>
                </a:lnTo>
                <a:lnTo>
                  <a:pt x="100838" y="34555"/>
                </a:lnTo>
                <a:lnTo>
                  <a:pt x="102077" y="33283"/>
                </a:lnTo>
                <a:lnTo>
                  <a:pt x="102077" y="31777"/>
                </a:lnTo>
                <a:lnTo>
                  <a:pt x="103077" y="28777"/>
                </a:lnTo>
                <a:lnTo>
                  <a:pt x="105144" y="26494"/>
                </a:lnTo>
                <a:lnTo>
                  <a:pt x="103350" y="25205"/>
                </a:lnTo>
                <a:lnTo>
                  <a:pt x="101627" y="25205"/>
                </a:lnTo>
                <a:lnTo>
                  <a:pt x="99438" y="24133"/>
                </a:lnTo>
                <a:lnTo>
                  <a:pt x="97777" y="24711"/>
                </a:lnTo>
                <a:lnTo>
                  <a:pt x="96577" y="24211"/>
                </a:lnTo>
                <a:lnTo>
                  <a:pt x="94988" y="24211"/>
                </a:lnTo>
                <a:lnTo>
                  <a:pt x="93444" y="24772"/>
                </a:lnTo>
                <a:lnTo>
                  <a:pt x="91866" y="23344"/>
                </a:lnTo>
                <a:lnTo>
                  <a:pt x="91866" y="22127"/>
                </a:lnTo>
                <a:lnTo>
                  <a:pt x="90133" y="20705"/>
                </a:lnTo>
                <a:lnTo>
                  <a:pt x="88816" y="21072"/>
                </a:lnTo>
                <a:lnTo>
                  <a:pt x="86494" y="20572"/>
                </a:lnTo>
                <a:lnTo>
                  <a:pt x="85416" y="18700"/>
                </a:lnTo>
                <a:lnTo>
                  <a:pt x="83961" y="18700"/>
                </a:lnTo>
                <a:lnTo>
                  <a:pt x="83155" y="19277"/>
                </a:lnTo>
                <a:lnTo>
                  <a:pt x="81500" y="17988"/>
                </a:lnTo>
                <a:lnTo>
                  <a:pt x="79644" y="17855"/>
                </a:lnTo>
                <a:lnTo>
                  <a:pt x="77500" y="14994"/>
                </a:lnTo>
                <a:lnTo>
                  <a:pt x="76322" y="14711"/>
                </a:lnTo>
                <a:lnTo>
                  <a:pt x="75538" y="13711"/>
                </a:lnTo>
                <a:lnTo>
                  <a:pt x="74394" y="13711"/>
                </a:lnTo>
                <a:lnTo>
                  <a:pt x="73405" y="14422"/>
                </a:lnTo>
                <a:lnTo>
                  <a:pt x="71488" y="13355"/>
                </a:lnTo>
                <a:lnTo>
                  <a:pt x="71338" y="10633"/>
                </a:lnTo>
                <a:lnTo>
                  <a:pt x="70077" y="9983"/>
                </a:lnTo>
                <a:lnTo>
                  <a:pt x="68955" y="8988"/>
                </a:lnTo>
                <a:lnTo>
                  <a:pt x="67827" y="9066"/>
                </a:lnTo>
                <a:lnTo>
                  <a:pt x="65244" y="6777"/>
                </a:lnTo>
                <a:lnTo>
                  <a:pt x="64894" y="5133"/>
                </a:lnTo>
                <a:lnTo>
                  <a:pt x="62777" y="4277"/>
                </a:lnTo>
                <a:lnTo>
                  <a:pt x="62377" y="855"/>
                </a:lnTo>
                <a:lnTo>
                  <a:pt x="61327" y="0"/>
                </a:lnTo>
                <a:lnTo>
                  <a:pt x="61033" y="544"/>
                </a:lnTo>
                <a:lnTo>
                  <a:pt x="57772" y="1750"/>
                </a:lnTo>
                <a:lnTo>
                  <a:pt x="57005" y="1072"/>
                </a:lnTo>
                <a:lnTo>
                  <a:pt x="54355" y="2727"/>
                </a:lnTo>
                <a:lnTo>
                  <a:pt x="53733" y="4672"/>
                </a:lnTo>
                <a:lnTo>
                  <a:pt x="54144" y="7005"/>
                </a:lnTo>
                <a:lnTo>
                  <a:pt x="53588" y="10677"/>
                </a:lnTo>
                <a:lnTo>
                  <a:pt x="50944" y="13450"/>
                </a:lnTo>
                <a:lnTo>
                  <a:pt x="50944" y="14638"/>
                </a:lnTo>
                <a:lnTo>
                  <a:pt x="48005" y="15550"/>
                </a:lnTo>
                <a:lnTo>
                  <a:pt x="46483" y="15627"/>
                </a:lnTo>
                <a:lnTo>
                  <a:pt x="44811" y="15022"/>
                </a:lnTo>
                <a:lnTo>
                  <a:pt x="41311" y="17044"/>
                </a:lnTo>
                <a:lnTo>
                  <a:pt x="40488" y="18772"/>
                </a:lnTo>
                <a:lnTo>
                  <a:pt x="41116" y="19977"/>
                </a:lnTo>
                <a:lnTo>
                  <a:pt x="42727" y="20572"/>
                </a:lnTo>
                <a:lnTo>
                  <a:pt x="40533" y="22216"/>
                </a:lnTo>
                <a:lnTo>
                  <a:pt x="37905" y="22816"/>
                </a:lnTo>
                <a:lnTo>
                  <a:pt x="34277" y="22300"/>
                </a:lnTo>
                <a:lnTo>
                  <a:pt x="32683" y="21405"/>
                </a:lnTo>
                <a:lnTo>
                  <a:pt x="31344" y="22216"/>
                </a:lnTo>
                <a:lnTo>
                  <a:pt x="30794" y="20877"/>
                </a:lnTo>
                <a:lnTo>
                  <a:pt x="29605" y="19900"/>
                </a:lnTo>
                <a:lnTo>
                  <a:pt x="30166" y="18311"/>
                </a:lnTo>
                <a:lnTo>
                  <a:pt x="28705" y="17561"/>
                </a:lnTo>
                <a:lnTo>
                  <a:pt x="27166" y="18166"/>
                </a:lnTo>
                <a:lnTo>
                  <a:pt x="25016" y="18094"/>
                </a:lnTo>
                <a:lnTo>
                  <a:pt x="24038" y="17644"/>
                </a:lnTo>
                <a:lnTo>
                  <a:pt x="24661" y="19900"/>
                </a:lnTo>
                <a:lnTo>
                  <a:pt x="24311" y="20877"/>
                </a:lnTo>
                <a:lnTo>
                  <a:pt x="27377" y="23955"/>
                </a:lnTo>
                <a:lnTo>
                  <a:pt x="26833" y="24922"/>
                </a:lnTo>
                <a:lnTo>
                  <a:pt x="27238" y="26416"/>
                </a:lnTo>
                <a:lnTo>
                  <a:pt x="26900" y="27927"/>
                </a:lnTo>
                <a:lnTo>
                  <a:pt x="27866" y="29272"/>
                </a:lnTo>
                <a:lnTo>
                  <a:pt x="28083" y="31000"/>
                </a:lnTo>
                <a:lnTo>
                  <a:pt x="24872" y="30544"/>
                </a:lnTo>
                <a:lnTo>
                  <a:pt x="23461" y="31061"/>
                </a:lnTo>
                <a:lnTo>
                  <a:pt x="22155" y="30700"/>
                </a:lnTo>
                <a:lnTo>
                  <a:pt x="20561" y="31138"/>
                </a:lnTo>
                <a:lnTo>
                  <a:pt x="19933" y="30466"/>
                </a:lnTo>
                <a:lnTo>
                  <a:pt x="17916" y="32266"/>
                </a:lnTo>
                <a:lnTo>
                  <a:pt x="15333" y="28594"/>
                </a:lnTo>
                <a:lnTo>
                  <a:pt x="13850" y="28072"/>
                </a:lnTo>
                <a:lnTo>
                  <a:pt x="11716" y="28594"/>
                </a:lnTo>
                <a:lnTo>
                  <a:pt x="9950" y="30333"/>
                </a:lnTo>
                <a:lnTo>
                  <a:pt x="9055" y="29800"/>
                </a:lnTo>
                <a:lnTo>
                  <a:pt x="7994" y="30838"/>
                </a:lnTo>
                <a:lnTo>
                  <a:pt x="7105" y="30177"/>
                </a:lnTo>
                <a:lnTo>
                  <a:pt x="5222" y="30394"/>
                </a:lnTo>
                <a:lnTo>
                  <a:pt x="4038" y="31672"/>
                </a:lnTo>
                <a:lnTo>
                  <a:pt x="1250" y="31900"/>
                </a:lnTo>
                <a:lnTo>
                  <a:pt x="0" y="33466"/>
                </a:lnTo>
                <a:lnTo>
                  <a:pt x="694" y="34744"/>
                </a:lnTo>
                <a:lnTo>
                  <a:pt x="2305" y="34144"/>
                </a:lnTo>
                <a:lnTo>
                  <a:pt x="3894" y="34672"/>
                </a:lnTo>
                <a:lnTo>
                  <a:pt x="4316" y="35338"/>
                </a:lnTo>
                <a:lnTo>
                  <a:pt x="2566" y="34961"/>
                </a:lnTo>
                <a:lnTo>
                  <a:pt x="1516" y="35111"/>
                </a:lnTo>
                <a:lnTo>
                  <a:pt x="2138" y="37000"/>
                </a:lnTo>
                <a:lnTo>
                  <a:pt x="2705" y="35566"/>
                </a:lnTo>
                <a:lnTo>
                  <a:pt x="3822" y="36011"/>
                </a:lnTo>
                <a:lnTo>
                  <a:pt x="4100" y="37300"/>
                </a:lnTo>
                <a:lnTo>
                  <a:pt x="3050" y="37744"/>
                </a:lnTo>
                <a:lnTo>
                  <a:pt x="1383" y="38422"/>
                </a:lnTo>
                <a:lnTo>
                  <a:pt x="1450" y="38950"/>
                </a:lnTo>
                <a:lnTo>
                  <a:pt x="3050" y="38950"/>
                </a:lnTo>
                <a:lnTo>
                  <a:pt x="3755" y="41044"/>
                </a:lnTo>
                <a:lnTo>
                  <a:pt x="3550" y="42238"/>
                </a:lnTo>
                <a:lnTo>
                  <a:pt x="5444" y="40888"/>
                </a:lnTo>
                <a:lnTo>
                  <a:pt x="6738" y="41277"/>
                </a:lnTo>
                <a:lnTo>
                  <a:pt x="7872" y="41044"/>
                </a:lnTo>
                <a:lnTo>
                  <a:pt x="10788" y="42316"/>
                </a:lnTo>
                <a:lnTo>
                  <a:pt x="11422" y="43450"/>
                </a:lnTo>
                <a:lnTo>
                  <a:pt x="12605" y="43450"/>
                </a:lnTo>
                <a:lnTo>
                  <a:pt x="14633" y="44872"/>
                </a:lnTo>
                <a:lnTo>
                  <a:pt x="16083" y="43450"/>
                </a:lnTo>
                <a:lnTo>
                  <a:pt x="16983" y="43672"/>
                </a:lnTo>
                <a:lnTo>
                  <a:pt x="16655" y="44788"/>
                </a:lnTo>
                <a:lnTo>
                  <a:pt x="17144" y="45466"/>
                </a:lnTo>
                <a:lnTo>
                  <a:pt x="18677" y="44488"/>
                </a:lnTo>
                <a:lnTo>
                  <a:pt x="19572" y="45466"/>
                </a:lnTo>
                <a:lnTo>
                  <a:pt x="18877" y="47416"/>
                </a:lnTo>
                <a:lnTo>
                  <a:pt x="19711" y="48844"/>
                </a:lnTo>
                <a:lnTo>
                  <a:pt x="20833" y="48922"/>
                </a:lnTo>
                <a:lnTo>
                  <a:pt x="22572" y="47716"/>
                </a:lnTo>
                <a:lnTo>
                  <a:pt x="24455" y="47950"/>
                </a:lnTo>
                <a:lnTo>
                  <a:pt x="25644" y="49666"/>
                </a:lnTo>
                <a:lnTo>
                  <a:pt x="24188" y="48772"/>
                </a:lnTo>
                <a:lnTo>
                  <a:pt x="22500" y="48844"/>
                </a:lnTo>
                <a:lnTo>
                  <a:pt x="21461" y="50416"/>
                </a:lnTo>
                <a:lnTo>
                  <a:pt x="22433" y="50866"/>
                </a:lnTo>
                <a:lnTo>
                  <a:pt x="22766" y="52822"/>
                </a:lnTo>
                <a:lnTo>
                  <a:pt x="21927" y="54466"/>
                </a:lnTo>
                <a:lnTo>
                  <a:pt x="22288" y="55744"/>
                </a:lnTo>
                <a:lnTo>
                  <a:pt x="23827" y="55972"/>
                </a:lnTo>
                <a:lnTo>
                  <a:pt x="26127" y="59033"/>
                </a:lnTo>
                <a:lnTo>
                  <a:pt x="28372" y="59405"/>
                </a:lnTo>
                <a:lnTo>
                  <a:pt x="30522" y="60766"/>
                </a:lnTo>
                <a:lnTo>
                  <a:pt x="30444" y="62488"/>
                </a:lnTo>
                <a:lnTo>
                  <a:pt x="31266" y="63905"/>
                </a:lnTo>
                <a:lnTo>
                  <a:pt x="30577" y="65872"/>
                </a:lnTo>
                <a:lnTo>
                  <a:pt x="30166" y="66088"/>
                </a:lnTo>
                <a:lnTo>
                  <a:pt x="29755" y="67805"/>
                </a:lnTo>
                <a:lnTo>
                  <a:pt x="31266" y="68183"/>
                </a:lnTo>
                <a:lnTo>
                  <a:pt x="34066" y="70511"/>
                </a:lnTo>
                <a:lnTo>
                  <a:pt x="36238" y="76150"/>
                </a:lnTo>
                <a:lnTo>
                  <a:pt x="33872" y="73666"/>
                </a:lnTo>
                <a:lnTo>
                  <a:pt x="33244" y="71261"/>
                </a:lnTo>
                <a:lnTo>
                  <a:pt x="31344" y="70211"/>
                </a:lnTo>
                <a:lnTo>
                  <a:pt x="30444" y="70877"/>
                </a:lnTo>
                <a:lnTo>
                  <a:pt x="29538" y="75833"/>
                </a:lnTo>
                <a:lnTo>
                  <a:pt x="29605" y="79438"/>
                </a:lnTo>
                <a:lnTo>
                  <a:pt x="31088" y="80477"/>
                </a:lnTo>
                <a:lnTo>
                  <a:pt x="29900" y="81461"/>
                </a:lnTo>
                <a:lnTo>
                  <a:pt x="29400" y="88205"/>
                </a:lnTo>
                <a:lnTo>
                  <a:pt x="27738" y="94055"/>
                </a:lnTo>
                <a:lnTo>
                  <a:pt x="25600" y="95422"/>
                </a:lnTo>
                <a:lnTo>
                  <a:pt x="27194" y="96366"/>
                </a:lnTo>
                <a:lnTo>
                  <a:pt x="27394" y="96855"/>
                </a:lnTo>
                <a:lnTo>
                  <a:pt x="28516" y="97077"/>
                </a:lnTo>
                <a:lnTo>
                  <a:pt x="28838" y="99138"/>
                </a:lnTo>
                <a:lnTo>
                  <a:pt x="28583" y="100722"/>
                </a:lnTo>
                <a:lnTo>
                  <a:pt x="31311" y="100355"/>
                </a:lnTo>
                <a:lnTo>
                  <a:pt x="34955" y="101938"/>
                </a:lnTo>
                <a:lnTo>
                  <a:pt x="36700" y="103944"/>
                </a:lnTo>
                <a:lnTo>
                  <a:pt x="38544" y="103005"/>
                </a:lnTo>
                <a:lnTo>
                  <a:pt x="40588" y="105288"/>
                </a:lnTo>
                <a:lnTo>
                  <a:pt x="43122" y="105227"/>
                </a:lnTo>
                <a:lnTo>
                  <a:pt x="44388" y="105927"/>
                </a:lnTo>
                <a:lnTo>
                  <a:pt x="45994" y="104150"/>
                </a:lnTo>
                <a:lnTo>
                  <a:pt x="50172" y="104011"/>
                </a:lnTo>
                <a:lnTo>
                  <a:pt x="51761" y="104927"/>
                </a:lnTo>
                <a:lnTo>
                  <a:pt x="54294" y="104644"/>
                </a:lnTo>
                <a:lnTo>
                  <a:pt x="56944" y="106227"/>
                </a:lnTo>
                <a:lnTo>
                  <a:pt x="61250" y="105794"/>
                </a:lnTo>
                <a:lnTo>
                  <a:pt x="64300" y="107788"/>
                </a:lnTo>
                <a:lnTo>
                  <a:pt x="65461" y="108200"/>
                </a:lnTo>
                <a:lnTo>
                  <a:pt x="65366" y="107261"/>
                </a:lnTo>
                <a:lnTo>
                  <a:pt x="64666" y="104394"/>
                </a:lnTo>
                <a:lnTo>
                  <a:pt x="65366" y="101027"/>
                </a:lnTo>
                <a:lnTo>
                  <a:pt x="65577" y="99383"/>
                </a:lnTo>
                <a:lnTo>
                  <a:pt x="67672" y="97344"/>
                </a:lnTo>
                <a:lnTo>
                  <a:pt x="70872" y="93688"/>
                </a:lnTo>
                <a:lnTo>
                  <a:pt x="71916" y="93605"/>
                </a:lnTo>
                <a:lnTo>
                  <a:pt x="72950" y="94433"/>
                </a:lnTo>
                <a:lnTo>
                  <a:pt x="75055" y="94738"/>
                </a:lnTo>
                <a:lnTo>
                  <a:pt x="77288" y="96161"/>
                </a:lnTo>
                <a:lnTo>
                  <a:pt x="78800" y="96161"/>
                </a:lnTo>
                <a:lnTo>
                  <a:pt x="80211" y="94966"/>
                </a:lnTo>
                <a:lnTo>
                  <a:pt x="81527" y="94816"/>
                </a:lnTo>
                <a:lnTo>
                  <a:pt x="87116" y="98544"/>
                </a:lnTo>
                <a:lnTo>
                  <a:pt x="88638" y="99977"/>
                </a:lnTo>
                <a:lnTo>
                  <a:pt x="92744" y="100205"/>
                </a:lnTo>
                <a:lnTo>
                  <a:pt x="94500" y="98627"/>
                </a:lnTo>
                <a:lnTo>
                  <a:pt x="94144" y="97650"/>
                </a:lnTo>
                <a:lnTo>
                  <a:pt x="95750" y="95483"/>
                </a:lnTo>
                <a:lnTo>
                  <a:pt x="101544" y="90827"/>
                </a:lnTo>
                <a:lnTo>
                  <a:pt x="101861" y="90772"/>
                </a:lnTo>
                <a:lnTo>
                  <a:pt x="101250" y="88638"/>
                </a:lnTo>
                <a:lnTo>
                  <a:pt x="102450" y="85633"/>
                </a:lnTo>
                <a:lnTo>
                  <a:pt x="99644" y="85633"/>
                </a:lnTo>
                <a:lnTo>
                  <a:pt x="96716" y="83494"/>
                </a:lnTo>
                <a:lnTo>
                  <a:pt x="96327" y="78338"/>
                </a:lnTo>
                <a:lnTo>
                  <a:pt x="94050" y="75766"/>
                </a:lnTo>
                <a:lnTo>
                  <a:pt x="95400" y="74183"/>
                </a:lnTo>
                <a:lnTo>
                  <a:pt x="97527" y="73894"/>
                </a:lnTo>
                <a:lnTo>
                  <a:pt x="98038" y="70600"/>
                </a:lnTo>
                <a:lnTo>
                  <a:pt x="96327" y="68883"/>
                </a:lnTo>
                <a:lnTo>
                  <a:pt x="96061" y="66455"/>
                </a:lnTo>
                <a:lnTo>
                  <a:pt x="96855" y="65461"/>
                </a:lnTo>
                <a:lnTo>
                  <a:pt x="97000" y="65522"/>
                </a:lnTo>
                <a:cubicBezTo>
                  <a:pt x="97000" y="65522"/>
                  <a:pt x="97000" y="65522"/>
                  <a:pt x="97000" y="65522"/>
                </a:cubicBezTo>
                <a:close/>
                <a:moveTo>
                  <a:pt x="97000" y="655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3" name="Google Shape;2773;p205"/>
          <p:cNvSpPr/>
          <p:nvPr/>
        </p:nvSpPr>
        <p:spPr>
          <a:xfrm>
            <a:off x="13432306" y="6472662"/>
            <a:ext cx="19259" cy="17508"/>
          </a:xfrm>
          <a:custGeom>
            <a:rect b="b" l="l" r="r" t="t"/>
            <a:pathLst>
              <a:path extrusionOk="0" h="120000" w="120000">
                <a:moveTo>
                  <a:pt x="3083" y="0"/>
                </a:moveTo>
                <a:lnTo>
                  <a:pt x="0" y="55511"/>
                </a:lnTo>
                <a:lnTo>
                  <a:pt x="77677" y="120000"/>
                </a:lnTo>
                <a:lnTo>
                  <a:pt x="120000" y="75272"/>
                </a:lnTo>
                <a:lnTo>
                  <a:pt x="118216" y="17605"/>
                </a:lnTo>
                <a:cubicBezTo>
                  <a:pt x="118216" y="17605"/>
                  <a:pt x="3083" y="0"/>
                  <a:pt x="3083" y="0"/>
                </a:cubicBezTo>
                <a:close/>
                <a:moveTo>
                  <a:pt x="308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4" name="Google Shape;2774;p205"/>
          <p:cNvSpPr/>
          <p:nvPr/>
        </p:nvSpPr>
        <p:spPr>
          <a:xfrm>
            <a:off x="12928064" y="5674278"/>
            <a:ext cx="733602" cy="747608"/>
          </a:xfrm>
          <a:custGeom>
            <a:rect b="b" l="l" r="r" t="t"/>
            <a:pathLst>
              <a:path extrusionOk="0" h="120000" w="120000">
                <a:moveTo>
                  <a:pt x="88777" y="119716"/>
                </a:moveTo>
                <a:lnTo>
                  <a:pt x="88611" y="117383"/>
                </a:lnTo>
                <a:lnTo>
                  <a:pt x="89672" y="116238"/>
                </a:lnTo>
                <a:lnTo>
                  <a:pt x="89405" y="114200"/>
                </a:lnTo>
                <a:lnTo>
                  <a:pt x="87494" y="111855"/>
                </a:lnTo>
                <a:lnTo>
                  <a:pt x="89405" y="107333"/>
                </a:lnTo>
                <a:lnTo>
                  <a:pt x="91327" y="105777"/>
                </a:lnTo>
                <a:lnTo>
                  <a:pt x="91711" y="103294"/>
                </a:lnTo>
                <a:lnTo>
                  <a:pt x="90150" y="101594"/>
                </a:lnTo>
                <a:lnTo>
                  <a:pt x="87494" y="103855"/>
                </a:lnTo>
                <a:lnTo>
                  <a:pt x="86388" y="103711"/>
                </a:lnTo>
                <a:lnTo>
                  <a:pt x="84072" y="102594"/>
                </a:lnTo>
                <a:lnTo>
                  <a:pt x="81844" y="104716"/>
                </a:lnTo>
                <a:lnTo>
                  <a:pt x="77083" y="104427"/>
                </a:lnTo>
                <a:lnTo>
                  <a:pt x="73166" y="105488"/>
                </a:lnTo>
                <a:lnTo>
                  <a:pt x="70350" y="104988"/>
                </a:lnTo>
                <a:lnTo>
                  <a:pt x="68388" y="103794"/>
                </a:lnTo>
                <a:lnTo>
                  <a:pt x="66072" y="103994"/>
                </a:lnTo>
                <a:lnTo>
                  <a:pt x="64805" y="104927"/>
                </a:lnTo>
                <a:lnTo>
                  <a:pt x="64077" y="104083"/>
                </a:lnTo>
                <a:lnTo>
                  <a:pt x="61533" y="105133"/>
                </a:lnTo>
                <a:lnTo>
                  <a:pt x="61216" y="108172"/>
                </a:lnTo>
                <a:lnTo>
                  <a:pt x="63450" y="110016"/>
                </a:lnTo>
                <a:lnTo>
                  <a:pt x="65666" y="109661"/>
                </a:lnTo>
                <a:lnTo>
                  <a:pt x="69650" y="112083"/>
                </a:lnTo>
                <a:lnTo>
                  <a:pt x="71805" y="112577"/>
                </a:lnTo>
                <a:lnTo>
                  <a:pt x="73800" y="114483"/>
                </a:lnTo>
                <a:lnTo>
                  <a:pt x="78494" y="116038"/>
                </a:lnTo>
                <a:lnTo>
                  <a:pt x="79477" y="115466"/>
                </a:lnTo>
                <a:lnTo>
                  <a:pt x="81522" y="116816"/>
                </a:lnTo>
                <a:lnTo>
                  <a:pt x="81922" y="118294"/>
                </a:lnTo>
                <a:lnTo>
                  <a:pt x="86794" y="120000"/>
                </a:lnTo>
                <a:cubicBezTo>
                  <a:pt x="86794" y="120000"/>
                  <a:pt x="88777" y="119716"/>
                  <a:pt x="88777" y="119716"/>
                </a:cubicBezTo>
                <a:close/>
                <a:moveTo>
                  <a:pt x="22094" y="95072"/>
                </a:moveTo>
                <a:lnTo>
                  <a:pt x="22905" y="94661"/>
                </a:lnTo>
                <a:lnTo>
                  <a:pt x="23933" y="95072"/>
                </a:lnTo>
                <a:lnTo>
                  <a:pt x="25444" y="94516"/>
                </a:lnTo>
                <a:lnTo>
                  <a:pt x="25616" y="92400"/>
                </a:lnTo>
                <a:lnTo>
                  <a:pt x="26244" y="91116"/>
                </a:lnTo>
                <a:lnTo>
                  <a:pt x="28233" y="91261"/>
                </a:lnTo>
                <a:lnTo>
                  <a:pt x="29505" y="92400"/>
                </a:lnTo>
                <a:lnTo>
                  <a:pt x="30700" y="92400"/>
                </a:lnTo>
                <a:lnTo>
                  <a:pt x="31488" y="91044"/>
                </a:lnTo>
                <a:lnTo>
                  <a:pt x="31488" y="87583"/>
                </a:lnTo>
                <a:lnTo>
                  <a:pt x="31888" y="86594"/>
                </a:lnTo>
                <a:lnTo>
                  <a:pt x="31416" y="82838"/>
                </a:lnTo>
                <a:lnTo>
                  <a:pt x="32205" y="79438"/>
                </a:lnTo>
                <a:lnTo>
                  <a:pt x="29505" y="77322"/>
                </a:lnTo>
                <a:lnTo>
                  <a:pt x="31822" y="75983"/>
                </a:lnTo>
                <a:lnTo>
                  <a:pt x="32144" y="74555"/>
                </a:lnTo>
                <a:lnTo>
                  <a:pt x="31572" y="72361"/>
                </a:lnTo>
                <a:lnTo>
                  <a:pt x="30216" y="71016"/>
                </a:lnTo>
                <a:lnTo>
                  <a:pt x="28711" y="68538"/>
                </a:lnTo>
                <a:lnTo>
                  <a:pt x="27916" y="69250"/>
                </a:lnTo>
                <a:lnTo>
                  <a:pt x="26072" y="67977"/>
                </a:lnTo>
                <a:lnTo>
                  <a:pt x="24488" y="68122"/>
                </a:lnTo>
                <a:lnTo>
                  <a:pt x="20661" y="72155"/>
                </a:lnTo>
                <a:lnTo>
                  <a:pt x="18994" y="72233"/>
                </a:lnTo>
                <a:lnTo>
                  <a:pt x="16600" y="70955"/>
                </a:lnTo>
                <a:lnTo>
                  <a:pt x="16600" y="73005"/>
                </a:lnTo>
                <a:lnTo>
                  <a:pt x="16211" y="74344"/>
                </a:lnTo>
                <a:lnTo>
                  <a:pt x="17888" y="75838"/>
                </a:lnTo>
                <a:lnTo>
                  <a:pt x="18288" y="77250"/>
                </a:lnTo>
                <a:lnTo>
                  <a:pt x="19622" y="78311"/>
                </a:lnTo>
                <a:lnTo>
                  <a:pt x="19622" y="80505"/>
                </a:lnTo>
                <a:lnTo>
                  <a:pt x="18127" y="81922"/>
                </a:lnTo>
                <a:lnTo>
                  <a:pt x="18755" y="83055"/>
                </a:lnTo>
                <a:lnTo>
                  <a:pt x="20827" y="83200"/>
                </a:lnTo>
                <a:lnTo>
                  <a:pt x="20827" y="83977"/>
                </a:lnTo>
                <a:lnTo>
                  <a:pt x="19566" y="85322"/>
                </a:lnTo>
                <a:lnTo>
                  <a:pt x="18605" y="88577"/>
                </a:lnTo>
                <a:lnTo>
                  <a:pt x="19466" y="89777"/>
                </a:lnTo>
                <a:lnTo>
                  <a:pt x="20522" y="93605"/>
                </a:lnTo>
                <a:lnTo>
                  <a:pt x="22094" y="95072"/>
                </a:lnTo>
                <a:cubicBezTo>
                  <a:pt x="22094" y="95072"/>
                  <a:pt x="22094" y="95072"/>
                  <a:pt x="22094" y="95072"/>
                </a:cubicBezTo>
                <a:close/>
                <a:moveTo>
                  <a:pt x="35100" y="49311"/>
                </a:moveTo>
                <a:lnTo>
                  <a:pt x="34183" y="50150"/>
                </a:lnTo>
                <a:lnTo>
                  <a:pt x="35333" y="50544"/>
                </a:lnTo>
                <a:lnTo>
                  <a:pt x="37488" y="49883"/>
                </a:lnTo>
                <a:lnTo>
                  <a:pt x="39183" y="49944"/>
                </a:lnTo>
                <a:lnTo>
                  <a:pt x="38900" y="48938"/>
                </a:lnTo>
                <a:lnTo>
                  <a:pt x="37905" y="47888"/>
                </a:lnTo>
                <a:lnTo>
                  <a:pt x="37416" y="48488"/>
                </a:lnTo>
                <a:lnTo>
                  <a:pt x="35100" y="49311"/>
                </a:lnTo>
                <a:cubicBezTo>
                  <a:pt x="35100" y="49311"/>
                  <a:pt x="35100" y="49311"/>
                  <a:pt x="35100" y="49311"/>
                </a:cubicBezTo>
                <a:close/>
                <a:moveTo>
                  <a:pt x="43455" y="54650"/>
                </a:moveTo>
                <a:lnTo>
                  <a:pt x="44683" y="55161"/>
                </a:lnTo>
                <a:lnTo>
                  <a:pt x="44250" y="54311"/>
                </a:lnTo>
                <a:lnTo>
                  <a:pt x="43455" y="54650"/>
                </a:lnTo>
                <a:cubicBezTo>
                  <a:pt x="43455" y="54650"/>
                  <a:pt x="43455" y="54650"/>
                  <a:pt x="43455" y="54650"/>
                </a:cubicBezTo>
                <a:close/>
                <a:moveTo>
                  <a:pt x="16650" y="69905"/>
                </a:moveTo>
                <a:lnTo>
                  <a:pt x="17327" y="69811"/>
                </a:lnTo>
                <a:lnTo>
                  <a:pt x="17494" y="68955"/>
                </a:lnTo>
                <a:lnTo>
                  <a:pt x="18394" y="68094"/>
                </a:lnTo>
                <a:lnTo>
                  <a:pt x="17555" y="67433"/>
                </a:lnTo>
                <a:lnTo>
                  <a:pt x="17216" y="68361"/>
                </a:lnTo>
                <a:lnTo>
                  <a:pt x="16561" y="68677"/>
                </a:lnTo>
                <a:lnTo>
                  <a:pt x="16650" y="69905"/>
                </a:lnTo>
                <a:cubicBezTo>
                  <a:pt x="16650" y="69905"/>
                  <a:pt x="16650" y="69905"/>
                  <a:pt x="16650" y="69905"/>
                </a:cubicBezTo>
                <a:close/>
                <a:moveTo>
                  <a:pt x="8933" y="38338"/>
                </a:moveTo>
                <a:lnTo>
                  <a:pt x="8227" y="36327"/>
                </a:lnTo>
                <a:lnTo>
                  <a:pt x="9605" y="33488"/>
                </a:lnTo>
                <a:lnTo>
                  <a:pt x="6394" y="33488"/>
                </a:lnTo>
                <a:lnTo>
                  <a:pt x="3050" y="31466"/>
                </a:lnTo>
                <a:lnTo>
                  <a:pt x="2605" y="26605"/>
                </a:lnTo>
                <a:lnTo>
                  <a:pt x="0" y="24172"/>
                </a:lnTo>
                <a:lnTo>
                  <a:pt x="1544" y="22677"/>
                </a:lnTo>
                <a:lnTo>
                  <a:pt x="3972" y="22405"/>
                </a:lnTo>
                <a:lnTo>
                  <a:pt x="4561" y="19294"/>
                </a:lnTo>
                <a:lnTo>
                  <a:pt x="2605" y="17677"/>
                </a:lnTo>
                <a:lnTo>
                  <a:pt x="2300" y="15383"/>
                </a:lnTo>
                <a:lnTo>
                  <a:pt x="3205" y="14444"/>
                </a:lnTo>
                <a:lnTo>
                  <a:pt x="5655" y="15261"/>
                </a:lnTo>
                <a:lnTo>
                  <a:pt x="9733" y="12544"/>
                </a:lnTo>
                <a:lnTo>
                  <a:pt x="12494" y="13638"/>
                </a:lnTo>
                <a:lnTo>
                  <a:pt x="16288" y="7827"/>
                </a:lnTo>
                <a:lnTo>
                  <a:pt x="18722" y="9183"/>
                </a:lnTo>
                <a:lnTo>
                  <a:pt x="18405" y="11338"/>
                </a:lnTo>
                <a:lnTo>
                  <a:pt x="21738" y="12822"/>
                </a:lnTo>
                <a:lnTo>
                  <a:pt x="22811" y="14716"/>
                </a:lnTo>
                <a:lnTo>
                  <a:pt x="24950" y="11338"/>
                </a:lnTo>
                <a:lnTo>
                  <a:pt x="24950" y="8777"/>
                </a:lnTo>
                <a:lnTo>
                  <a:pt x="29505" y="9844"/>
                </a:lnTo>
                <a:lnTo>
                  <a:pt x="31316" y="9716"/>
                </a:lnTo>
                <a:lnTo>
                  <a:pt x="33150" y="11072"/>
                </a:lnTo>
                <a:lnTo>
                  <a:pt x="33600" y="7566"/>
                </a:lnTo>
                <a:lnTo>
                  <a:pt x="37705" y="6755"/>
                </a:lnTo>
                <a:lnTo>
                  <a:pt x="36644" y="3783"/>
                </a:lnTo>
                <a:lnTo>
                  <a:pt x="38783" y="1472"/>
                </a:lnTo>
                <a:lnTo>
                  <a:pt x="42283" y="2833"/>
                </a:lnTo>
                <a:lnTo>
                  <a:pt x="47733" y="0"/>
                </a:lnTo>
                <a:lnTo>
                  <a:pt x="50022" y="533"/>
                </a:lnTo>
                <a:lnTo>
                  <a:pt x="53677" y="266"/>
                </a:lnTo>
                <a:lnTo>
                  <a:pt x="53366" y="2155"/>
                </a:lnTo>
                <a:lnTo>
                  <a:pt x="58533" y="4855"/>
                </a:lnTo>
                <a:lnTo>
                  <a:pt x="64905" y="5933"/>
                </a:lnTo>
                <a:lnTo>
                  <a:pt x="68422" y="5661"/>
                </a:lnTo>
                <a:lnTo>
                  <a:pt x="69938" y="6872"/>
                </a:lnTo>
                <a:lnTo>
                  <a:pt x="67505" y="9988"/>
                </a:lnTo>
                <a:lnTo>
                  <a:pt x="68255" y="11472"/>
                </a:lnTo>
                <a:lnTo>
                  <a:pt x="66883" y="13366"/>
                </a:lnTo>
                <a:lnTo>
                  <a:pt x="67411" y="16544"/>
                </a:lnTo>
                <a:lnTo>
                  <a:pt x="65044" y="16027"/>
                </a:lnTo>
                <a:lnTo>
                  <a:pt x="63600" y="16655"/>
                </a:lnTo>
                <a:lnTo>
                  <a:pt x="62077" y="18011"/>
                </a:lnTo>
                <a:lnTo>
                  <a:pt x="59783" y="18011"/>
                </a:lnTo>
                <a:lnTo>
                  <a:pt x="57638" y="19705"/>
                </a:lnTo>
                <a:lnTo>
                  <a:pt x="55338" y="19994"/>
                </a:lnTo>
                <a:lnTo>
                  <a:pt x="54533" y="21416"/>
                </a:lnTo>
                <a:lnTo>
                  <a:pt x="55638" y="23400"/>
                </a:lnTo>
                <a:lnTo>
                  <a:pt x="57066" y="25016"/>
                </a:lnTo>
                <a:lnTo>
                  <a:pt x="55466" y="27133"/>
                </a:lnTo>
                <a:lnTo>
                  <a:pt x="54533" y="27844"/>
                </a:lnTo>
                <a:lnTo>
                  <a:pt x="55733" y="30183"/>
                </a:lnTo>
                <a:lnTo>
                  <a:pt x="56038" y="32877"/>
                </a:lnTo>
                <a:lnTo>
                  <a:pt x="57161" y="34294"/>
                </a:lnTo>
                <a:lnTo>
                  <a:pt x="61777" y="36488"/>
                </a:lnTo>
                <a:lnTo>
                  <a:pt x="64316" y="37683"/>
                </a:lnTo>
                <a:lnTo>
                  <a:pt x="65594" y="39250"/>
                </a:lnTo>
                <a:lnTo>
                  <a:pt x="72450" y="45400"/>
                </a:lnTo>
                <a:lnTo>
                  <a:pt x="72622" y="47027"/>
                </a:lnTo>
                <a:lnTo>
                  <a:pt x="73483" y="47455"/>
                </a:lnTo>
                <a:lnTo>
                  <a:pt x="73561" y="49366"/>
                </a:lnTo>
                <a:lnTo>
                  <a:pt x="74988" y="51194"/>
                </a:lnTo>
                <a:lnTo>
                  <a:pt x="76905" y="52933"/>
                </a:lnTo>
                <a:lnTo>
                  <a:pt x="78416" y="55033"/>
                </a:lnTo>
                <a:lnTo>
                  <a:pt x="81522" y="57144"/>
                </a:lnTo>
                <a:lnTo>
                  <a:pt x="82994" y="58500"/>
                </a:lnTo>
                <a:lnTo>
                  <a:pt x="84966" y="58855"/>
                </a:lnTo>
                <a:lnTo>
                  <a:pt x="86311" y="59572"/>
                </a:lnTo>
                <a:lnTo>
                  <a:pt x="90283" y="59561"/>
                </a:lnTo>
                <a:lnTo>
                  <a:pt x="91961" y="59988"/>
                </a:lnTo>
                <a:lnTo>
                  <a:pt x="94538" y="59627"/>
                </a:lnTo>
                <a:lnTo>
                  <a:pt x="96344" y="60477"/>
                </a:lnTo>
                <a:lnTo>
                  <a:pt x="95933" y="61744"/>
                </a:lnTo>
                <a:lnTo>
                  <a:pt x="93322" y="63383"/>
                </a:lnTo>
                <a:lnTo>
                  <a:pt x="93233" y="64227"/>
                </a:lnTo>
                <a:lnTo>
                  <a:pt x="94266" y="65711"/>
                </a:lnTo>
                <a:lnTo>
                  <a:pt x="96427" y="65711"/>
                </a:lnTo>
                <a:lnTo>
                  <a:pt x="100411" y="66555"/>
                </a:lnTo>
                <a:lnTo>
                  <a:pt x="108700" y="70522"/>
                </a:lnTo>
                <a:lnTo>
                  <a:pt x="111927" y="72666"/>
                </a:lnTo>
                <a:lnTo>
                  <a:pt x="114016" y="74633"/>
                </a:lnTo>
                <a:lnTo>
                  <a:pt x="117461" y="75394"/>
                </a:lnTo>
                <a:lnTo>
                  <a:pt x="119188" y="76488"/>
                </a:lnTo>
                <a:lnTo>
                  <a:pt x="120000" y="77755"/>
                </a:lnTo>
                <a:lnTo>
                  <a:pt x="119672" y="80155"/>
                </a:lnTo>
                <a:lnTo>
                  <a:pt x="118783" y="81305"/>
                </a:lnTo>
                <a:lnTo>
                  <a:pt x="119038" y="82827"/>
                </a:lnTo>
                <a:lnTo>
                  <a:pt x="118477" y="83238"/>
                </a:lnTo>
                <a:lnTo>
                  <a:pt x="118383" y="83755"/>
                </a:lnTo>
                <a:lnTo>
                  <a:pt x="116522" y="83072"/>
                </a:lnTo>
                <a:lnTo>
                  <a:pt x="115066" y="81444"/>
                </a:lnTo>
                <a:lnTo>
                  <a:pt x="114188" y="79738"/>
                </a:lnTo>
                <a:lnTo>
                  <a:pt x="114438" y="78327"/>
                </a:lnTo>
                <a:lnTo>
                  <a:pt x="113305" y="77711"/>
                </a:lnTo>
                <a:lnTo>
                  <a:pt x="110044" y="77666"/>
                </a:lnTo>
                <a:lnTo>
                  <a:pt x="109411" y="76816"/>
                </a:lnTo>
                <a:lnTo>
                  <a:pt x="107255" y="75905"/>
                </a:lnTo>
                <a:lnTo>
                  <a:pt x="105833" y="76072"/>
                </a:lnTo>
                <a:lnTo>
                  <a:pt x="104866" y="76616"/>
                </a:lnTo>
                <a:lnTo>
                  <a:pt x="104144" y="78872"/>
                </a:lnTo>
                <a:lnTo>
                  <a:pt x="102961" y="80011"/>
                </a:lnTo>
                <a:lnTo>
                  <a:pt x="103088" y="81216"/>
                </a:lnTo>
                <a:lnTo>
                  <a:pt x="102716" y="82627"/>
                </a:lnTo>
                <a:lnTo>
                  <a:pt x="101200" y="83561"/>
                </a:lnTo>
                <a:lnTo>
                  <a:pt x="101211" y="84938"/>
                </a:lnTo>
                <a:lnTo>
                  <a:pt x="101933" y="85888"/>
                </a:lnTo>
                <a:lnTo>
                  <a:pt x="103583" y="86105"/>
                </a:lnTo>
                <a:lnTo>
                  <a:pt x="106550" y="88577"/>
                </a:lnTo>
                <a:lnTo>
                  <a:pt x="107122" y="89638"/>
                </a:lnTo>
                <a:lnTo>
                  <a:pt x="106777" y="92044"/>
                </a:lnTo>
                <a:lnTo>
                  <a:pt x="107333" y="92888"/>
                </a:lnTo>
                <a:lnTo>
                  <a:pt x="106622" y="94222"/>
                </a:lnTo>
                <a:lnTo>
                  <a:pt x="104777" y="94661"/>
                </a:lnTo>
                <a:lnTo>
                  <a:pt x="103038" y="96300"/>
                </a:lnTo>
                <a:lnTo>
                  <a:pt x="102783" y="100616"/>
                </a:lnTo>
                <a:lnTo>
                  <a:pt x="99916" y="102650"/>
                </a:lnTo>
                <a:lnTo>
                  <a:pt x="99544" y="104638"/>
                </a:lnTo>
                <a:lnTo>
                  <a:pt x="98011" y="106483"/>
                </a:lnTo>
                <a:lnTo>
                  <a:pt x="94983" y="106700"/>
                </a:lnTo>
                <a:lnTo>
                  <a:pt x="92688" y="104638"/>
                </a:lnTo>
                <a:lnTo>
                  <a:pt x="92605" y="103233"/>
                </a:lnTo>
                <a:lnTo>
                  <a:pt x="93105" y="102516"/>
                </a:lnTo>
                <a:lnTo>
                  <a:pt x="94377" y="101883"/>
                </a:lnTo>
                <a:lnTo>
                  <a:pt x="95638" y="100616"/>
                </a:lnTo>
                <a:lnTo>
                  <a:pt x="95905" y="98838"/>
                </a:lnTo>
                <a:lnTo>
                  <a:pt x="95638" y="97000"/>
                </a:lnTo>
                <a:lnTo>
                  <a:pt x="96211" y="96683"/>
                </a:lnTo>
                <a:lnTo>
                  <a:pt x="97050" y="96650"/>
                </a:lnTo>
                <a:lnTo>
                  <a:pt x="98183" y="95438"/>
                </a:lnTo>
                <a:lnTo>
                  <a:pt x="98250" y="93733"/>
                </a:lnTo>
                <a:lnTo>
                  <a:pt x="97050" y="92188"/>
                </a:lnTo>
                <a:lnTo>
                  <a:pt x="96177" y="88861"/>
                </a:lnTo>
                <a:lnTo>
                  <a:pt x="95077" y="87583"/>
                </a:lnTo>
                <a:lnTo>
                  <a:pt x="94600" y="84750"/>
                </a:lnTo>
                <a:lnTo>
                  <a:pt x="93644" y="81777"/>
                </a:lnTo>
                <a:lnTo>
                  <a:pt x="92144" y="80938"/>
                </a:lnTo>
                <a:lnTo>
                  <a:pt x="90933" y="81577"/>
                </a:lnTo>
                <a:lnTo>
                  <a:pt x="88227" y="80994"/>
                </a:lnTo>
                <a:lnTo>
                  <a:pt x="87350" y="79438"/>
                </a:lnTo>
                <a:lnTo>
                  <a:pt x="85188" y="79300"/>
                </a:lnTo>
                <a:lnTo>
                  <a:pt x="84161" y="78383"/>
                </a:lnTo>
                <a:lnTo>
                  <a:pt x="84644" y="77600"/>
                </a:lnTo>
                <a:lnTo>
                  <a:pt x="84861" y="75772"/>
                </a:lnTo>
                <a:lnTo>
                  <a:pt x="83533" y="74216"/>
                </a:lnTo>
                <a:lnTo>
                  <a:pt x="81616" y="74066"/>
                </a:lnTo>
                <a:lnTo>
                  <a:pt x="79772" y="74133"/>
                </a:lnTo>
                <a:lnTo>
                  <a:pt x="79922" y="72850"/>
                </a:lnTo>
                <a:lnTo>
                  <a:pt x="78194" y="72294"/>
                </a:lnTo>
                <a:lnTo>
                  <a:pt x="76994" y="72711"/>
                </a:lnTo>
                <a:lnTo>
                  <a:pt x="75627" y="71944"/>
                </a:lnTo>
                <a:lnTo>
                  <a:pt x="73416" y="68266"/>
                </a:lnTo>
                <a:lnTo>
                  <a:pt x="71333" y="68122"/>
                </a:lnTo>
                <a:lnTo>
                  <a:pt x="69172" y="67350"/>
                </a:lnTo>
                <a:lnTo>
                  <a:pt x="67833" y="68483"/>
                </a:lnTo>
                <a:lnTo>
                  <a:pt x="65927" y="68483"/>
                </a:lnTo>
                <a:lnTo>
                  <a:pt x="65527" y="66916"/>
                </a:lnTo>
                <a:lnTo>
                  <a:pt x="63772" y="65855"/>
                </a:lnTo>
                <a:lnTo>
                  <a:pt x="61777" y="65566"/>
                </a:lnTo>
                <a:lnTo>
                  <a:pt x="57638" y="62805"/>
                </a:lnTo>
                <a:lnTo>
                  <a:pt x="53327" y="57916"/>
                </a:lnTo>
                <a:lnTo>
                  <a:pt x="51972" y="57500"/>
                </a:lnTo>
                <a:lnTo>
                  <a:pt x="51577" y="56022"/>
                </a:lnTo>
                <a:lnTo>
                  <a:pt x="49672" y="53750"/>
                </a:lnTo>
                <a:lnTo>
                  <a:pt x="46627" y="53677"/>
                </a:lnTo>
                <a:lnTo>
                  <a:pt x="46322" y="51983"/>
                </a:lnTo>
                <a:lnTo>
                  <a:pt x="43450" y="49583"/>
                </a:lnTo>
                <a:lnTo>
                  <a:pt x="41855" y="47811"/>
                </a:lnTo>
                <a:lnTo>
                  <a:pt x="39388" y="46744"/>
                </a:lnTo>
                <a:lnTo>
                  <a:pt x="39472" y="44122"/>
                </a:lnTo>
                <a:lnTo>
                  <a:pt x="37794" y="43216"/>
                </a:lnTo>
                <a:lnTo>
                  <a:pt x="37705" y="41577"/>
                </a:lnTo>
                <a:lnTo>
                  <a:pt x="35816" y="38822"/>
                </a:lnTo>
                <a:lnTo>
                  <a:pt x="34966" y="37383"/>
                </a:lnTo>
                <a:lnTo>
                  <a:pt x="34344" y="36377"/>
                </a:lnTo>
                <a:lnTo>
                  <a:pt x="33483" y="34888"/>
                </a:lnTo>
                <a:lnTo>
                  <a:pt x="30388" y="34061"/>
                </a:lnTo>
                <a:lnTo>
                  <a:pt x="28311" y="32877"/>
                </a:lnTo>
                <a:lnTo>
                  <a:pt x="21311" y="31244"/>
                </a:lnTo>
                <a:lnTo>
                  <a:pt x="15894" y="33933"/>
                </a:lnTo>
                <a:lnTo>
                  <a:pt x="15827" y="35494"/>
                </a:lnTo>
                <a:lnTo>
                  <a:pt x="13977" y="37538"/>
                </a:lnTo>
                <a:lnTo>
                  <a:pt x="8933" y="38338"/>
                </a:lnTo>
                <a:cubicBezTo>
                  <a:pt x="8933" y="38338"/>
                  <a:pt x="8933" y="38338"/>
                  <a:pt x="8933" y="38338"/>
                </a:cubicBezTo>
                <a:close/>
                <a:moveTo>
                  <a:pt x="8933" y="383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5" name="Google Shape;2775;p205"/>
          <p:cNvSpPr/>
          <p:nvPr/>
        </p:nvSpPr>
        <p:spPr>
          <a:xfrm>
            <a:off x="12003621" y="5926400"/>
            <a:ext cx="796632" cy="542760"/>
          </a:xfrm>
          <a:custGeom>
            <a:rect b="b" l="l" r="r" t="t"/>
            <a:pathLst>
              <a:path extrusionOk="0" h="120000" w="120000">
                <a:moveTo>
                  <a:pt x="97422" y="79450"/>
                </a:moveTo>
                <a:lnTo>
                  <a:pt x="98527" y="77400"/>
                </a:lnTo>
                <a:lnTo>
                  <a:pt x="99588" y="76011"/>
                </a:lnTo>
                <a:lnTo>
                  <a:pt x="98811" y="74338"/>
                </a:lnTo>
                <a:lnTo>
                  <a:pt x="96288" y="75355"/>
                </a:lnTo>
                <a:lnTo>
                  <a:pt x="96027" y="77666"/>
                </a:lnTo>
                <a:cubicBezTo>
                  <a:pt x="96027" y="77666"/>
                  <a:pt x="97422" y="79450"/>
                  <a:pt x="97422" y="79450"/>
                </a:cubicBezTo>
                <a:close/>
                <a:moveTo>
                  <a:pt x="109238" y="70911"/>
                </a:moveTo>
                <a:lnTo>
                  <a:pt x="110072" y="67572"/>
                </a:lnTo>
                <a:lnTo>
                  <a:pt x="112233" y="64966"/>
                </a:lnTo>
                <a:lnTo>
                  <a:pt x="110283" y="64777"/>
                </a:lnTo>
                <a:lnTo>
                  <a:pt x="108033" y="64333"/>
                </a:lnTo>
                <a:lnTo>
                  <a:pt x="106161" y="65994"/>
                </a:lnTo>
                <a:lnTo>
                  <a:pt x="105733" y="68222"/>
                </a:lnTo>
                <a:lnTo>
                  <a:pt x="107700" y="69055"/>
                </a:lnTo>
                <a:lnTo>
                  <a:pt x="109238" y="70911"/>
                </a:lnTo>
                <a:cubicBezTo>
                  <a:pt x="109238" y="70911"/>
                  <a:pt x="109238" y="70911"/>
                  <a:pt x="109238" y="70911"/>
                </a:cubicBezTo>
                <a:close/>
                <a:moveTo>
                  <a:pt x="114822" y="62294"/>
                </a:moveTo>
                <a:lnTo>
                  <a:pt x="117972" y="62672"/>
                </a:lnTo>
                <a:lnTo>
                  <a:pt x="119516" y="63750"/>
                </a:lnTo>
                <a:lnTo>
                  <a:pt x="120000" y="62472"/>
                </a:lnTo>
                <a:lnTo>
                  <a:pt x="118044" y="59788"/>
                </a:lnTo>
                <a:lnTo>
                  <a:pt x="115261" y="60538"/>
                </a:lnTo>
                <a:lnTo>
                  <a:pt x="114822" y="62294"/>
                </a:lnTo>
                <a:cubicBezTo>
                  <a:pt x="114822" y="62294"/>
                  <a:pt x="114822" y="62294"/>
                  <a:pt x="114822" y="62294"/>
                </a:cubicBezTo>
                <a:close/>
                <a:moveTo>
                  <a:pt x="68000" y="5966"/>
                </a:moveTo>
                <a:lnTo>
                  <a:pt x="69677" y="7194"/>
                </a:lnTo>
                <a:lnTo>
                  <a:pt x="69888" y="7827"/>
                </a:lnTo>
                <a:lnTo>
                  <a:pt x="71072" y="8111"/>
                </a:lnTo>
                <a:lnTo>
                  <a:pt x="71411" y="10788"/>
                </a:lnTo>
                <a:lnTo>
                  <a:pt x="71138" y="12844"/>
                </a:lnTo>
                <a:lnTo>
                  <a:pt x="74016" y="12372"/>
                </a:lnTo>
                <a:lnTo>
                  <a:pt x="77850" y="14422"/>
                </a:lnTo>
                <a:lnTo>
                  <a:pt x="79688" y="17022"/>
                </a:lnTo>
                <a:lnTo>
                  <a:pt x="81633" y="15805"/>
                </a:lnTo>
                <a:lnTo>
                  <a:pt x="83783" y="18772"/>
                </a:lnTo>
                <a:lnTo>
                  <a:pt x="86450" y="18688"/>
                </a:lnTo>
                <a:lnTo>
                  <a:pt x="87783" y="19600"/>
                </a:lnTo>
                <a:lnTo>
                  <a:pt x="89477" y="17288"/>
                </a:lnTo>
                <a:lnTo>
                  <a:pt x="93872" y="17111"/>
                </a:lnTo>
                <a:lnTo>
                  <a:pt x="95550" y="18294"/>
                </a:lnTo>
                <a:lnTo>
                  <a:pt x="98216" y="17933"/>
                </a:lnTo>
                <a:lnTo>
                  <a:pt x="101005" y="19983"/>
                </a:lnTo>
                <a:lnTo>
                  <a:pt x="105538" y="19422"/>
                </a:lnTo>
                <a:lnTo>
                  <a:pt x="108755" y="22011"/>
                </a:lnTo>
                <a:lnTo>
                  <a:pt x="109977" y="22544"/>
                </a:lnTo>
                <a:lnTo>
                  <a:pt x="110100" y="23950"/>
                </a:lnTo>
                <a:lnTo>
                  <a:pt x="108566" y="25288"/>
                </a:lnTo>
                <a:lnTo>
                  <a:pt x="109077" y="29388"/>
                </a:lnTo>
                <a:lnTo>
                  <a:pt x="108833" y="32583"/>
                </a:lnTo>
                <a:lnTo>
                  <a:pt x="107838" y="34988"/>
                </a:lnTo>
                <a:lnTo>
                  <a:pt x="104183" y="37916"/>
                </a:lnTo>
                <a:cubicBezTo>
                  <a:pt x="104183" y="37916"/>
                  <a:pt x="102705" y="40583"/>
                  <a:pt x="102527" y="40672"/>
                </a:cubicBezTo>
                <a:cubicBezTo>
                  <a:pt x="102344" y="40761"/>
                  <a:pt x="99444" y="42322"/>
                  <a:pt x="99444" y="42322"/>
                </a:cubicBezTo>
                <a:lnTo>
                  <a:pt x="95722" y="42083"/>
                </a:lnTo>
                <a:lnTo>
                  <a:pt x="93316" y="44355"/>
                </a:lnTo>
                <a:lnTo>
                  <a:pt x="91111" y="45911"/>
                </a:lnTo>
                <a:lnTo>
                  <a:pt x="92127" y="47083"/>
                </a:lnTo>
                <a:lnTo>
                  <a:pt x="91666" y="50105"/>
                </a:lnTo>
                <a:lnTo>
                  <a:pt x="90305" y="51194"/>
                </a:lnTo>
                <a:lnTo>
                  <a:pt x="90094" y="50916"/>
                </a:lnTo>
                <a:lnTo>
                  <a:pt x="90433" y="50522"/>
                </a:lnTo>
                <a:lnTo>
                  <a:pt x="89400" y="50027"/>
                </a:lnTo>
                <a:lnTo>
                  <a:pt x="86600" y="56350"/>
                </a:lnTo>
                <a:lnTo>
                  <a:pt x="84633" y="57616"/>
                </a:lnTo>
                <a:lnTo>
                  <a:pt x="80877" y="65872"/>
                </a:lnTo>
                <a:lnTo>
                  <a:pt x="79777" y="67733"/>
                </a:lnTo>
                <a:lnTo>
                  <a:pt x="81416" y="71433"/>
                </a:lnTo>
                <a:lnTo>
                  <a:pt x="81827" y="73966"/>
                </a:lnTo>
                <a:lnTo>
                  <a:pt x="83316" y="75033"/>
                </a:lnTo>
                <a:lnTo>
                  <a:pt x="85711" y="79405"/>
                </a:lnTo>
                <a:lnTo>
                  <a:pt x="83605" y="82133"/>
                </a:lnTo>
                <a:lnTo>
                  <a:pt x="80372" y="83200"/>
                </a:lnTo>
                <a:lnTo>
                  <a:pt x="80455" y="86222"/>
                </a:lnTo>
                <a:lnTo>
                  <a:pt x="77361" y="91961"/>
                </a:lnTo>
                <a:lnTo>
                  <a:pt x="77000" y="95755"/>
                </a:lnTo>
                <a:lnTo>
                  <a:pt x="77805" y="96822"/>
                </a:lnTo>
                <a:lnTo>
                  <a:pt x="77000" y="98472"/>
                </a:lnTo>
                <a:lnTo>
                  <a:pt x="73700" y="98672"/>
                </a:lnTo>
                <a:lnTo>
                  <a:pt x="67816" y="102366"/>
                </a:lnTo>
                <a:lnTo>
                  <a:pt x="67816" y="104994"/>
                </a:lnTo>
                <a:lnTo>
                  <a:pt x="65538" y="109855"/>
                </a:lnTo>
                <a:lnTo>
                  <a:pt x="63488" y="108600"/>
                </a:lnTo>
                <a:lnTo>
                  <a:pt x="61655" y="106455"/>
                </a:lnTo>
                <a:lnTo>
                  <a:pt x="60711" y="108688"/>
                </a:lnTo>
                <a:lnTo>
                  <a:pt x="59155" y="110450"/>
                </a:lnTo>
                <a:lnTo>
                  <a:pt x="57544" y="108800"/>
                </a:lnTo>
                <a:lnTo>
                  <a:pt x="55861" y="108688"/>
                </a:lnTo>
                <a:lnTo>
                  <a:pt x="55200" y="109755"/>
                </a:lnTo>
                <a:lnTo>
                  <a:pt x="52561" y="109361"/>
                </a:lnTo>
                <a:lnTo>
                  <a:pt x="48588" y="107916"/>
                </a:lnTo>
                <a:lnTo>
                  <a:pt x="46977" y="109105"/>
                </a:lnTo>
                <a:lnTo>
                  <a:pt x="43500" y="109655"/>
                </a:lnTo>
                <a:lnTo>
                  <a:pt x="40466" y="113688"/>
                </a:lnTo>
                <a:lnTo>
                  <a:pt x="36877" y="114272"/>
                </a:lnTo>
                <a:lnTo>
                  <a:pt x="35511" y="115883"/>
                </a:lnTo>
                <a:lnTo>
                  <a:pt x="35450" y="117966"/>
                </a:lnTo>
                <a:lnTo>
                  <a:pt x="32594" y="120000"/>
                </a:lnTo>
                <a:lnTo>
                  <a:pt x="29455" y="119305"/>
                </a:lnTo>
                <a:lnTo>
                  <a:pt x="26238" y="115100"/>
                </a:lnTo>
                <a:lnTo>
                  <a:pt x="24361" y="109161"/>
                </a:lnTo>
                <a:lnTo>
                  <a:pt x="24761" y="108361"/>
                </a:lnTo>
                <a:lnTo>
                  <a:pt x="20822" y="103294"/>
                </a:lnTo>
                <a:lnTo>
                  <a:pt x="17961" y="102872"/>
                </a:lnTo>
                <a:lnTo>
                  <a:pt x="16372" y="102288"/>
                </a:lnTo>
                <a:lnTo>
                  <a:pt x="16300" y="99283"/>
                </a:lnTo>
                <a:lnTo>
                  <a:pt x="14900" y="96322"/>
                </a:lnTo>
                <a:lnTo>
                  <a:pt x="17138" y="90750"/>
                </a:lnTo>
                <a:lnTo>
                  <a:pt x="19505" y="88138"/>
                </a:lnTo>
                <a:lnTo>
                  <a:pt x="19783" y="85727"/>
                </a:lnTo>
                <a:lnTo>
                  <a:pt x="17694" y="85550"/>
                </a:lnTo>
                <a:lnTo>
                  <a:pt x="16300" y="81838"/>
                </a:lnTo>
                <a:lnTo>
                  <a:pt x="19377" y="77750"/>
                </a:lnTo>
                <a:lnTo>
                  <a:pt x="19227" y="72550"/>
                </a:lnTo>
                <a:lnTo>
                  <a:pt x="16977" y="70677"/>
                </a:lnTo>
                <a:lnTo>
                  <a:pt x="14472" y="64372"/>
                </a:lnTo>
                <a:lnTo>
                  <a:pt x="16850" y="63633"/>
                </a:lnTo>
                <a:lnTo>
                  <a:pt x="18538" y="64016"/>
                </a:lnTo>
                <a:lnTo>
                  <a:pt x="21050" y="59372"/>
                </a:lnTo>
                <a:lnTo>
                  <a:pt x="19377" y="57138"/>
                </a:lnTo>
                <a:lnTo>
                  <a:pt x="21466" y="54355"/>
                </a:lnTo>
                <a:lnTo>
                  <a:pt x="21755" y="46177"/>
                </a:lnTo>
                <a:lnTo>
                  <a:pt x="21344" y="42838"/>
                </a:lnTo>
                <a:lnTo>
                  <a:pt x="24961" y="38194"/>
                </a:lnTo>
                <a:lnTo>
                  <a:pt x="26383" y="38194"/>
                </a:lnTo>
                <a:lnTo>
                  <a:pt x="26938" y="35594"/>
                </a:lnTo>
                <a:lnTo>
                  <a:pt x="24961" y="31888"/>
                </a:lnTo>
                <a:lnTo>
                  <a:pt x="24688" y="28727"/>
                </a:lnTo>
                <a:lnTo>
                  <a:pt x="20077" y="27977"/>
                </a:lnTo>
                <a:lnTo>
                  <a:pt x="18255" y="30405"/>
                </a:lnTo>
                <a:lnTo>
                  <a:pt x="12938" y="28916"/>
                </a:lnTo>
                <a:lnTo>
                  <a:pt x="9716" y="31150"/>
                </a:lnTo>
                <a:lnTo>
                  <a:pt x="8855" y="29283"/>
                </a:lnTo>
                <a:lnTo>
                  <a:pt x="9133" y="26494"/>
                </a:lnTo>
                <a:lnTo>
                  <a:pt x="7516" y="25911"/>
                </a:lnTo>
                <a:lnTo>
                  <a:pt x="3205" y="26822"/>
                </a:lnTo>
                <a:lnTo>
                  <a:pt x="3166" y="26083"/>
                </a:lnTo>
                <a:lnTo>
                  <a:pt x="5433" y="23455"/>
                </a:lnTo>
                <a:lnTo>
                  <a:pt x="3816" y="23077"/>
                </a:lnTo>
                <a:lnTo>
                  <a:pt x="4922" y="21516"/>
                </a:lnTo>
                <a:lnTo>
                  <a:pt x="4172" y="20527"/>
                </a:lnTo>
                <a:lnTo>
                  <a:pt x="4638" y="17800"/>
                </a:lnTo>
                <a:lnTo>
                  <a:pt x="3083" y="19761"/>
                </a:lnTo>
                <a:lnTo>
                  <a:pt x="2355" y="19361"/>
                </a:lnTo>
                <a:lnTo>
                  <a:pt x="2872" y="15766"/>
                </a:lnTo>
                <a:lnTo>
                  <a:pt x="2066" y="15272"/>
                </a:lnTo>
                <a:lnTo>
                  <a:pt x="2138" y="13833"/>
                </a:lnTo>
                <a:lnTo>
                  <a:pt x="883" y="14411"/>
                </a:lnTo>
                <a:lnTo>
                  <a:pt x="0" y="11688"/>
                </a:lnTo>
                <a:lnTo>
                  <a:pt x="1038" y="8850"/>
                </a:lnTo>
                <a:lnTo>
                  <a:pt x="4711" y="7111"/>
                </a:lnTo>
                <a:lnTo>
                  <a:pt x="5950" y="7883"/>
                </a:lnTo>
                <a:lnTo>
                  <a:pt x="9027" y="7411"/>
                </a:lnTo>
                <a:lnTo>
                  <a:pt x="10500" y="5950"/>
                </a:lnTo>
                <a:lnTo>
                  <a:pt x="9338" y="4883"/>
                </a:lnTo>
                <a:lnTo>
                  <a:pt x="9100" y="3122"/>
                </a:lnTo>
                <a:lnTo>
                  <a:pt x="12633" y="494"/>
                </a:lnTo>
                <a:lnTo>
                  <a:pt x="13144" y="1361"/>
                </a:lnTo>
                <a:lnTo>
                  <a:pt x="14616" y="0"/>
                </a:lnTo>
                <a:lnTo>
                  <a:pt x="17027" y="683"/>
                </a:lnTo>
                <a:lnTo>
                  <a:pt x="19088" y="4088"/>
                </a:lnTo>
                <a:lnTo>
                  <a:pt x="20861" y="2155"/>
                </a:lnTo>
                <a:lnTo>
                  <a:pt x="22833" y="2155"/>
                </a:lnTo>
                <a:lnTo>
                  <a:pt x="25105" y="3416"/>
                </a:lnTo>
                <a:lnTo>
                  <a:pt x="27588" y="2044"/>
                </a:lnTo>
                <a:lnTo>
                  <a:pt x="30688" y="883"/>
                </a:lnTo>
                <a:lnTo>
                  <a:pt x="31344" y="2044"/>
                </a:lnTo>
                <a:lnTo>
                  <a:pt x="33844" y="3911"/>
                </a:lnTo>
                <a:lnTo>
                  <a:pt x="40733" y="5377"/>
                </a:lnTo>
                <a:lnTo>
                  <a:pt x="43888" y="6344"/>
                </a:lnTo>
                <a:lnTo>
                  <a:pt x="48594" y="3716"/>
                </a:lnTo>
                <a:lnTo>
                  <a:pt x="52111" y="4088"/>
                </a:lnTo>
                <a:lnTo>
                  <a:pt x="52777" y="6133"/>
                </a:lnTo>
                <a:lnTo>
                  <a:pt x="56216" y="7022"/>
                </a:lnTo>
                <a:lnTo>
                  <a:pt x="57977" y="4683"/>
                </a:lnTo>
                <a:lnTo>
                  <a:pt x="59666" y="4683"/>
                </a:lnTo>
                <a:lnTo>
                  <a:pt x="64811" y="8655"/>
                </a:lnTo>
                <a:lnTo>
                  <a:pt x="65750" y="6816"/>
                </a:lnTo>
                <a:lnTo>
                  <a:pt x="67161" y="6638"/>
                </a:lnTo>
                <a:lnTo>
                  <a:pt x="68000" y="5966"/>
                </a:lnTo>
                <a:cubicBezTo>
                  <a:pt x="68000" y="5966"/>
                  <a:pt x="68000" y="5966"/>
                  <a:pt x="68000" y="5966"/>
                </a:cubicBezTo>
                <a:close/>
                <a:moveTo>
                  <a:pt x="68000" y="59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6" name="Google Shape;2776;p205"/>
          <p:cNvSpPr/>
          <p:nvPr/>
        </p:nvSpPr>
        <p:spPr>
          <a:xfrm>
            <a:off x="11975607" y="6038453"/>
            <a:ext cx="199596" cy="360673"/>
          </a:xfrm>
          <a:custGeom>
            <a:rect b="b" l="l" r="r" t="t"/>
            <a:pathLst>
              <a:path extrusionOk="0" h="120000" w="120000">
                <a:moveTo>
                  <a:pt x="77977" y="114777"/>
                </a:moveTo>
                <a:lnTo>
                  <a:pt x="77683" y="110261"/>
                </a:lnTo>
                <a:lnTo>
                  <a:pt x="72105" y="105811"/>
                </a:lnTo>
                <a:lnTo>
                  <a:pt x="81027" y="97433"/>
                </a:lnTo>
                <a:lnTo>
                  <a:pt x="90433" y="93516"/>
                </a:lnTo>
                <a:lnTo>
                  <a:pt x="91544" y="89894"/>
                </a:lnTo>
                <a:lnTo>
                  <a:pt x="83238" y="89622"/>
                </a:lnTo>
                <a:lnTo>
                  <a:pt x="77683" y="84044"/>
                </a:lnTo>
                <a:lnTo>
                  <a:pt x="89916" y="77894"/>
                </a:lnTo>
                <a:lnTo>
                  <a:pt x="89322" y="70088"/>
                </a:lnTo>
                <a:lnTo>
                  <a:pt x="80372" y="67266"/>
                </a:lnTo>
                <a:lnTo>
                  <a:pt x="70416" y="57794"/>
                </a:lnTo>
                <a:lnTo>
                  <a:pt x="79877" y="56683"/>
                </a:lnTo>
                <a:lnTo>
                  <a:pt x="86577" y="57261"/>
                </a:lnTo>
                <a:lnTo>
                  <a:pt x="96583" y="50283"/>
                </a:lnTo>
                <a:lnTo>
                  <a:pt x="89916" y="46927"/>
                </a:lnTo>
                <a:lnTo>
                  <a:pt x="98227" y="42744"/>
                </a:lnTo>
                <a:lnTo>
                  <a:pt x="99372" y="30450"/>
                </a:lnTo>
                <a:lnTo>
                  <a:pt x="97733" y="25433"/>
                </a:lnTo>
                <a:lnTo>
                  <a:pt x="112133" y="18455"/>
                </a:lnTo>
                <a:lnTo>
                  <a:pt x="117772" y="18455"/>
                </a:lnTo>
                <a:lnTo>
                  <a:pt x="120000" y="14550"/>
                </a:lnTo>
                <a:lnTo>
                  <a:pt x="112133" y="8983"/>
                </a:lnTo>
                <a:lnTo>
                  <a:pt x="111050" y="4233"/>
                </a:lnTo>
                <a:lnTo>
                  <a:pt x="92711" y="3105"/>
                </a:lnTo>
                <a:lnTo>
                  <a:pt x="85450" y="6755"/>
                </a:lnTo>
                <a:lnTo>
                  <a:pt x="64311" y="4511"/>
                </a:lnTo>
                <a:lnTo>
                  <a:pt x="51505" y="7872"/>
                </a:lnTo>
                <a:lnTo>
                  <a:pt x="48077" y="5061"/>
                </a:lnTo>
                <a:lnTo>
                  <a:pt x="49188" y="877"/>
                </a:lnTo>
                <a:lnTo>
                  <a:pt x="42761" y="0"/>
                </a:lnTo>
                <a:lnTo>
                  <a:pt x="25600" y="1366"/>
                </a:lnTo>
                <a:lnTo>
                  <a:pt x="26294" y="5388"/>
                </a:lnTo>
                <a:lnTo>
                  <a:pt x="32161" y="11950"/>
                </a:lnTo>
                <a:lnTo>
                  <a:pt x="29455" y="24094"/>
                </a:lnTo>
                <a:lnTo>
                  <a:pt x="31022" y="25994"/>
                </a:lnTo>
                <a:lnTo>
                  <a:pt x="28050" y="31411"/>
                </a:lnTo>
                <a:lnTo>
                  <a:pt x="33638" y="34605"/>
                </a:lnTo>
                <a:lnTo>
                  <a:pt x="29455" y="37383"/>
                </a:lnTo>
                <a:lnTo>
                  <a:pt x="24833" y="42388"/>
                </a:lnTo>
                <a:lnTo>
                  <a:pt x="24283" y="48650"/>
                </a:lnTo>
                <a:lnTo>
                  <a:pt x="15522" y="54961"/>
                </a:lnTo>
                <a:lnTo>
                  <a:pt x="15522" y="58600"/>
                </a:lnTo>
                <a:lnTo>
                  <a:pt x="5288" y="65916"/>
                </a:lnTo>
                <a:lnTo>
                  <a:pt x="0" y="77155"/>
                </a:lnTo>
                <a:lnTo>
                  <a:pt x="361" y="79944"/>
                </a:lnTo>
                <a:lnTo>
                  <a:pt x="8211" y="79944"/>
                </a:lnTo>
                <a:lnTo>
                  <a:pt x="12044" y="77155"/>
                </a:lnTo>
                <a:lnTo>
                  <a:pt x="19905" y="74688"/>
                </a:lnTo>
                <a:lnTo>
                  <a:pt x="18738" y="77155"/>
                </a:lnTo>
                <a:lnTo>
                  <a:pt x="20761" y="79216"/>
                </a:lnTo>
                <a:lnTo>
                  <a:pt x="9361" y="81994"/>
                </a:lnTo>
                <a:lnTo>
                  <a:pt x="8827" y="86094"/>
                </a:lnTo>
                <a:lnTo>
                  <a:pt x="12311" y="87994"/>
                </a:lnTo>
                <a:lnTo>
                  <a:pt x="18150" y="85233"/>
                </a:lnTo>
                <a:lnTo>
                  <a:pt x="28050" y="85350"/>
                </a:lnTo>
                <a:lnTo>
                  <a:pt x="23988" y="87994"/>
                </a:lnTo>
                <a:lnTo>
                  <a:pt x="26594" y="93100"/>
                </a:lnTo>
                <a:lnTo>
                  <a:pt x="22772" y="97638"/>
                </a:lnTo>
                <a:lnTo>
                  <a:pt x="23427" y="107883"/>
                </a:lnTo>
                <a:lnTo>
                  <a:pt x="19600" y="115188"/>
                </a:lnTo>
                <a:lnTo>
                  <a:pt x="16744" y="117388"/>
                </a:lnTo>
                <a:lnTo>
                  <a:pt x="19600" y="118544"/>
                </a:lnTo>
                <a:lnTo>
                  <a:pt x="31022" y="114594"/>
                </a:lnTo>
                <a:lnTo>
                  <a:pt x="47055" y="117833"/>
                </a:lnTo>
                <a:lnTo>
                  <a:pt x="54305" y="120000"/>
                </a:lnTo>
                <a:lnTo>
                  <a:pt x="65733" y="116794"/>
                </a:lnTo>
                <a:lnTo>
                  <a:pt x="75983" y="116377"/>
                </a:lnTo>
                <a:lnTo>
                  <a:pt x="77683" y="114744"/>
                </a:lnTo>
                <a:cubicBezTo>
                  <a:pt x="77683" y="114744"/>
                  <a:pt x="77977" y="114777"/>
                  <a:pt x="77977" y="114777"/>
                </a:cubicBezTo>
                <a:close/>
                <a:moveTo>
                  <a:pt x="77977" y="1147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7" name="Google Shape;2777;p205"/>
          <p:cNvSpPr/>
          <p:nvPr/>
        </p:nvSpPr>
        <p:spPr>
          <a:xfrm>
            <a:off x="13740455" y="6052460"/>
            <a:ext cx="558517" cy="488484"/>
          </a:xfrm>
          <a:custGeom>
            <a:rect b="b" l="l" r="r" t="t"/>
            <a:pathLst>
              <a:path extrusionOk="0" h="120000" w="120000">
                <a:moveTo>
                  <a:pt x="48105" y="93800"/>
                </a:moveTo>
                <a:lnTo>
                  <a:pt x="48894" y="95050"/>
                </a:lnTo>
                <a:lnTo>
                  <a:pt x="47888" y="95022"/>
                </a:lnTo>
                <a:cubicBezTo>
                  <a:pt x="47888" y="95022"/>
                  <a:pt x="48105" y="93800"/>
                  <a:pt x="48105" y="93800"/>
                </a:cubicBezTo>
                <a:close/>
                <a:moveTo>
                  <a:pt x="48288" y="96483"/>
                </a:moveTo>
                <a:lnTo>
                  <a:pt x="48772" y="95888"/>
                </a:lnTo>
                <a:lnTo>
                  <a:pt x="49211" y="97805"/>
                </a:lnTo>
                <a:lnTo>
                  <a:pt x="50622" y="99727"/>
                </a:lnTo>
                <a:lnTo>
                  <a:pt x="49622" y="101788"/>
                </a:lnTo>
                <a:lnTo>
                  <a:pt x="48288" y="101088"/>
                </a:lnTo>
                <a:lnTo>
                  <a:pt x="48350" y="99561"/>
                </a:lnTo>
                <a:lnTo>
                  <a:pt x="47555" y="98222"/>
                </a:lnTo>
                <a:lnTo>
                  <a:pt x="48288" y="96483"/>
                </a:lnTo>
                <a:cubicBezTo>
                  <a:pt x="48288" y="96483"/>
                  <a:pt x="48288" y="96483"/>
                  <a:pt x="48288" y="96483"/>
                </a:cubicBezTo>
                <a:close/>
                <a:moveTo>
                  <a:pt x="44361" y="54072"/>
                </a:moveTo>
                <a:lnTo>
                  <a:pt x="46316" y="52311"/>
                </a:lnTo>
                <a:lnTo>
                  <a:pt x="49811" y="51738"/>
                </a:lnTo>
                <a:lnTo>
                  <a:pt x="51894" y="54127"/>
                </a:lnTo>
                <a:lnTo>
                  <a:pt x="54322" y="55050"/>
                </a:lnTo>
                <a:lnTo>
                  <a:pt x="56677" y="56361"/>
                </a:lnTo>
                <a:lnTo>
                  <a:pt x="56955" y="56933"/>
                </a:lnTo>
                <a:lnTo>
                  <a:pt x="58761" y="57038"/>
                </a:lnTo>
                <a:lnTo>
                  <a:pt x="59072" y="56577"/>
                </a:lnTo>
                <a:lnTo>
                  <a:pt x="62355" y="59977"/>
                </a:lnTo>
                <a:lnTo>
                  <a:pt x="63533" y="62144"/>
                </a:lnTo>
                <a:lnTo>
                  <a:pt x="63566" y="63355"/>
                </a:lnTo>
                <a:lnTo>
                  <a:pt x="63966" y="64794"/>
                </a:lnTo>
                <a:lnTo>
                  <a:pt x="63722" y="66916"/>
                </a:lnTo>
                <a:lnTo>
                  <a:pt x="65566" y="68777"/>
                </a:lnTo>
                <a:lnTo>
                  <a:pt x="66361" y="68172"/>
                </a:lnTo>
                <a:lnTo>
                  <a:pt x="68800" y="68411"/>
                </a:lnTo>
                <a:lnTo>
                  <a:pt x="67833" y="71327"/>
                </a:lnTo>
                <a:lnTo>
                  <a:pt x="66516" y="70588"/>
                </a:lnTo>
                <a:lnTo>
                  <a:pt x="65361" y="71272"/>
                </a:lnTo>
                <a:lnTo>
                  <a:pt x="63316" y="69866"/>
                </a:lnTo>
                <a:lnTo>
                  <a:pt x="62572" y="68411"/>
                </a:lnTo>
                <a:lnTo>
                  <a:pt x="62816" y="66872"/>
                </a:lnTo>
                <a:lnTo>
                  <a:pt x="61705" y="65777"/>
                </a:lnTo>
                <a:lnTo>
                  <a:pt x="59966" y="63022"/>
                </a:lnTo>
                <a:lnTo>
                  <a:pt x="59277" y="61838"/>
                </a:lnTo>
                <a:lnTo>
                  <a:pt x="57461" y="61988"/>
                </a:lnTo>
                <a:lnTo>
                  <a:pt x="54972" y="60605"/>
                </a:lnTo>
                <a:lnTo>
                  <a:pt x="53855" y="58844"/>
                </a:lnTo>
                <a:lnTo>
                  <a:pt x="52172" y="58427"/>
                </a:lnTo>
                <a:lnTo>
                  <a:pt x="51072" y="56866"/>
                </a:lnTo>
                <a:lnTo>
                  <a:pt x="49811" y="56316"/>
                </a:lnTo>
                <a:lnTo>
                  <a:pt x="49238" y="55372"/>
                </a:lnTo>
                <a:lnTo>
                  <a:pt x="47961" y="54222"/>
                </a:lnTo>
                <a:lnTo>
                  <a:pt x="45555" y="54333"/>
                </a:lnTo>
                <a:lnTo>
                  <a:pt x="44361" y="54072"/>
                </a:lnTo>
                <a:cubicBezTo>
                  <a:pt x="44361" y="54072"/>
                  <a:pt x="44361" y="54072"/>
                  <a:pt x="44361" y="54072"/>
                </a:cubicBezTo>
                <a:close/>
                <a:moveTo>
                  <a:pt x="70216" y="71472"/>
                </a:moveTo>
                <a:lnTo>
                  <a:pt x="71472" y="71361"/>
                </a:lnTo>
                <a:lnTo>
                  <a:pt x="72572" y="73144"/>
                </a:lnTo>
                <a:lnTo>
                  <a:pt x="74894" y="75322"/>
                </a:lnTo>
                <a:lnTo>
                  <a:pt x="74883" y="76861"/>
                </a:lnTo>
                <a:lnTo>
                  <a:pt x="73705" y="76805"/>
                </a:lnTo>
                <a:lnTo>
                  <a:pt x="70777" y="73805"/>
                </a:lnTo>
                <a:lnTo>
                  <a:pt x="69527" y="72716"/>
                </a:lnTo>
                <a:lnTo>
                  <a:pt x="70216" y="71472"/>
                </a:lnTo>
                <a:cubicBezTo>
                  <a:pt x="70216" y="71472"/>
                  <a:pt x="70216" y="71472"/>
                  <a:pt x="70216" y="71472"/>
                </a:cubicBezTo>
                <a:close/>
                <a:moveTo>
                  <a:pt x="76322" y="77127"/>
                </a:moveTo>
                <a:lnTo>
                  <a:pt x="77627" y="76661"/>
                </a:lnTo>
                <a:lnTo>
                  <a:pt x="78838" y="77827"/>
                </a:lnTo>
                <a:lnTo>
                  <a:pt x="79038" y="79194"/>
                </a:lnTo>
                <a:lnTo>
                  <a:pt x="77461" y="78466"/>
                </a:lnTo>
                <a:lnTo>
                  <a:pt x="76322" y="77127"/>
                </a:lnTo>
                <a:cubicBezTo>
                  <a:pt x="76322" y="77127"/>
                  <a:pt x="76322" y="77127"/>
                  <a:pt x="76322" y="77127"/>
                </a:cubicBezTo>
                <a:close/>
                <a:moveTo>
                  <a:pt x="80338" y="80688"/>
                </a:moveTo>
                <a:lnTo>
                  <a:pt x="80361" y="79544"/>
                </a:lnTo>
                <a:lnTo>
                  <a:pt x="81577" y="79927"/>
                </a:lnTo>
                <a:lnTo>
                  <a:pt x="80338" y="80688"/>
                </a:lnTo>
                <a:cubicBezTo>
                  <a:pt x="80338" y="80688"/>
                  <a:pt x="80338" y="80688"/>
                  <a:pt x="80338" y="80688"/>
                </a:cubicBezTo>
                <a:close/>
                <a:moveTo>
                  <a:pt x="81077" y="87000"/>
                </a:moveTo>
                <a:lnTo>
                  <a:pt x="80133" y="85394"/>
                </a:lnTo>
                <a:lnTo>
                  <a:pt x="82094" y="83638"/>
                </a:lnTo>
                <a:lnTo>
                  <a:pt x="83311" y="83900"/>
                </a:lnTo>
                <a:lnTo>
                  <a:pt x="83627" y="85394"/>
                </a:lnTo>
                <a:lnTo>
                  <a:pt x="82366" y="87055"/>
                </a:lnTo>
                <a:lnTo>
                  <a:pt x="81077" y="87000"/>
                </a:lnTo>
                <a:cubicBezTo>
                  <a:pt x="81077" y="87000"/>
                  <a:pt x="81077" y="87000"/>
                  <a:pt x="81077" y="87000"/>
                </a:cubicBezTo>
                <a:close/>
                <a:moveTo>
                  <a:pt x="77722" y="87572"/>
                </a:moveTo>
                <a:lnTo>
                  <a:pt x="76527" y="86494"/>
                </a:lnTo>
                <a:lnTo>
                  <a:pt x="77088" y="84233"/>
                </a:lnTo>
                <a:lnTo>
                  <a:pt x="78416" y="84233"/>
                </a:lnTo>
                <a:lnTo>
                  <a:pt x="79038" y="85661"/>
                </a:lnTo>
                <a:lnTo>
                  <a:pt x="77722" y="87572"/>
                </a:lnTo>
                <a:cubicBezTo>
                  <a:pt x="77722" y="87572"/>
                  <a:pt x="77722" y="87572"/>
                  <a:pt x="77722" y="87572"/>
                </a:cubicBezTo>
                <a:close/>
                <a:moveTo>
                  <a:pt x="65227" y="79083"/>
                </a:moveTo>
                <a:lnTo>
                  <a:pt x="64777" y="78161"/>
                </a:lnTo>
                <a:lnTo>
                  <a:pt x="65611" y="77072"/>
                </a:lnTo>
                <a:lnTo>
                  <a:pt x="66638" y="78466"/>
                </a:lnTo>
                <a:lnTo>
                  <a:pt x="65227" y="79083"/>
                </a:lnTo>
                <a:cubicBezTo>
                  <a:pt x="65227" y="79083"/>
                  <a:pt x="65227" y="79083"/>
                  <a:pt x="65227" y="79083"/>
                </a:cubicBezTo>
                <a:close/>
                <a:moveTo>
                  <a:pt x="66566" y="82416"/>
                </a:moveTo>
                <a:lnTo>
                  <a:pt x="66566" y="80027"/>
                </a:lnTo>
                <a:lnTo>
                  <a:pt x="67833" y="80377"/>
                </a:lnTo>
                <a:lnTo>
                  <a:pt x="67772" y="81688"/>
                </a:lnTo>
                <a:cubicBezTo>
                  <a:pt x="67772" y="81688"/>
                  <a:pt x="66683" y="82416"/>
                  <a:pt x="66566" y="82416"/>
                </a:cubicBezTo>
                <a:cubicBezTo>
                  <a:pt x="66566" y="82416"/>
                  <a:pt x="66566" y="82416"/>
                  <a:pt x="66566" y="82416"/>
                </a:cubicBezTo>
                <a:close/>
                <a:moveTo>
                  <a:pt x="67055" y="85044"/>
                </a:moveTo>
                <a:lnTo>
                  <a:pt x="68316" y="84100"/>
                </a:lnTo>
                <a:lnTo>
                  <a:pt x="68316" y="85966"/>
                </a:lnTo>
                <a:lnTo>
                  <a:pt x="67055" y="85044"/>
                </a:lnTo>
                <a:cubicBezTo>
                  <a:pt x="67055" y="85044"/>
                  <a:pt x="67055" y="85044"/>
                  <a:pt x="67055" y="85044"/>
                </a:cubicBezTo>
                <a:close/>
                <a:moveTo>
                  <a:pt x="65966" y="93911"/>
                </a:moveTo>
                <a:lnTo>
                  <a:pt x="67255" y="91927"/>
                </a:lnTo>
                <a:lnTo>
                  <a:pt x="69038" y="91983"/>
                </a:lnTo>
                <a:lnTo>
                  <a:pt x="68672" y="93477"/>
                </a:lnTo>
                <a:lnTo>
                  <a:pt x="67183" y="94061"/>
                </a:lnTo>
                <a:lnTo>
                  <a:pt x="65966" y="93911"/>
                </a:lnTo>
                <a:cubicBezTo>
                  <a:pt x="65966" y="93911"/>
                  <a:pt x="65966" y="93911"/>
                  <a:pt x="65966" y="93911"/>
                </a:cubicBezTo>
                <a:close/>
                <a:moveTo>
                  <a:pt x="88800" y="79500"/>
                </a:moveTo>
                <a:lnTo>
                  <a:pt x="87883" y="78311"/>
                </a:lnTo>
                <a:lnTo>
                  <a:pt x="88261" y="76750"/>
                </a:lnTo>
                <a:lnTo>
                  <a:pt x="91177" y="76200"/>
                </a:lnTo>
                <a:lnTo>
                  <a:pt x="90750" y="77633"/>
                </a:lnTo>
                <a:lnTo>
                  <a:pt x="88800" y="79500"/>
                </a:lnTo>
                <a:cubicBezTo>
                  <a:pt x="88800" y="79500"/>
                  <a:pt x="88800" y="79500"/>
                  <a:pt x="88800" y="79500"/>
                </a:cubicBezTo>
                <a:close/>
                <a:moveTo>
                  <a:pt x="66272" y="52222"/>
                </a:moveTo>
                <a:lnTo>
                  <a:pt x="67205" y="51850"/>
                </a:lnTo>
                <a:lnTo>
                  <a:pt x="68366" y="53144"/>
                </a:lnTo>
                <a:lnTo>
                  <a:pt x="69777" y="53677"/>
                </a:lnTo>
                <a:lnTo>
                  <a:pt x="70027" y="56050"/>
                </a:lnTo>
                <a:lnTo>
                  <a:pt x="69116" y="56405"/>
                </a:lnTo>
                <a:lnTo>
                  <a:pt x="68366" y="54800"/>
                </a:lnTo>
                <a:lnTo>
                  <a:pt x="67666" y="54577"/>
                </a:lnTo>
                <a:lnTo>
                  <a:pt x="66272" y="52222"/>
                </a:lnTo>
                <a:cubicBezTo>
                  <a:pt x="66272" y="52222"/>
                  <a:pt x="66272" y="52222"/>
                  <a:pt x="66272" y="52222"/>
                </a:cubicBezTo>
                <a:close/>
                <a:moveTo>
                  <a:pt x="50511" y="49011"/>
                </a:moveTo>
                <a:lnTo>
                  <a:pt x="51566" y="48233"/>
                </a:lnTo>
                <a:lnTo>
                  <a:pt x="52172" y="48855"/>
                </a:lnTo>
                <a:lnTo>
                  <a:pt x="51450" y="50244"/>
                </a:lnTo>
                <a:lnTo>
                  <a:pt x="50511" y="49011"/>
                </a:lnTo>
                <a:cubicBezTo>
                  <a:pt x="50511" y="49011"/>
                  <a:pt x="50511" y="49011"/>
                  <a:pt x="50511" y="49011"/>
                </a:cubicBezTo>
                <a:close/>
                <a:moveTo>
                  <a:pt x="53050" y="48944"/>
                </a:moveTo>
                <a:lnTo>
                  <a:pt x="53911" y="48683"/>
                </a:lnTo>
                <a:lnTo>
                  <a:pt x="55355" y="49211"/>
                </a:lnTo>
                <a:lnTo>
                  <a:pt x="55805" y="51016"/>
                </a:lnTo>
                <a:lnTo>
                  <a:pt x="55355" y="52005"/>
                </a:lnTo>
                <a:lnTo>
                  <a:pt x="53050" y="48944"/>
                </a:lnTo>
                <a:cubicBezTo>
                  <a:pt x="53050" y="48944"/>
                  <a:pt x="53050" y="48944"/>
                  <a:pt x="53050" y="48944"/>
                </a:cubicBezTo>
                <a:close/>
                <a:moveTo>
                  <a:pt x="65566" y="20061"/>
                </a:moveTo>
                <a:lnTo>
                  <a:pt x="66683" y="19644"/>
                </a:lnTo>
                <a:lnTo>
                  <a:pt x="68566" y="20611"/>
                </a:lnTo>
                <a:lnTo>
                  <a:pt x="68800" y="22194"/>
                </a:lnTo>
                <a:lnTo>
                  <a:pt x="67055" y="23055"/>
                </a:lnTo>
                <a:lnTo>
                  <a:pt x="66316" y="22594"/>
                </a:lnTo>
                <a:lnTo>
                  <a:pt x="64777" y="22638"/>
                </a:lnTo>
                <a:lnTo>
                  <a:pt x="65566" y="20061"/>
                </a:lnTo>
                <a:cubicBezTo>
                  <a:pt x="65566" y="20061"/>
                  <a:pt x="65566" y="20061"/>
                  <a:pt x="65566" y="20061"/>
                </a:cubicBezTo>
                <a:close/>
                <a:moveTo>
                  <a:pt x="72266" y="32372"/>
                </a:moveTo>
                <a:lnTo>
                  <a:pt x="74483" y="32316"/>
                </a:lnTo>
                <a:lnTo>
                  <a:pt x="75427" y="33150"/>
                </a:lnTo>
                <a:lnTo>
                  <a:pt x="76833" y="31800"/>
                </a:lnTo>
                <a:lnTo>
                  <a:pt x="78216" y="32600"/>
                </a:lnTo>
                <a:lnTo>
                  <a:pt x="76527" y="34494"/>
                </a:lnTo>
                <a:lnTo>
                  <a:pt x="76177" y="37244"/>
                </a:lnTo>
                <a:lnTo>
                  <a:pt x="74561" y="36527"/>
                </a:lnTo>
                <a:lnTo>
                  <a:pt x="73472" y="36716"/>
                </a:lnTo>
                <a:lnTo>
                  <a:pt x="72227" y="35661"/>
                </a:lnTo>
                <a:lnTo>
                  <a:pt x="71561" y="33472"/>
                </a:lnTo>
                <a:lnTo>
                  <a:pt x="72266" y="32372"/>
                </a:lnTo>
                <a:cubicBezTo>
                  <a:pt x="72266" y="32372"/>
                  <a:pt x="72266" y="32372"/>
                  <a:pt x="72266" y="32372"/>
                </a:cubicBezTo>
                <a:close/>
                <a:moveTo>
                  <a:pt x="78277" y="24922"/>
                </a:moveTo>
                <a:lnTo>
                  <a:pt x="78772" y="23933"/>
                </a:lnTo>
                <a:lnTo>
                  <a:pt x="80616" y="23672"/>
                </a:lnTo>
                <a:lnTo>
                  <a:pt x="82316" y="24155"/>
                </a:lnTo>
                <a:lnTo>
                  <a:pt x="82366" y="25450"/>
                </a:lnTo>
                <a:lnTo>
                  <a:pt x="80883" y="26000"/>
                </a:lnTo>
                <a:lnTo>
                  <a:pt x="78277" y="24922"/>
                </a:lnTo>
                <a:cubicBezTo>
                  <a:pt x="78277" y="24922"/>
                  <a:pt x="78277" y="24922"/>
                  <a:pt x="78277" y="24922"/>
                </a:cubicBezTo>
                <a:close/>
                <a:moveTo>
                  <a:pt x="85216" y="51055"/>
                </a:moveTo>
                <a:lnTo>
                  <a:pt x="83183" y="49300"/>
                </a:lnTo>
                <a:lnTo>
                  <a:pt x="84444" y="47138"/>
                </a:lnTo>
                <a:lnTo>
                  <a:pt x="87511" y="46000"/>
                </a:lnTo>
                <a:lnTo>
                  <a:pt x="89044" y="45011"/>
                </a:lnTo>
                <a:lnTo>
                  <a:pt x="91927" y="44544"/>
                </a:lnTo>
                <a:lnTo>
                  <a:pt x="92372" y="45272"/>
                </a:lnTo>
                <a:lnTo>
                  <a:pt x="91827" y="46877"/>
                </a:lnTo>
                <a:lnTo>
                  <a:pt x="92477" y="46966"/>
                </a:lnTo>
                <a:lnTo>
                  <a:pt x="92911" y="49055"/>
                </a:lnTo>
                <a:lnTo>
                  <a:pt x="92872" y="52061"/>
                </a:lnTo>
                <a:lnTo>
                  <a:pt x="90127" y="52266"/>
                </a:lnTo>
                <a:lnTo>
                  <a:pt x="88222" y="51333"/>
                </a:lnTo>
                <a:lnTo>
                  <a:pt x="88983" y="50200"/>
                </a:lnTo>
                <a:lnTo>
                  <a:pt x="90127" y="49211"/>
                </a:lnTo>
                <a:lnTo>
                  <a:pt x="90344" y="47438"/>
                </a:lnTo>
                <a:lnTo>
                  <a:pt x="88327" y="47494"/>
                </a:lnTo>
                <a:lnTo>
                  <a:pt x="87672" y="49155"/>
                </a:lnTo>
                <a:lnTo>
                  <a:pt x="87366" y="50883"/>
                </a:lnTo>
                <a:lnTo>
                  <a:pt x="86083" y="51166"/>
                </a:lnTo>
                <a:lnTo>
                  <a:pt x="85216" y="51055"/>
                </a:lnTo>
                <a:cubicBezTo>
                  <a:pt x="85216" y="51055"/>
                  <a:pt x="85216" y="51055"/>
                  <a:pt x="85216" y="51055"/>
                </a:cubicBezTo>
                <a:close/>
                <a:moveTo>
                  <a:pt x="88983" y="59361"/>
                </a:moveTo>
                <a:lnTo>
                  <a:pt x="89566" y="62883"/>
                </a:lnTo>
                <a:lnTo>
                  <a:pt x="89072" y="65216"/>
                </a:lnTo>
                <a:lnTo>
                  <a:pt x="87194" y="66138"/>
                </a:lnTo>
                <a:lnTo>
                  <a:pt x="85655" y="64950"/>
                </a:lnTo>
                <a:lnTo>
                  <a:pt x="85611" y="63816"/>
                </a:lnTo>
                <a:lnTo>
                  <a:pt x="86866" y="63288"/>
                </a:lnTo>
                <a:lnTo>
                  <a:pt x="86816" y="61166"/>
                </a:lnTo>
                <a:lnTo>
                  <a:pt x="85027" y="59788"/>
                </a:lnTo>
                <a:lnTo>
                  <a:pt x="85027" y="58844"/>
                </a:lnTo>
                <a:lnTo>
                  <a:pt x="86622" y="57966"/>
                </a:lnTo>
                <a:lnTo>
                  <a:pt x="88327" y="58694"/>
                </a:lnTo>
                <a:lnTo>
                  <a:pt x="88983" y="59361"/>
                </a:lnTo>
                <a:cubicBezTo>
                  <a:pt x="88983" y="59361"/>
                  <a:pt x="88983" y="59361"/>
                  <a:pt x="88983" y="59361"/>
                </a:cubicBezTo>
                <a:close/>
                <a:moveTo>
                  <a:pt x="93622" y="74483"/>
                </a:moveTo>
                <a:lnTo>
                  <a:pt x="95938" y="72550"/>
                </a:lnTo>
                <a:lnTo>
                  <a:pt x="97522" y="72716"/>
                </a:lnTo>
                <a:lnTo>
                  <a:pt x="99155" y="74111"/>
                </a:lnTo>
                <a:lnTo>
                  <a:pt x="99633" y="73550"/>
                </a:lnTo>
                <a:lnTo>
                  <a:pt x="100372" y="73694"/>
                </a:lnTo>
                <a:lnTo>
                  <a:pt x="100688" y="74794"/>
                </a:lnTo>
                <a:lnTo>
                  <a:pt x="99138" y="75561"/>
                </a:lnTo>
                <a:lnTo>
                  <a:pt x="98488" y="76388"/>
                </a:lnTo>
                <a:lnTo>
                  <a:pt x="97116" y="76333"/>
                </a:lnTo>
                <a:lnTo>
                  <a:pt x="95988" y="75000"/>
                </a:lnTo>
                <a:lnTo>
                  <a:pt x="94488" y="75100"/>
                </a:lnTo>
                <a:lnTo>
                  <a:pt x="93033" y="75511"/>
                </a:lnTo>
                <a:lnTo>
                  <a:pt x="93622" y="74483"/>
                </a:lnTo>
                <a:cubicBezTo>
                  <a:pt x="93622" y="74483"/>
                  <a:pt x="93622" y="74483"/>
                  <a:pt x="93622" y="74483"/>
                </a:cubicBezTo>
                <a:close/>
                <a:moveTo>
                  <a:pt x="93866" y="94833"/>
                </a:moveTo>
                <a:lnTo>
                  <a:pt x="92622" y="93833"/>
                </a:lnTo>
                <a:lnTo>
                  <a:pt x="93311" y="92811"/>
                </a:lnTo>
                <a:lnTo>
                  <a:pt x="95416" y="91983"/>
                </a:lnTo>
                <a:lnTo>
                  <a:pt x="96533" y="92500"/>
                </a:lnTo>
                <a:lnTo>
                  <a:pt x="95627" y="94000"/>
                </a:lnTo>
                <a:cubicBezTo>
                  <a:pt x="95627" y="94000"/>
                  <a:pt x="93833" y="94788"/>
                  <a:pt x="93866" y="94833"/>
                </a:cubicBezTo>
                <a:cubicBezTo>
                  <a:pt x="93866" y="94833"/>
                  <a:pt x="93866" y="94833"/>
                  <a:pt x="93866" y="94833"/>
                </a:cubicBezTo>
                <a:close/>
                <a:moveTo>
                  <a:pt x="112477" y="104205"/>
                </a:moveTo>
                <a:lnTo>
                  <a:pt x="111638" y="103283"/>
                </a:lnTo>
                <a:lnTo>
                  <a:pt x="112333" y="101716"/>
                </a:lnTo>
                <a:lnTo>
                  <a:pt x="111866" y="101155"/>
                </a:lnTo>
                <a:lnTo>
                  <a:pt x="112077" y="99650"/>
                </a:lnTo>
                <a:lnTo>
                  <a:pt x="115083" y="97066"/>
                </a:lnTo>
                <a:lnTo>
                  <a:pt x="118233" y="95711"/>
                </a:lnTo>
                <a:lnTo>
                  <a:pt x="120000" y="94944"/>
                </a:lnTo>
                <a:lnTo>
                  <a:pt x="119838" y="96372"/>
                </a:lnTo>
                <a:lnTo>
                  <a:pt x="118888" y="97166"/>
                </a:lnTo>
                <a:lnTo>
                  <a:pt x="118400" y="98705"/>
                </a:lnTo>
                <a:lnTo>
                  <a:pt x="117661" y="99961"/>
                </a:lnTo>
                <a:lnTo>
                  <a:pt x="117683" y="100883"/>
                </a:lnTo>
                <a:lnTo>
                  <a:pt x="116388" y="100938"/>
                </a:lnTo>
                <a:lnTo>
                  <a:pt x="114883" y="102444"/>
                </a:lnTo>
                <a:lnTo>
                  <a:pt x="113633" y="103983"/>
                </a:lnTo>
                <a:lnTo>
                  <a:pt x="112477" y="104205"/>
                </a:lnTo>
                <a:cubicBezTo>
                  <a:pt x="112477" y="104205"/>
                  <a:pt x="112477" y="104205"/>
                  <a:pt x="112477" y="104205"/>
                </a:cubicBezTo>
                <a:close/>
                <a:moveTo>
                  <a:pt x="105222" y="112738"/>
                </a:moveTo>
                <a:lnTo>
                  <a:pt x="104783" y="109838"/>
                </a:lnTo>
                <a:lnTo>
                  <a:pt x="103944" y="108077"/>
                </a:lnTo>
                <a:lnTo>
                  <a:pt x="105444" y="106161"/>
                </a:lnTo>
                <a:lnTo>
                  <a:pt x="105794" y="107888"/>
                </a:lnTo>
                <a:lnTo>
                  <a:pt x="107077" y="109638"/>
                </a:lnTo>
                <a:lnTo>
                  <a:pt x="106083" y="112344"/>
                </a:lnTo>
                <a:lnTo>
                  <a:pt x="105222" y="112738"/>
                </a:lnTo>
                <a:cubicBezTo>
                  <a:pt x="105222" y="112738"/>
                  <a:pt x="105222" y="112738"/>
                  <a:pt x="105222" y="112738"/>
                </a:cubicBezTo>
                <a:close/>
                <a:moveTo>
                  <a:pt x="105844" y="105438"/>
                </a:moveTo>
                <a:lnTo>
                  <a:pt x="105444" y="104816"/>
                </a:lnTo>
                <a:lnTo>
                  <a:pt x="106194" y="103522"/>
                </a:lnTo>
                <a:lnTo>
                  <a:pt x="106194" y="104927"/>
                </a:lnTo>
                <a:lnTo>
                  <a:pt x="105844" y="105438"/>
                </a:lnTo>
                <a:cubicBezTo>
                  <a:pt x="105844" y="105438"/>
                  <a:pt x="105844" y="105438"/>
                  <a:pt x="105844" y="105438"/>
                </a:cubicBezTo>
                <a:close/>
                <a:moveTo>
                  <a:pt x="19711" y="74066"/>
                </a:moveTo>
                <a:lnTo>
                  <a:pt x="20738" y="75322"/>
                </a:lnTo>
                <a:lnTo>
                  <a:pt x="19050" y="75044"/>
                </a:lnTo>
                <a:lnTo>
                  <a:pt x="18711" y="75983"/>
                </a:lnTo>
                <a:lnTo>
                  <a:pt x="17150" y="75561"/>
                </a:lnTo>
                <a:lnTo>
                  <a:pt x="15266" y="73605"/>
                </a:lnTo>
                <a:lnTo>
                  <a:pt x="15650" y="72044"/>
                </a:lnTo>
                <a:lnTo>
                  <a:pt x="16766" y="71472"/>
                </a:lnTo>
                <a:lnTo>
                  <a:pt x="18461" y="72294"/>
                </a:lnTo>
                <a:lnTo>
                  <a:pt x="19711" y="74066"/>
                </a:lnTo>
                <a:cubicBezTo>
                  <a:pt x="19711" y="74066"/>
                  <a:pt x="19711" y="74066"/>
                  <a:pt x="19711" y="74066"/>
                </a:cubicBezTo>
                <a:close/>
                <a:moveTo>
                  <a:pt x="14583" y="63861"/>
                </a:moveTo>
                <a:lnTo>
                  <a:pt x="14638" y="60383"/>
                </a:lnTo>
                <a:lnTo>
                  <a:pt x="16211" y="61738"/>
                </a:lnTo>
                <a:lnTo>
                  <a:pt x="17055" y="63772"/>
                </a:lnTo>
                <a:lnTo>
                  <a:pt x="16700" y="64950"/>
                </a:lnTo>
                <a:lnTo>
                  <a:pt x="17894" y="66244"/>
                </a:lnTo>
                <a:lnTo>
                  <a:pt x="18255" y="67588"/>
                </a:lnTo>
                <a:lnTo>
                  <a:pt x="18811" y="68372"/>
                </a:lnTo>
                <a:lnTo>
                  <a:pt x="17961" y="69755"/>
                </a:lnTo>
                <a:lnTo>
                  <a:pt x="16300" y="68833"/>
                </a:lnTo>
                <a:lnTo>
                  <a:pt x="14388" y="68577"/>
                </a:lnTo>
                <a:lnTo>
                  <a:pt x="14388" y="66983"/>
                </a:lnTo>
                <a:lnTo>
                  <a:pt x="13761" y="66244"/>
                </a:lnTo>
                <a:lnTo>
                  <a:pt x="13688" y="67700"/>
                </a:lnTo>
                <a:lnTo>
                  <a:pt x="13005" y="68461"/>
                </a:lnTo>
                <a:lnTo>
                  <a:pt x="11744" y="67127"/>
                </a:lnTo>
                <a:lnTo>
                  <a:pt x="11744" y="64122"/>
                </a:lnTo>
                <a:lnTo>
                  <a:pt x="13400" y="63661"/>
                </a:lnTo>
                <a:lnTo>
                  <a:pt x="14583" y="63861"/>
                </a:lnTo>
                <a:cubicBezTo>
                  <a:pt x="14583" y="63861"/>
                  <a:pt x="14583" y="63861"/>
                  <a:pt x="14583" y="63861"/>
                </a:cubicBezTo>
                <a:close/>
                <a:moveTo>
                  <a:pt x="14388" y="59183"/>
                </a:moveTo>
                <a:lnTo>
                  <a:pt x="14250" y="58227"/>
                </a:lnTo>
                <a:lnTo>
                  <a:pt x="15466" y="55938"/>
                </a:lnTo>
                <a:lnTo>
                  <a:pt x="16416" y="55766"/>
                </a:lnTo>
                <a:lnTo>
                  <a:pt x="16822" y="58183"/>
                </a:lnTo>
                <a:lnTo>
                  <a:pt x="16005" y="59283"/>
                </a:lnTo>
                <a:lnTo>
                  <a:pt x="15122" y="59483"/>
                </a:lnTo>
                <a:lnTo>
                  <a:pt x="14388" y="59183"/>
                </a:lnTo>
                <a:cubicBezTo>
                  <a:pt x="14388" y="59183"/>
                  <a:pt x="14388" y="59183"/>
                  <a:pt x="14388" y="59183"/>
                </a:cubicBezTo>
                <a:close/>
                <a:moveTo>
                  <a:pt x="3644" y="38838"/>
                </a:moveTo>
                <a:lnTo>
                  <a:pt x="3538" y="41644"/>
                </a:lnTo>
                <a:lnTo>
                  <a:pt x="5100" y="43444"/>
                </a:lnTo>
                <a:lnTo>
                  <a:pt x="6905" y="44138"/>
                </a:lnTo>
                <a:lnTo>
                  <a:pt x="7205" y="45116"/>
                </a:lnTo>
                <a:lnTo>
                  <a:pt x="6522" y="45622"/>
                </a:lnTo>
                <a:lnTo>
                  <a:pt x="4305" y="44544"/>
                </a:lnTo>
                <a:lnTo>
                  <a:pt x="1833" y="41861"/>
                </a:lnTo>
                <a:lnTo>
                  <a:pt x="1650" y="41027"/>
                </a:lnTo>
                <a:lnTo>
                  <a:pt x="188" y="40411"/>
                </a:lnTo>
                <a:lnTo>
                  <a:pt x="0" y="38961"/>
                </a:lnTo>
                <a:lnTo>
                  <a:pt x="2411" y="38011"/>
                </a:lnTo>
                <a:lnTo>
                  <a:pt x="3644" y="38838"/>
                </a:lnTo>
                <a:cubicBezTo>
                  <a:pt x="3644" y="38838"/>
                  <a:pt x="3644" y="38838"/>
                  <a:pt x="3644" y="38838"/>
                </a:cubicBezTo>
                <a:close/>
                <a:moveTo>
                  <a:pt x="59100" y="111088"/>
                </a:moveTo>
                <a:lnTo>
                  <a:pt x="58205" y="109322"/>
                </a:lnTo>
                <a:lnTo>
                  <a:pt x="58061" y="111377"/>
                </a:lnTo>
                <a:lnTo>
                  <a:pt x="57177" y="113200"/>
                </a:lnTo>
                <a:lnTo>
                  <a:pt x="57438" y="115333"/>
                </a:lnTo>
                <a:lnTo>
                  <a:pt x="59455" y="116283"/>
                </a:lnTo>
                <a:lnTo>
                  <a:pt x="64050" y="115644"/>
                </a:lnTo>
                <a:lnTo>
                  <a:pt x="65966" y="116172"/>
                </a:lnTo>
                <a:lnTo>
                  <a:pt x="67833" y="115488"/>
                </a:lnTo>
                <a:lnTo>
                  <a:pt x="70566" y="116327"/>
                </a:lnTo>
                <a:lnTo>
                  <a:pt x="73577" y="118138"/>
                </a:lnTo>
                <a:lnTo>
                  <a:pt x="73916" y="120000"/>
                </a:lnTo>
                <a:lnTo>
                  <a:pt x="77383" y="119844"/>
                </a:lnTo>
                <a:lnTo>
                  <a:pt x="80222" y="117972"/>
                </a:lnTo>
                <a:lnTo>
                  <a:pt x="83427" y="118283"/>
                </a:lnTo>
                <a:lnTo>
                  <a:pt x="88500" y="118138"/>
                </a:lnTo>
                <a:lnTo>
                  <a:pt x="92027" y="118238"/>
                </a:lnTo>
                <a:lnTo>
                  <a:pt x="94027" y="116938"/>
                </a:lnTo>
                <a:lnTo>
                  <a:pt x="94877" y="114938"/>
                </a:lnTo>
                <a:lnTo>
                  <a:pt x="94405" y="112944"/>
                </a:lnTo>
                <a:lnTo>
                  <a:pt x="94405" y="111705"/>
                </a:lnTo>
                <a:lnTo>
                  <a:pt x="93688" y="112850"/>
                </a:lnTo>
                <a:lnTo>
                  <a:pt x="93588" y="114300"/>
                </a:lnTo>
                <a:lnTo>
                  <a:pt x="91905" y="115733"/>
                </a:lnTo>
                <a:lnTo>
                  <a:pt x="90683" y="114661"/>
                </a:lnTo>
                <a:lnTo>
                  <a:pt x="89216" y="115222"/>
                </a:lnTo>
                <a:lnTo>
                  <a:pt x="87761" y="115027"/>
                </a:lnTo>
                <a:lnTo>
                  <a:pt x="88077" y="113683"/>
                </a:lnTo>
                <a:lnTo>
                  <a:pt x="87366" y="111816"/>
                </a:lnTo>
                <a:lnTo>
                  <a:pt x="85994" y="111883"/>
                </a:lnTo>
                <a:lnTo>
                  <a:pt x="82261" y="111355"/>
                </a:lnTo>
                <a:lnTo>
                  <a:pt x="79322" y="110000"/>
                </a:lnTo>
                <a:lnTo>
                  <a:pt x="75427" y="110144"/>
                </a:lnTo>
                <a:lnTo>
                  <a:pt x="72177" y="112300"/>
                </a:lnTo>
                <a:lnTo>
                  <a:pt x="69666" y="112944"/>
                </a:lnTo>
                <a:lnTo>
                  <a:pt x="67577" y="111816"/>
                </a:lnTo>
                <a:lnTo>
                  <a:pt x="66566" y="110672"/>
                </a:lnTo>
                <a:lnTo>
                  <a:pt x="64922" y="110933"/>
                </a:lnTo>
                <a:lnTo>
                  <a:pt x="66072" y="109838"/>
                </a:lnTo>
                <a:lnTo>
                  <a:pt x="65072" y="108122"/>
                </a:lnTo>
                <a:lnTo>
                  <a:pt x="62916" y="108311"/>
                </a:lnTo>
                <a:lnTo>
                  <a:pt x="63316" y="109383"/>
                </a:lnTo>
                <a:lnTo>
                  <a:pt x="64027" y="109605"/>
                </a:lnTo>
                <a:lnTo>
                  <a:pt x="63227" y="110311"/>
                </a:lnTo>
                <a:lnTo>
                  <a:pt x="61166" y="110416"/>
                </a:lnTo>
                <a:lnTo>
                  <a:pt x="60666" y="108311"/>
                </a:lnTo>
                <a:lnTo>
                  <a:pt x="60000" y="108077"/>
                </a:lnTo>
                <a:lnTo>
                  <a:pt x="59766" y="109283"/>
                </a:lnTo>
                <a:lnTo>
                  <a:pt x="60144" y="110716"/>
                </a:lnTo>
                <a:lnTo>
                  <a:pt x="59100" y="111088"/>
                </a:lnTo>
                <a:cubicBezTo>
                  <a:pt x="59100" y="111088"/>
                  <a:pt x="59100" y="111088"/>
                  <a:pt x="59100" y="111088"/>
                </a:cubicBezTo>
                <a:close/>
                <a:moveTo>
                  <a:pt x="90033" y="0"/>
                </a:moveTo>
                <a:lnTo>
                  <a:pt x="88350" y="0"/>
                </a:lnTo>
                <a:lnTo>
                  <a:pt x="85061" y="2594"/>
                </a:lnTo>
                <a:lnTo>
                  <a:pt x="84872" y="5894"/>
                </a:lnTo>
                <a:lnTo>
                  <a:pt x="85972" y="8361"/>
                </a:lnTo>
                <a:lnTo>
                  <a:pt x="84161" y="9911"/>
                </a:lnTo>
                <a:lnTo>
                  <a:pt x="78277" y="9505"/>
                </a:lnTo>
                <a:lnTo>
                  <a:pt x="75600" y="10855"/>
                </a:lnTo>
                <a:lnTo>
                  <a:pt x="73200" y="9394"/>
                </a:lnTo>
                <a:lnTo>
                  <a:pt x="70494" y="9394"/>
                </a:lnTo>
                <a:lnTo>
                  <a:pt x="68611" y="10955"/>
                </a:lnTo>
                <a:lnTo>
                  <a:pt x="65994" y="10755"/>
                </a:lnTo>
                <a:lnTo>
                  <a:pt x="65611" y="8361"/>
                </a:lnTo>
                <a:lnTo>
                  <a:pt x="62011" y="8472"/>
                </a:lnTo>
                <a:lnTo>
                  <a:pt x="58605" y="7855"/>
                </a:lnTo>
                <a:lnTo>
                  <a:pt x="56233" y="10227"/>
                </a:lnTo>
                <a:lnTo>
                  <a:pt x="52711" y="11155"/>
                </a:lnTo>
                <a:lnTo>
                  <a:pt x="48105" y="11044"/>
                </a:lnTo>
                <a:lnTo>
                  <a:pt x="46738" y="10338"/>
                </a:lnTo>
                <a:lnTo>
                  <a:pt x="44933" y="11988"/>
                </a:lnTo>
                <a:lnTo>
                  <a:pt x="42422" y="12077"/>
                </a:lnTo>
                <a:lnTo>
                  <a:pt x="39244" y="14144"/>
                </a:lnTo>
                <a:lnTo>
                  <a:pt x="32355" y="13838"/>
                </a:lnTo>
                <a:lnTo>
                  <a:pt x="29466" y="15488"/>
                </a:lnTo>
                <a:lnTo>
                  <a:pt x="29250" y="16727"/>
                </a:lnTo>
                <a:lnTo>
                  <a:pt x="25361" y="18172"/>
                </a:lnTo>
                <a:lnTo>
                  <a:pt x="19883" y="21688"/>
                </a:lnTo>
                <a:lnTo>
                  <a:pt x="19277" y="25716"/>
                </a:lnTo>
                <a:lnTo>
                  <a:pt x="17061" y="29827"/>
                </a:lnTo>
                <a:lnTo>
                  <a:pt x="11594" y="31700"/>
                </a:lnTo>
                <a:lnTo>
                  <a:pt x="11394" y="35000"/>
                </a:lnTo>
                <a:lnTo>
                  <a:pt x="9472" y="39233"/>
                </a:lnTo>
                <a:lnTo>
                  <a:pt x="7683" y="40188"/>
                </a:lnTo>
                <a:lnTo>
                  <a:pt x="7977" y="40422"/>
                </a:lnTo>
                <a:lnTo>
                  <a:pt x="8172" y="44527"/>
                </a:lnTo>
                <a:lnTo>
                  <a:pt x="13233" y="48450"/>
                </a:lnTo>
                <a:lnTo>
                  <a:pt x="16088" y="52705"/>
                </a:lnTo>
                <a:lnTo>
                  <a:pt x="17438" y="53016"/>
                </a:lnTo>
                <a:lnTo>
                  <a:pt x="17111" y="54311"/>
                </a:lnTo>
                <a:lnTo>
                  <a:pt x="20988" y="59944"/>
                </a:lnTo>
                <a:lnTo>
                  <a:pt x="21955" y="63861"/>
                </a:lnTo>
                <a:lnTo>
                  <a:pt x="23705" y="64605"/>
                </a:lnTo>
                <a:lnTo>
                  <a:pt x="26038" y="61683"/>
                </a:lnTo>
                <a:lnTo>
                  <a:pt x="28122" y="64411"/>
                </a:lnTo>
                <a:lnTo>
                  <a:pt x="31377" y="64827"/>
                </a:lnTo>
                <a:lnTo>
                  <a:pt x="32744" y="62661"/>
                </a:lnTo>
                <a:lnTo>
                  <a:pt x="35044" y="62883"/>
                </a:lnTo>
                <a:lnTo>
                  <a:pt x="38694" y="65161"/>
                </a:lnTo>
                <a:lnTo>
                  <a:pt x="40922" y="64066"/>
                </a:lnTo>
                <a:lnTo>
                  <a:pt x="41316" y="66016"/>
                </a:lnTo>
                <a:lnTo>
                  <a:pt x="43105" y="65916"/>
                </a:lnTo>
                <a:lnTo>
                  <a:pt x="44583" y="67116"/>
                </a:lnTo>
                <a:lnTo>
                  <a:pt x="47500" y="67644"/>
                </a:lnTo>
                <a:lnTo>
                  <a:pt x="45411" y="68944"/>
                </a:lnTo>
                <a:lnTo>
                  <a:pt x="43516" y="70888"/>
                </a:lnTo>
                <a:lnTo>
                  <a:pt x="41644" y="69261"/>
                </a:lnTo>
                <a:lnTo>
                  <a:pt x="39133" y="68633"/>
                </a:lnTo>
                <a:lnTo>
                  <a:pt x="33683" y="64938"/>
                </a:lnTo>
                <a:lnTo>
                  <a:pt x="31272" y="65794"/>
                </a:lnTo>
                <a:lnTo>
                  <a:pt x="28977" y="67205"/>
                </a:lnTo>
                <a:lnTo>
                  <a:pt x="26538" y="66016"/>
                </a:lnTo>
                <a:lnTo>
                  <a:pt x="24544" y="68633"/>
                </a:lnTo>
                <a:lnTo>
                  <a:pt x="23105" y="69050"/>
                </a:lnTo>
                <a:lnTo>
                  <a:pt x="22155" y="71561"/>
                </a:lnTo>
                <a:lnTo>
                  <a:pt x="25072" y="75011"/>
                </a:lnTo>
                <a:lnTo>
                  <a:pt x="28122" y="76533"/>
                </a:lnTo>
                <a:lnTo>
                  <a:pt x="31061" y="79350"/>
                </a:lnTo>
                <a:lnTo>
                  <a:pt x="31377" y="81416"/>
                </a:lnTo>
                <a:lnTo>
                  <a:pt x="30205" y="82811"/>
                </a:lnTo>
                <a:lnTo>
                  <a:pt x="30427" y="85527"/>
                </a:lnTo>
                <a:lnTo>
                  <a:pt x="32933" y="88872"/>
                </a:lnTo>
                <a:lnTo>
                  <a:pt x="34611" y="90827"/>
                </a:lnTo>
                <a:lnTo>
                  <a:pt x="35361" y="88994"/>
                </a:lnTo>
                <a:lnTo>
                  <a:pt x="34733" y="87572"/>
                </a:lnTo>
                <a:lnTo>
                  <a:pt x="35766" y="85088"/>
                </a:lnTo>
                <a:lnTo>
                  <a:pt x="36733" y="88233"/>
                </a:lnTo>
                <a:lnTo>
                  <a:pt x="40388" y="89861"/>
                </a:lnTo>
                <a:lnTo>
                  <a:pt x="41222" y="91911"/>
                </a:lnTo>
                <a:lnTo>
                  <a:pt x="40722" y="94283"/>
                </a:lnTo>
                <a:lnTo>
                  <a:pt x="42277" y="96238"/>
                </a:lnTo>
                <a:lnTo>
                  <a:pt x="42277" y="92216"/>
                </a:lnTo>
                <a:lnTo>
                  <a:pt x="43627" y="88994"/>
                </a:lnTo>
                <a:lnTo>
                  <a:pt x="45933" y="88994"/>
                </a:lnTo>
                <a:lnTo>
                  <a:pt x="46988" y="91600"/>
                </a:lnTo>
                <a:lnTo>
                  <a:pt x="51083" y="94394"/>
                </a:lnTo>
                <a:lnTo>
                  <a:pt x="49383" y="91466"/>
                </a:lnTo>
                <a:lnTo>
                  <a:pt x="49811" y="89533"/>
                </a:lnTo>
                <a:lnTo>
                  <a:pt x="48350" y="86716"/>
                </a:lnTo>
                <a:lnTo>
                  <a:pt x="46466" y="82050"/>
                </a:lnTo>
                <a:lnTo>
                  <a:pt x="44783" y="79350"/>
                </a:lnTo>
                <a:lnTo>
                  <a:pt x="44900" y="78266"/>
                </a:lnTo>
                <a:lnTo>
                  <a:pt x="46566" y="78050"/>
                </a:lnTo>
                <a:lnTo>
                  <a:pt x="49594" y="79677"/>
                </a:lnTo>
                <a:lnTo>
                  <a:pt x="48666" y="80866"/>
                </a:lnTo>
                <a:lnTo>
                  <a:pt x="49594" y="81944"/>
                </a:lnTo>
                <a:lnTo>
                  <a:pt x="51172" y="80205"/>
                </a:lnTo>
                <a:lnTo>
                  <a:pt x="54322" y="81283"/>
                </a:lnTo>
                <a:lnTo>
                  <a:pt x="54422" y="80205"/>
                </a:lnTo>
                <a:lnTo>
                  <a:pt x="53172" y="79238"/>
                </a:lnTo>
                <a:lnTo>
                  <a:pt x="52916" y="78016"/>
                </a:lnTo>
                <a:lnTo>
                  <a:pt x="51805" y="77716"/>
                </a:lnTo>
                <a:lnTo>
                  <a:pt x="49511" y="76200"/>
                </a:lnTo>
                <a:lnTo>
                  <a:pt x="49722" y="74794"/>
                </a:lnTo>
                <a:lnTo>
                  <a:pt x="46988" y="72627"/>
                </a:lnTo>
                <a:lnTo>
                  <a:pt x="49594" y="71438"/>
                </a:lnTo>
                <a:lnTo>
                  <a:pt x="52038" y="71561"/>
                </a:lnTo>
                <a:lnTo>
                  <a:pt x="53500" y="70250"/>
                </a:lnTo>
                <a:lnTo>
                  <a:pt x="57244" y="72944"/>
                </a:lnTo>
                <a:lnTo>
                  <a:pt x="57688" y="74133"/>
                </a:lnTo>
                <a:lnTo>
                  <a:pt x="60311" y="74472"/>
                </a:lnTo>
                <a:lnTo>
                  <a:pt x="61033" y="72833"/>
                </a:lnTo>
                <a:lnTo>
                  <a:pt x="58738" y="69383"/>
                </a:lnTo>
                <a:lnTo>
                  <a:pt x="59350" y="66138"/>
                </a:lnTo>
                <a:lnTo>
                  <a:pt x="58400" y="64277"/>
                </a:lnTo>
                <a:lnTo>
                  <a:pt x="52038" y="60166"/>
                </a:lnTo>
                <a:lnTo>
                  <a:pt x="50011" y="59638"/>
                </a:lnTo>
                <a:lnTo>
                  <a:pt x="49066" y="58000"/>
                </a:lnTo>
                <a:lnTo>
                  <a:pt x="47305" y="58116"/>
                </a:lnTo>
                <a:lnTo>
                  <a:pt x="46150" y="56600"/>
                </a:lnTo>
                <a:lnTo>
                  <a:pt x="43427" y="56272"/>
                </a:lnTo>
                <a:lnTo>
                  <a:pt x="40722" y="53772"/>
                </a:lnTo>
                <a:lnTo>
                  <a:pt x="43627" y="53322"/>
                </a:lnTo>
                <a:lnTo>
                  <a:pt x="45305" y="51277"/>
                </a:lnTo>
                <a:lnTo>
                  <a:pt x="45205" y="49783"/>
                </a:lnTo>
                <a:lnTo>
                  <a:pt x="42477" y="49011"/>
                </a:lnTo>
                <a:lnTo>
                  <a:pt x="43950" y="47066"/>
                </a:lnTo>
                <a:lnTo>
                  <a:pt x="43827" y="45427"/>
                </a:lnTo>
                <a:lnTo>
                  <a:pt x="45944" y="46261"/>
                </a:lnTo>
                <a:lnTo>
                  <a:pt x="47661" y="47716"/>
                </a:lnTo>
                <a:lnTo>
                  <a:pt x="46994" y="49288"/>
                </a:lnTo>
                <a:lnTo>
                  <a:pt x="47211" y="50794"/>
                </a:lnTo>
                <a:lnTo>
                  <a:pt x="48700" y="50438"/>
                </a:lnTo>
                <a:lnTo>
                  <a:pt x="49672" y="47066"/>
                </a:lnTo>
                <a:lnTo>
                  <a:pt x="47822" y="44788"/>
                </a:lnTo>
                <a:lnTo>
                  <a:pt x="43627" y="39488"/>
                </a:lnTo>
                <a:lnTo>
                  <a:pt x="41844" y="38077"/>
                </a:lnTo>
                <a:lnTo>
                  <a:pt x="41438" y="36111"/>
                </a:lnTo>
                <a:lnTo>
                  <a:pt x="38200" y="33305"/>
                </a:lnTo>
                <a:lnTo>
                  <a:pt x="39338" y="31788"/>
                </a:lnTo>
                <a:lnTo>
                  <a:pt x="38816" y="26155"/>
                </a:lnTo>
                <a:lnTo>
                  <a:pt x="40583" y="23222"/>
                </a:lnTo>
                <a:lnTo>
                  <a:pt x="43950" y="22472"/>
                </a:lnTo>
                <a:lnTo>
                  <a:pt x="44361" y="25288"/>
                </a:lnTo>
                <a:lnTo>
                  <a:pt x="42800" y="25288"/>
                </a:lnTo>
                <a:lnTo>
                  <a:pt x="43105" y="26816"/>
                </a:lnTo>
                <a:lnTo>
                  <a:pt x="47405" y="28861"/>
                </a:lnTo>
                <a:lnTo>
                  <a:pt x="47822" y="32327"/>
                </a:lnTo>
                <a:lnTo>
                  <a:pt x="50538" y="34594"/>
                </a:lnTo>
                <a:lnTo>
                  <a:pt x="53605" y="34494"/>
                </a:lnTo>
                <a:lnTo>
                  <a:pt x="51388" y="32988"/>
                </a:lnTo>
                <a:lnTo>
                  <a:pt x="50238" y="30822"/>
                </a:lnTo>
                <a:lnTo>
                  <a:pt x="50661" y="28861"/>
                </a:lnTo>
                <a:lnTo>
                  <a:pt x="53500" y="29827"/>
                </a:lnTo>
                <a:lnTo>
                  <a:pt x="55688" y="32988"/>
                </a:lnTo>
                <a:lnTo>
                  <a:pt x="57566" y="33733"/>
                </a:lnTo>
                <a:lnTo>
                  <a:pt x="58633" y="31894"/>
                </a:lnTo>
                <a:lnTo>
                  <a:pt x="56544" y="30261"/>
                </a:lnTo>
                <a:lnTo>
                  <a:pt x="54638" y="29511"/>
                </a:lnTo>
                <a:lnTo>
                  <a:pt x="54744" y="27883"/>
                </a:lnTo>
                <a:lnTo>
                  <a:pt x="59877" y="28116"/>
                </a:lnTo>
                <a:lnTo>
                  <a:pt x="61766" y="30038"/>
                </a:lnTo>
                <a:lnTo>
                  <a:pt x="62605" y="29083"/>
                </a:lnTo>
                <a:lnTo>
                  <a:pt x="59661" y="26266"/>
                </a:lnTo>
                <a:lnTo>
                  <a:pt x="56650" y="25827"/>
                </a:lnTo>
                <a:lnTo>
                  <a:pt x="54122" y="22788"/>
                </a:lnTo>
                <a:lnTo>
                  <a:pt x="55605" y="21061"/>
                </a:lnTo>
                <a:lnTo>
                  <a:pt x="58294" y="21911"/>
                </a:lnTo>
                <a:lnTo>
                  <a:pt x="60527" y="20611"/>
                </a:lnTo>
                <a:lnTo>
                  <a:pt x="61572" y="16838"/>
                </a:lnTo>
                <a:lnTo>
                  <a:pt x="63538" y="16072"/>
                </a:lnTo>
                <a:lnTo>
                  <a:pt x="66594" y="18455"/>
                </a:lnTo>
                <a:lnTo>
                  <a:pt x="68872" y="18677"/>
                </a:lnTo>
                <a:lnTo>
                  <a:pt x="71411" y="15972"/>
                </a:lnTo>
                <a:lnTo>
                  <a:pt x="71516" y="14561"/>
                </a:lnTo>
                <a:lnTo>
                  <a:pt x="72655" y="14561"/>
                </a:lnTo>
                <a:lnTo>
                  <a:pt x="74561" y="16838"/>
                </a:lnTo>
                <a:lnTo>
                  <a:pt x="80222" y="16838"/>
                </a:lnTo>
                <a:lnTo>
                  <a:pt x="84450" y="17994"/>
                </a:lnTo>
                <a:lnTo>
                  <a:pt x="87455" y="17205"/>
                </a:lnTo>
                <a:lnTo>
                  <a:pt x="89072" y="13905"/>
                </a:lnTo>
                <a:lnTo>
                  <a:pt x="88455" y="10800"/>
                </a:lnTo>
                <a:lnTo>
                  <a:pt x="92066" y="8533"/>
                </a:lnTo>
                <a:lnTo>
                  <a:pt x="92261" y="5016"/>
                </a:lnTo>
                <a:lnTo>
                  <a:pt x="89461" y="3783"/>
                </a:lnTo>
                <a:lnTo>
                  <a:pt x="90033" y="0"/>
                </a:lnTo>
                <a:cubicBezTo>
                  <a:pt x="90033" y="0"/>
                  <a:pt x="90033" y="0"/>
                  <a:pt x="90033" y="0"/>
                </a:cubicBezTo>
                <a:close/>
                <a:moveTo>
                  <a:pt x="90033"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8" name="Google Shape;2778;p205"/>
          <p:cNvSpPr/>
          <p:nvPr/>
        </p:nvSpPr>
        <p:spPr>
          <a:xfrm>
            <a:off x="15281194" y="6024446"/>
            <a:ext cx="353670" cy="262625"/>
          </a:xfrm>
          <a:custGeom>
            <a:rect b="b" l="l" r="r" t="t"/>
            <a:pathLst>
              <a:path extrusionOk="0" h="120000" w="120000">
                <a:moveTo>
                  <a:pt x="37827" y="103683"/>
                </a:moveTo>
                <a:lnTo>
                  <a:pt x="28061" y="85777"/>
                </a:lnTo>
                <a:lnTo>
                  <a:pt x="22744" y="83866"/>
                </a:lnTo>
                <a:lnTo>
                  <a:pt x="19266" y="75461"/>
                </a:lnTo>
                <a:lnTo>
                  <a:pt x="15488" y="75461"/>
                </a:lnTo>
                <a:lnTo>
                  <a:pt x="12983" y="78127"/>
                </a:lnTo>
                <a:lnTo>
                  <a:pt x="7288" y="71638"/>
                </a:lnTo>
                <a:lnTo>
                  <a:pt x="3777" y="73933"/>
                </a:lnTo>
                <a:lnTo>
                  <a:pt x="0" y="74100"/>
                </a:lnTo>
                <a:lnTo>
                  <a:pt x="888" y="75850"/>
                </a:lnTo>
                <a:lnTo>
                  <a:pt x="1816" y="75927"/>
                </a:lnTo>
                <a:lnTo>
                  <a:pt x="4855" y="80261"/>
                </a:lnTo>
                <a:lnTo>
                  <a:pt x="7611" y="80000"/>
                </a:lnTo>
                <a:lnTo>
                  <a:pt x="9161" y="84738"/>
                </a:lnTo>
                <a:lnTo>
                  <a:pt x="8805" y="88561"/>
                </a:lnTo>
                <a:lnTo>
                  <a:pt x="18400" y="94894"/>
                </a:lnTo>
                <a:lnTo>
                  <a:pt x="19077" y="99977"/>
                </a:lnTo>
                <a:lnTo>
                  <a:pt x="24772" y="103500"/>
                </a:lnTo>
                <a:lnTo>
                  <a:pt x="30483" y="103722"/>
                </a:lnTo>
                <a:lnTo>
                  <a:pt x="36600" y="107911"/>
                </a:lnTo>
                <a:cubicBezTo>
                  <a:pt x="36600" y="107911"/>
                  <a:pt x="37827" y="103683"/>
                  <a:pt x="37827" y="103683"/>
                </a:cubicBezTo>
                <a:close/>
                <a:moveTo>
                  <a:pt x="1261" y="24844"/>
                </a:moveTo>
                <a:lnTo>
                  <a:pt x="1627" y="20388"/>
                </a:lnTo>
                <a:lnTo>
                  <a:pt x="9833" y="16561"/>
                </a:lnTo>
                <a:lnTo>
                  <a:pt x="22127" y="24983"/>
                </a:lnTo>
                <a:lnTo>
                  <a:pt x="30300" y="25372"/>
                </a:lnTo>
                <a:lnTo>
                  <a:pt x="38150" y="30355"/>
                </a:lnTo>
                <a:lnTo>
                  <a:pt x="39422" y="20794"/>
                </a:lnTo>
                <a:lnTo>
                  <a:pt x="36294" y="15422"/>
                </a:lnTo>
                <a:lnTo>
                  <a:pt x="30627" y="11211"/>
                </a:lnTo>
                <a:lnTo>
                  <a:pt x="32822" y="1666"/>
                </a:lnTo>
                <a:lnTo>
                  <a:pt x="39133" y="2400"/>
                </a:lnTo>
                <a:lnTo>
                  <a:pt x="49222" y="12350"/>
                </a:lnTo>
                <a:lnTo>
                  <a:pt x="52055" y="18861"/>
                </a:lnTo>
                <a:lnTo>
                  <a:pt x="62138" y="20022"/>
                </a:lnTo>
                <a:lnTo>
                  <a:pt x="64011" y="15422"/>
                </a:lnTo>
                <a:lnTo>
                  <a:pt x="70305" y="11211"/>
                </a:lnTo>
                <a:lnTo>
                  <a:pt x="77911" y="0"/>
                </a:lnTo>
                <a:lnTo>
                  <a:pt x="82555" y="4050"/>
                </a:lnTo>
                <a:lnTo>
                  <a:pt x="89322" y="14727"/>
                </a:lnTo>
                <a:lnTo>
                  <a:pt x="89655" y="19900"/>
                </a:lnTo>
                <a:lnTo>
                  <a:pt x="92477" y="27305"/>
                </a:lnTo>
                <a:lnTo>
                  <a:pt x="99850" y="33611"/>
                </a:lnTo>
                <a:lnTo>
                  <a:pt x="100683" y="37800"/>
                </a:lnTo>
                <a:lnTo>
                  <a:pt x="105388" y="42200"/>
                </a:lnTo>
                <a:lnTo>
                  <a:pt x="111211" y="42033"/>
                </a:lnTo>
                <a:lnTo>
                  <a:pt x="116850" y="44883"/>
                </a:lnTo>
                <a:lnTo>
                  <a:pt x="120000" y="50416"/>
                </a:lnTo>
                <a:lnTo>
                  <a:pt x="116683" y="49844"/>
                </a:lnTo>
                <a:lnTo>
                  <a:pt x="113727" y="52533"/>
                </a:lnTo>
                <a:lnTo>
                  <a:pt x="107938" y="52900"/>
                </a:lnTo>
                <a:lnTo>
                  <a:pt x="101272" y="59611"/>
                </a:lnTo>
                <a:lnTo>
                  <a:pt x="101727" y="66450"/>
                </a:lnTo>
                <a:lnTo>
                  <a:pt x="102544" y="71983"/>
                </a:lnTo>
                <a:lnTo>
                  <a:pt x="100488" y="75277"/>
                </a:lnTo>
                <a:lnTo>
                  <a:pt x="100061" y="80000"/>
                </a:lnTo>
                <a:lnTo>
                  <a:pt x="101455" y="82888"/>
                </a:lnTo>
                <a:lnTo>
                  <a:pt x="101455" y="86711"/>
                </a:lnTo>
                <a:lnTo>
                  <a:pt x="99383" y="88994"/>
                </a:lnTo>
                <a:lnTo>
                  <a:pt x="99383" y="98150"/>
                </a:lnTo>
                <a:lnTo>
                  <a:pt x="98150" y="101605"/>
                </a:lnTo>
                <a:lnTo>
                  <a:pt x="96711" y="98555"/>
                </a:lnTo>
                <a:lnTo>
                  <a:pt x="98150" y="92816"/>
                </a:lnTo>
                <a:lnTo>
                  <a:pt x="95166" y="88994"/>
                </a:lnTo>
                <a:lnTo>
                  <a:pt x="93416" y="90905"/>
                </a:lnTo>
                <a:lnTo>
                  <a:pt x="92155" y="95094"/>
                </a:lnTo>
                <a:lnTo>
                  <a:pt x="93727" y="101933"/>
                </a:lnTo>
                <a:lnTo>
                  <a:pt x="93250" y="106166"/>
                </a:lnTo>
                <a:lnTo>
                  <a:pt x="94366" y="108444"/>
                </a:lnTo>
                <a:lnTo>
                  <a:pt x="94244" y="118494"/>
                </a:lnTo>
                <a:lnTo>
                  <a:pt x="92355" y="120000"/>
                </a:lnTo>
                <a:lnTo>
                  <a:pt x="88744" y="119044"/>
                </a:lnTo>
                <a:lnTo>
                  <a:pt x="87322" y="115950"/>
                </a:lnTo>
                <a:lnTo>
                  <a:pt x="83694" y="113855"/>
                </a:lnTo>
                <a:lnTo>
                  <a:pt x="76416" y="104172"/>
                </a:lnTo>
                <a:lnTo>
                  <a:pt x="83483" y="98350"/>
                </a:lnTo>
                <a:lnTo>
                  <a:pt x="78455" y="94483"/>
                </a:lnTo>
                <a:lnTo>
                  <a:pt x="77294" y="91816"/>
                </a:lnTo>
                <a:lnTo>
                  <a:pt x="79938" y="89155"/>
                </a:lnTo>
                <a:lnTo>
                  <a:pt x="77011" y="85572"/>
                </a:lnTo>
                <a:lnTo>
                  <a:pt x="75144" y="81650"/>
                </a:lnTo>
                <a:lnTo>
                  <a:pt x="73111" y="81077"/>
                </a:lnTo>
                <a:lnTo>
                  <a:pt x="72727" y="79550"/>
                </a:lnTo>
                <a:lnTo>
                  <a:pt x="70394" y="79427"/>
                </a:lnTo>
                <a:lnTo>
                  <a:pt x="66355" y="83216"/>
                </a:lnTo>
                <a:lnTo>
                  <a:pt x="63161" y="83988"/>
                </a:lnTo>
                <a:lnTo>
                  <a:pt x="60383" y="88466"/>
                </a:lnTo>
                <a:lnTo>
                  <a:pt x="57800" y="89788"/>
                </a:lnTo>
                <a:lnTo>
                  <a:pt x="54100" y="96111"/>
                </a:lnTo>
                <a:lnTo>
                  <a:pt x="51805" y="96194"/>
                </a:lnTo>
                <a:lnTo>
                  <a:pt x="50327" y="98800"/>
                </a:lnTo>
                <a:lnTo>
                  <a:pt x="49616" y="101850"/>
                </a:lnTo>
                <a:lnTo>
                  <a:pt x="45750" y="103944"/>
                </a:lnTo>
                <a:lnTo>
                  <a:pt x="42655" y="102644"/>
                </a:lnTo>
                <a:lnTo>
                  <a:pt x="42905" y="102583"/>
                </a:lnTo>
                <a:lnTo>
                  <a:pt x="42905" y="96883"/>
                </a:lnTo>
                <a:lnTo>
                  <a:pt x="44488" y="94566"/>
                </a:lnTo>
                <a:lnTo>
                  <a:pt x="41338" y="87688"/>
                </a:lnTo>
                <a:lnTo>
                  <a:pt x="46677" y="86183"/>
                </a:lnTo>
                <a:lnTo>
                  <a:pt x="41655" y="80405"/>
                </a:lnTo>
                <a:lnTo>
                  <a:pt x="35333" y="80038"/>
                </a:lnTo>
                <a:lnTo>
                  <a:pt x="25572" y="73527"/>
                </a:lnTo>
                <a:lnTo>
                  <a:pt x="22744" y="65511"/>
                </a:lnTo>
                <a:lnTo>
                  <a:pt x="25572" y="61688"/>
                </a:lnTo>
                <a:lnTo>
                  <a:pt x="25272" y="56338"/>
                </a:lnTo>
                <a:lnTo>
                  <a:pt x="16416" y="47544"/>
                </a:lnTo>
                <a:lnTo>
                  <a:pt x="16066" y="42177"/>
                </a:lnTo>
                <a:lnTo>
                  <a:pt x="17688" y="36072"/>
                </a:lnTo>
                <a:lnTo>
                  <a:pt x="13255" y="30722"/>
                </a:lnTo>
                <a:lnTo>
                  <a:pt x="5400" y="29583"/>
                </a:lnTo>
                <a:lnTo>
                  <a:pt x="1261" y="24844"/>
                </a:lnTo>
                <a:cubicBezTo>
                  <a:pt x="1261" y="24844"/>
                  <a:pt x="1261" y="24844"/>
                  <a:pt x="1261" y="24844"/>
                </a:cubicBezTo>
                <a:close/>
                <a:moveTo>
                  <a:pt x="1261" y="248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79" name="Google Shape;2779;p205"/>
          <p:cNvSpPr/>
          <p:nvPr/>
        </p:nvSpPr>
        <p:spPr>
          <a:xfrm>
            <a:off x="15253180" y="6192528"/>
            <a:ext cx="1320133" cy="961211"/>
          </a:xfrm>
          <a:custGeom>
            <a:rect b="b" l="l" r="r" t="t"/>
            <a:pathLst>
              <a:path extrusionOk="0" h="120000" w="120000">
                <a:moveTo>
                  <a:pt x="2855" y="0"/>
                </a:moveTo>
                <a:lnTo>
                  <a:pt x="3105" y="22"/>
                </a:lnTo>
                <a:lnTo>
                  <a:pt x="3916" y="1211"/>
                </a:lnTo>
                <a:lnTo>
                  <a:pt x="4655" y="1138"/>
                </a:lnTo>
                <a:lnTo>
                  <a:pt x="5072" y="2444"/>
                </a:lnTo>
                <a:lnTo>
                  <a:pt x="4977" y="3494"/>
                </a:lnTo>
                <a:lnTo>
                  <a:pt x="7550" y="5233"/>
                </a:lnTo>
                <a:lnTo>
                  <a:pt x="7733" y="6627"/>
                </a:lnTo>
                <a:lnTo>
                  <a:pt x="9261" y="7594"/>
                </a:lnTo>
                <a:lnTo>
                  <a:pt x="10794" y="7655"/>
                </a:lnTo>
                <a:lnTo>
                  <a:pt x="12433" y="8805"/>
                </a:lnTo>
                <a:lnTo>
                  <a:pt x="12761" y="7644"/>
                </a:lnTo>
                <a:lnTo>
                  <a:pt x="12777" y="7666"/>
                </a:lnTo>
                <a:lnTo>
                  <a:pt x="14055" y="7361"/>
                </a:lnTo>
                <a:lnTo>
                  <a:pt x="14888" y="7716"/>
                </a:lnTo>
                <a:lnTo>
                  <a:pt x="15922" y="7144"/>
                </a:lnTo>
                <a:lnTo>
                  <a:pt x="16111" y="6305"/>
                </a:lnTo>
                <a:lnTo>
                  <a:pt x="16511" y="5588"/>
                </a:lnTo>
                <a:lnTo>
                  <a:pt x="17127" y="5566"/>
                </a:lnTo>
                <a:lnTo>
                  <a:pt x="18116" y="3827"/>
                </a:lnTo>
                <a:lnTo>
                  <a:pt x="18811" y="3466"/>
                </a:lnTo>
                <a:lnTo>
                  <a:pt x="19555" y="2233"/>
                </a:lnTo>
                <a:lnTo>
                  <a:pt x="20411" y="2022"/>
                </a:lnTo>
                <a:lnTo>
                  <a:pt x="21494" y="983"/>
                </a:lnTo>
                <a:lnTo>
                  <a:pt x="22122" y="1016"/>
                </a:lnTo>
                <a:lnTo>
                  <a:pt x="22222" y="1433"/>
                </a:lnTo>
                <a:lnTo>
                  <a:pt x="22766" y="1594"/>
                </a:lnTo>
                <a:lnTo>
                  <a:pt x="23272" y="2672"/>
                </a:lnTo>
                <a:lnTo>
                  <a:pt x="24055" y="3655"/>
                </a:lnTo>
                <a:lnTo>
                  <a:pt x="23344" y="4383"/>
                </a:lnTo>
                <a:lnTo>
                  <a:pt x="23655" y="5116"/>
                </a:lnTo>
                <a:lnTo>
                  <a:pt x="25005" y="6177"/>
                </a:lnTo>
                <a:lnTo>
                  <a:pt x="23111" y="7777"/>
                </a:lnTo>
                <a:lnTo>
                  <a:pt x="25061" y="10438"/>
                </a:lnTo>
                <a:lnTo>
                  <a:pt x="26033" y="11011"/>
                </a:lnTo>
                <a:lnTo>
                  <a:pt x="26416" y="11861"/>
                </a:lnTo>
                <a:lnTo>
                  <a:pt x="27383" y="12127"/>
                </a:lnTo>
                <a:lnTo>
                  <a:pt x="27888" y="11711"/>
                </a:lnTo>
                <a:lnTo>
                  <a:pt x="27877" y="12161"/>
                </a:lnTo>
                <a:lnTo>
                  <a:pt x="28727" y="13666"/>
                </a:lnTo>
                <a:lnTo>
                  <a:pt x="28894" y="15400"/>
                </a:lnTo>
                <a:lnTo>
                  <a:pt x="28638" y="17088"/>
                </a:lnTo>
                <a:lnTo>
                  <a:pt x="29022" y="17761"/>
                </a:lnTo>
                <a:lnTo>
                  <a:pt x="29900" y="17927"/>
                </a:lnTo>
                <a:lnTo>
                  <a:pt x="31038" y="19438"/>
                </a:lnTo>
                <a:lnTo>
                  <a:pt x="32438" y="19438"/>
                </a:lnTo>
                <a:lnTo>
                  <a:pt x="33405" y="19866"/>
                </a:lnTo>
                <a:lnTo>
                  <a:pt x="34800" y="19233"/>
                </a:lnTo>
                <a:lnTo>
                  <a:pt x="36161" y="20338"/>
                </a:lnTo>
                <a:lnTo>
                  <a:pt x="37000" y="20388"/>
                </a:lnTo>
                <a:lnTo>
                  <a:pt x="37372" y="21961"/>
                </a:lnTo>
                <a:lnTo>
                  <a:pt x="38255" y="23322"/>
                </a:lnTo>
                <a:lnTo>
                  <a:pt x="41211" y="24788"/>
                </a:lnTo>
                <a:lnTo>
                  <a:pt x="42527" y="24944"/>
                </a:lnTo>
                <a:lnTo>
                  <a:pt x="46066" y="26200"/>
                </a:lnTo>
                <a:lnTo>
                  <a:pt x="47794" y="26200"/>
                </a:lnTo>
                <a:lnTo>
                  <a:pt x="51683" y="24844"/>
                </a:lnTo>
                <a:lnTo>
                  <a:pt x="54600" y="24372"/>
                </a:lnTo>
                <a:lnTo>
                  <a:pt x="57972" y="24738"/>
                </a:lnTo>
                <a:lnTo>
                  <a:pt x="59277" y="25055"/>
                </a:lnTo>
                <a:lnTo>
                  <a:pt x="59705" y="23166"/>
                </a:lnTo>
                <a:lnTo>
                  <a:pt x="58816" y="21538"/>
                </a:lnTo>
                <a:lnTo>
                  <a:pt x="58244" y="19650"/>
                </a:lnTo>
                <a:lnTo>
                  <a:pt x="59461" y="18772"/>
                </a:lnTo>
                <a:lnTo>
                  <a:pt x="62327" y="18561"/>
                </a:lnTo>
                <a:lnTo>
                  <a:pt x="62838" y="16622"/>
                </a:lnTo>
                <a:lnTo>
                  <a:pt x="63605" y="15416"/>
                </a:lnTo>
                <a:lnTo>
                  <a:pt x="64572" y="15322"/>
                </a:lnTo>
                <a:lnTo>
                  <a:pt x="67011" y="12738"/>
                </a:lnTo>
                <a:lnTo>
                  <a:pt x="69516" y="12172"/>
                </a:lnTo>
                <a:lnTo>
                  <a:pt x="71700" y="12738"/>
                </a:lnTo>
                <a:lnTo>
                  <a:pt x="72127" y="11011"/>
                </a:lnTo>
                <a:lnTo>
                  <a:pt x="73305" y="10650"/>
                </a:lnTo>
                <a:lnTo>
                  <a:pt x="74444" y="11222"/>
                </a:lnTo>
                <a:lnTo>
                  <a:pt x="75755" y="11177"/>
                </a:lnTo>
                <a:lnTo>
                  <a:pt x="77866" y="13272"/>
                </a:lnTo>
                <a:lnTo>
                  <a:pt x="79683" y="13894"/>
                </a:lnTo>
                <a:lnTo>
                  <a:pt x="83111" y="16572"/>
                </a:lnTo>
                <a:lnTo>
                  <a:pt x="84027" y="16522"/>
                </a:lnTo>
                <a:lnTo>
                  <a:pt x="84966" y="15733"/>
                </a:lnTo>
                <a:lnTo>
                  <a:pt x="87327" y="16944"/>
                </a:lnTo>
                <a:lnTo>
                  <a:pt x="88550" y="17205"/>
                </a:lnTo>
                <a:lnTo>
                  <a:pt x="88877" y="19350"/>
                </a:lnTo>
                <a:lnTo>
                  <a:pt x="89427" y="19877"/>
                </a:lnTo>
                <a:lnTo>
                  <a:pt x="90655" y="19511"/>
                </a:lnTo>
                <a:lnTo>
                  <a:pt x="92850" y="20133"/>
                </a:lnTo>
                <a:lnTo>
                  <a:pt x="95216" y="24227"/>
                </a:lnTo>
                <a:lnTo>
                  <a:pt x="97794" y="24488"/>
                </a:lnTo>
                <a:lnTo>
                  <a:pt x="99277" y="25277"/>
                </a:lnTo>
                <a:lnTo>
                  <a:pt x="100200" y="27316"/>
                </a:lnTo>
                <a:lnTo>
                  <a:pt x="99783" y="28416"/>
                </a:lnTo>
                <a:lnTo>
                  <a:pt x="100288" y="30205"/>
                </a:lnTo>
                <a:lnTo>
                  <a:pt x="100244" y="31316"/>
                </a:lnTo>
                <a:lnTo>
                  <a:pt x="100788" y="32622"/>
                </a:lnTo>
                <a:lnTo>
                  <a:pt x="100700" y="34655"/>
                </a:lnTo>
                <a:lnTo>
                  <a:pt x="100833" y="35655"/>
                </a:lnTo>
                <a:lnTo>
                  <a:pt x="100405" y="36761"/>
                </a:lnTo>
                <a:lnTo>
                  <a:pt x="101155" y="38016"/>
                </a:lnTo>
                <a:lnTo>
                  <a:pt x="100866" y="38388"/>
                </a:lnTo>
                <a:lnTo>
                  <a:pt x="100955" y="39327"/>
                </a:lnTo>
                <a:lnTo>
                  <a:pt x="99438" y="40588"/>
                </a:lnTo>
                <a:lnTo>
                  <a:pt x="98161" y="41016"/>
                </a:lnTo>
                <a:lnTo>
                  <a:pt x="98677" y="42011"/>
                </a:lnTo>
                <a:lnTo>
                  <a:pt x="99655" y="42950"/>
                </a:lnTo>
                <a:lnTo>
                  <a:pt x="98550" y="44883"/>
                </a:lnTo>
                <a:lnTo>
                  <a:pt x="98844" y="45205"/>
                </a:lnTo>
                <a:lnTo>
                  <a:pt x="99222" y="47822"/>
                </a:lnTo>
                <a:lnTo>
                  <a:pt x="99222" y="49238"/>
                </a:lnTo>
                <a:lnTo>
                  <a:pt x="101205" y="49811"/>
                </a:lnTo>
                <a:lnTo>
                  <a:pt x="101711" y="49811"/>
                </a:lnTo>
                <a:lnTo>
                  <a:pt x="99900" y="52594"/>
                </a:lnTo>
                <a:lnTo>
                  <a:pt x="99616" y="54477"/>
                </a:lnTo>
                <a:lnTo>
                  <a:pt x="101155" y="58250"/>
                </a:lnTo>
                <a:lnTo>
                  <a:pt x="102011" y="61655"/>
                </a:lnTo>
                <a:lnTo>
                  <a:pt x="101594" y="62661"/>
                </a:lnTo>
                <a:lnTo>
                  <a:pt x="102183" y="63972"/>
                </a:lnTo>
                <a:lnTo>
                  <a:pt x="102333" y="66655"/>
                </a:lnTo>
                <a:lnTo>
                  <a:pt x="107450" y="66744"/>
                </a:lnTo>
                <a:lnTo>
                  <a:pt x="108383" y="69266"/>
                </a:lnTo>
                <a:lnTo>
                  <a:pt x="108261" y="71255"/>
                </a:lnTo>
                <a:lnTo>
                  <a:pt x="108844" y="74150"/>
                </a:lnTo>
                <a:lnTo>
                  <a:pt x="108383" y="75044"/>
                </a:lnTo>
                <a:lnTo>
                  <a:pt x="103994" y="82488"/>
                </a:lnTo>
                <a:lnTo>
                  <a:pt x="107033" y="87516"/>
                </a:lnTo>
                <a:lnTo>
                  <a:pt x="107700" y="89194"/>
                </a:lnTo>
                <a:lnTo>
                  <a:pt x="109233" y="91183"/>
                </a:lnTo>
                <a:lnTo>
                  <a:pt x="110711" y="92183"/>
                </a:lnTo>
                <a:lnTo>
                  <a:pt x="111211" y="92916"/>
                </a:lnTo>
                <a:lnTo>
                  <a:pt x="113161" y="93127"/>
                </a:lnTo>
                <a:lnTo>
                  <a:pt x="114255" y="93650"/>
                </a:lnTo>
                <a:lnTo>
                  <a:pt x="114416" y="94433"/>
                </a:lnTo>
                <a:lnTo>
                  <a:pt x="116033" y="94638"/>
                </a:lnTo>
                <a:lnTo>
                  <a:pt x="116066" y="97116"/>
                </a:lnTo>
                <a:lnTo>
                  <a:pt x="116488" y="98794"/>
                </a:lnTo>
                <a:lnTo>
                  <a:pt x="116572" y="100783"/>
                </a:lnTo>
                <a:lnTo>
                  <a:pt x="116877" y="102088"/>
                </a:lnTo>
                <a:lnTo>
                  <a:pt x="118300" y="101988"/>
                </a:lnTo>
                <a:lnTo>
                  <a:pt x="119827" y="103238"/>
                </a:lnTo>
                <a:lnTo>
                  <a:pt x="120000" y="106077"/>
                </a:lnTo>
                <a:lnTo>
                  <a:pt x="119155" y="107077"/>
                </a:lnTo>
                <a:lnTo>
                  <a:pt x="117627" y="106344"/>
                </a:lnTo>
                <a:lnTo>
                  <a:pt x="114800" y="107388"/>
                </a:lnTo>
                <a:lnTo>
                  <a:pt x="114211" y="108166"/>
                </a:lnTo>
                <a:lnTo>
                  <a:pt x="112433" y="109061"/>
                </a:lnTo>
                <a:lnTo>
                  <a:pt x="111844" y="110477"/>
                </a:lnTo>
                <a:lnTo>
                  <a:pt x="112150" y="111733"/>
                </a:lnTo>
                <a:lnTo>
                  <a:pt x="111244" y="113266"/>
                </a:lnTo>
                <a:lnTo>
                  <a:pt x="111811" y="115038"/>
                </a:lnTo>
                <a:lnTo>
                  <a:pt x="111555" y="117616"/>
                </a:lnTo>
                <a:lnTo>
                  <a:pt x="111577" y="118794"/>
                </a:lnTo>
                <a:lnTo>
                  <a:pt x="111244" y="118794"/>
                </a:lnTo>
                <a:lnTo>
                  <a:pt x="110972" y="119394"/>
                </a:lnTo>
                <a:lnTo>
                  <a:pt x="110088" y="120000"/>
                </a:lnTo>
                <a:lnTo>
                  <a:pt x="108133" y="119122"/>
                </a:lnTo>
                <a:lnTo>
                  <a:pt x="106672" y="118466"/>
                </a:lnTo>
                <a:lnTo>
                  <a:pt x="106100" y="117194"/>
                </a:lnTo>
                <a:lnTo>
                  <a:pt x="105355" y="117355"/>
                </a:lnTo>
                <a:lnTo>
                  <a:pt x="105077" y="118633"/>
                </a:lnTo>
                <a:lnTo>
                  <a:pt x="104722" y="118677"/>
                </a:lnTo>
                <a:lnTo>
                  <a:pt x="103888" y="117800"/>
                </a:lnTo>
                <a:lnTo>
                  <a:pt x="103350" y="118027"/>
                </a:lnTo>
                <a:lnTo>
                  <a:pt x="102333" y="117577"/>
                </a:lnTo>
                <a:lnTo>
                  <a:pt x="99761" y="117466"/>
                </a:lnTo>
                <a:lnTo>
                  <a:pt x="97944" y="116483"/>
                </a:lnTo>
                <a:lnTo>
                  <a:pt x="94716" y="116755"/>
                </a:lnTo>
                <a:lnTo>
                  <a:pt x="93161" y="114944"/>
                </a:lnTo>
                <a:lnTo>
                  <a:pt x="92683" y="114883"/>
                </a:lnTo>
                <a:lnTo>
                  <a:pt x="91311" y="116316"/>
                </a:lnTo>
                <a:lnTo>
                  <a:pt x="90194" y="115261"/>
                </a:lnTo>
                <a:lnTo>
                  <a:pt x="88905" y="115322"/>
                </a:lnTo>
                <a:lnTo>
                  <a:pt x="85805" y="115372"/>
                </a:lnTo>
                <a:lnTo>
                  <a:pt x="85588" y="114605"/>
                </a:lnTo>
                <a:lnTo>
                  <a:pt x="84927" y="114066"/>
                </a:lnTo>
                <a:lnTo>
                  <a:pt x="84838" y="112127"/>
                </a:lnTo>
                <a:lnTo>
                  <a:pt x="83683" y="109377"/>
                </a:lnTo>
                <a:lnTo>
                  <a:pt x="83066" y="106738"/>
                </a:lnTo>
                <a:lnTo>
                  <a:pt x="82000" y="104872"/>
                </a:lnTo>
                <a:lnTo>
                  <a:pt x="81866" y="104105"/>
                </a:lnTo>
                <a:lnTo>
                  <a:pt x="81338" y="104150"/>
                </a:lnTo>
                <a:lnTo>
                  <a:pt x="81338" y="103655"/>
                </a:lnTo>
                <a:lnTo>
                  <a:pt x="79338" y="103327"/>
                </a:lnTo>
                <a:lnTo>
                  <a:pt x="78150" y="103772"/>
                </a:lnTo>
                <a:lnTo>
                  <a:pt x="76600" y="105194"/>
                </a:lnTo>
                <a:lnTo>
                  <a:pt x="75394" y="105255"/>
                </a:lnTo>
                <a:lnTo>
                  <a:pt x="75261" y="104594"/>
                </a:lnTo>
                <a:lnTo>
                  <a:pt x="75227" y="105422"/>
                </a:lnTo>
                <a:lnTo>
                  <a:pt x="72788" y="107288"/>
                </a:lnTo>
                <a:lnTo>
                  <a:pt x="70755" y="109377"/>
                </a:lnTo>
                <a:lnTo>
                  <a:pt x="68444" y="107461"/>
                </a:lnTo>
                <a:lnTo>
                  <a:pt x="66488" y="106850"/>
                </a:lnTo>
                <a:lnTo>
                  <a:pt x="65077" y="107122"/>
                </a:lnTo>
                <a:lnTo>
                  <a:pt x="64505" y="107511"/>
                </a:lnTo>
                <a:lnTo>
                  <a:pt x="62455" y="105255"/>
                </a:lnTo>
                <a:lnTo>
                  <a:pt x="61483" y="105088"/>
                </a:lnTo>
                <a:lnTo>
                  <a:pt x="60561" y="104316"/>
                </a:lnTo>
                <a:lnTo>
                  <a:pt x="59183" y="103933"/>
                </a:lnTo>
                <a:lnTo>
                  <a:pt x="57444" y="101677"/>
                </a:lnTo>
                <a:lnTo>
                  <a:pt x="58166" y="100911"/>
                </a:lnTo>
                <a:lnTo>
                  <a:pt x="57994" y="100250"/>
                </a:lnTo>
                <a:lnTo>
                  <a:pt x="56877" y="100144"/>
                </a:lnTo>
                <a:lnTo>
                  <a:pt x="56622" y="99644"/>
                </a:lnTo>
                <a:lnTo>
                  <a:pt x="54750" y="99533"/>
                </a:lnTo>
                <a:lnTo>
                  <a:pt x="54138" y="98705"/>
                </a:lnTo>
                <a:lnTo>
                  <a:pt x="52627" y="98100"/>
                </a:lnTo>
                <a:lnTo>
                  <a:pt x="50494" y="98366"/>
                </a:lnTo>
                <a:lnTo>
                  <a:pt x="49288" y="97488"/>
                </a:lnTo>
                <a:lnTo>
                  <a:pt x="47522" y="92588"/>
                </a:lnTo>
                <a:lnTo>
                  <a:pt x="47305" y="91427"/>
                </a:lnTo>
                <a:lnTo>
                  <a:pt x="46783" y="91666"/>
                </a:lnTo>
                <a:lnTo>
                  <a:pt x="45711" y="90572"/>
                </a:lnTo>
                <a:lnTo>
                  <a:pt x="45966" y="90177"/>
                </a:lnTo>
                <a:lnTo>
                  <a:pt x="46377" y="90500"/>
                </a:lnTo>
                <a:lnTo>
                  <a:pt x="46822" y="90500"/>
                </a:lnTo>
                <a:lnTo>
                  <a:pt x="46200" y="89188"/>
                </a:lnTo>
                <a:lnTo>
                  <a:pt x="45316" y="89350"/>
                </a:lnTo>
                <a:lnTo>
                  <a:pt x="44700" y="88844"/>
                </a:lnTo>
                <a:lnTo>
                  <a:pt x="44511" y="86600"/>
                </a:lnTo>
                <a:lnTo>
                  <a:pt x="42388" y="83405"/>
                </a:lnTo>
                <a:lnTo>
                  <a:pt x="42261" y="82016"/>
                </a:lnTo>
                <a:lnTo>
                  <a:pt x="41016" y="79983"/>
                </a:lnTo>
                <a:lnTo>
                  <a:pt x="40394" y="79605"/>
                </a:lnTo>
                <a:lnTo>
                  <a:pt x="38572" y="81483"/>
                </a:lnTo>
                <a:lnTo>
                  <a:pt x="38000" y="81427"/>
                </a:lnTo>
                <a:lnTo>
                  <a:pt x="37427" y="80105"/>
                </a:lnTo>
                <a:lnTo>
                  <a:pt x="36900" y="80388"/>
                </a:lnTo>
                <a:lnTo>
                  <a:pt x="35566" y="79605"/>
                </a:lnTo>
                <a:lnTo>
                  <a:pt x="35744" y="78777"/>
                </a:lnTo>
                <a:lnTo>
                  <a:pt x="35972" y="77955"/>
                </a:lnTo>
                <a:lnTo>
                  <a:pt x="35655" y="78394"/>
                </a:lnTo>
                <a:lnTo>
                  <a:pt x="34861" y="78450"/>
                </a:lnTo>
                <a:lnTo>
                  <a:pt x="34155" y="78344"/>
                </a:lnTo>
                <a:lnTo>
                  <a:pt x="35027" y="79227"/>
                </a:lnTo>
                <a:lnTo>
                  <a:pt x="34983" y="80594"/>
                </a:lnTo>
                <a:lnTo>
                  <a:pt x="34327" y="81316"/>
                </a:lnTo>
                <a:lnTo>
                  <a:pt x="33616" y="81366"/>
                </a:lnTo>
                <a:lnTo>
                  <a:pt x="32727" y="79938"/>
                </a:lnTo>
                <a:lnTo>
                  <a:pt x="32772" y="79505"/>
                </a:lnTo>
                <a:lnTo>
                  <a:pt x="32244" y="79772"/>
                </a:lnTo>
                <a:lnTo>
                  <a:pt x="31811" y="79333"/>
                </a:lnTo>
                <a:lnTo>
                  <a:pt x="30550" y="78700"/>
                </a:lnTo>
                <a:lnTo>
                  <a:pt x="29544" y="77816"/>
                </a:lnTo>
                <a:lnTo>
                  <a:pt x="29155" y="73311"/>
                </a:lnTo>
                <a:lnTo>
                  <a:pt x="27305" y="73311"/>
                </a:lnTo>
                <a:lnTo>
                  <a:pt x="26827" y="71366"/>
                </a:lnTo>
                <a:lnTo>
                  <a:pt x="26916" y="69222"/>
                </a:lnTo>
                <a:lnTo>
                  <a:pt x="28144" y="67861"/>
                </a:lnTo>
                <a:lnTo>
                  <a:pt x="26916" y="64605"/>
                </a:lnTo>
                <a:lnTo>
                  <a:pt x="25822" y="63866"/>
                </a:lnTo>
                <a:lnTo>
                  <a:pt x="24722" y="61300"/>
                </a:lnTo>
                <a:lnTo>
                  <a:pt x="24005" y="60661"/>
                </a:lnTo>
                <a:lnTo>
                  <a:pt x="23372" y="60988"/>
                </a:lnTo>
                <a:lnTo>
                  <a:pt x="19033" y="57422"/>
                </a:lnTo>
                <a:lnTo>
                  <a:pt x="18011" y="57522"/>
                </a:lnTo>
                <a:lnTo>
                  <a:pt x="17422" y="58044"/>
                </a:lnTo>
                <a:lnTo>
                  <a:pt x="16200" y="56894"/>
                </a:lnTo>
                <a:lnTo>
                  <a:pt x="16411" y="56000"/>
                </a:lnTo>
                <a:lnTo>
                  <a:pt x="16077" y="55483"/>
                </a:lnTo>
                <a:lnTo>
                  <a:pt x="16622" y="53955"/>
                </a:lnTo>
                <a:lnTo>
                  <a:pt x="15294" y="52594"/>
                </a:lnTo>
                <a:lnTo>
                  <a:pt x="15055" y="51550"/>
                </a:lnTo>
                <a:lnTo>
                  <a:pt x="13788" y="51227"/>
                </a:lnTo>
                <a:lnTo>
                  <a:pt x="13161" y="50233"/>
                </a:lnTo>
                <a:lnTo>
                  <a:pt x="12350" y="50127"/>
                </a:lnTo>
                <a:lnTo>
                  <a:pt x="12350" y="49127"/>
                </a:lnTo>
                <a:lnTo>
                  <a:pt x="12822" y="48338"/>
                </a:lnTo>
                <a:lnTo>
                  <a:pt x="12433" y="47611"/>
                </a:lnTo>
                <a:lnTo>
                  <a:pt x="12777" y="46616"/>
                </a:lnTo>
                <a:lnTo>
                  <a:pt x="12822" y="43944"/>
                </a:lnTo>
                <a:lnTo>
                  <a:pt x="13455" y="43261"/>
                </a:lnTo>
                <a:lnTo>
                  <a:pt x="13655" y="41016"/>
                </a:lnTo>
                <a:lnTo>
                  <a:pt x="14416" y="41216"/>
                </a:lnTo>
                <a:lnTo>
                  <a:pt x="15133" y="40633"/>
                </a:lnTo>
                <a:lnTo>
                  <a:pt x="15133" y="38077"/>
                </a:lnTo>
                <a:lnTo>
                  <a:pt x="14672" y="37705"/>
                </a:lnTo>
                <a:lnTo>
                  <a:pt x="14555" y="35816"/>
                </a:lnTo>
                <a:lnTo>
                  <a:pt x="15250" y="35638"/>
                </a:lnTo>
                <a:lnTo>
                  <a:pt x="16394" y="35166"/>
                </a:lnTo>
                <a:lnTo>
                  <a:pt x="16750" y="34850"/>
                </a:lnTo>
                <a:lnTo>
                  <a:pt x="16233" y="34433"/>
                </a:lnTo>
                <a:lnTo>
                  <a:pt x="15438" y="33927"/>
                </a:lnTo>
                <a:lnTo>
                  <a:pt x="14166" y="34088"/>
                </a:lnTo>
                <a:lnTo>
                  <a:pt x="13294" y="33822"/>
                </a:lnTo>
                <a:lnTo>
                  <a:pt x="11311" y="32411"/>
                </a:lnTo>
                <a:lnTo>
                  <a:pt x="10461" y="32255"/>
                </a:lnTo>
                <a:lnTo>
                  <a:pt x="9405" y="31505"/>
                </a:lnTo>
                <a:lnTo>
                  <a:pt x="8855" y="29827"/>
                </a:lnTo>
                <a:lnTo>
                  <a:pt x="8266" y="28633"/>
                </a:lnTo>
                <a:lnTo>
                  <a:pt x="7377" y="28372"/>
                </a:lnTo>
                <a:lnTo>
                  <a:pt x="6822" y="26944"/>
                </a:lnTo>
                <a:lnTo>
                  <a:pt x="6872" y="25650"/>
                </a:lnTo>
                <a:lnTo>
                  <a:pt x="6322" y="23805"/>
                </a:lnTo>
                <a:lnTo>
                  <a:pt x="5216" y="23705"/>
                </a:lnTo>
                <a:lnTo>
                  <a:pt x="5083" y="23755"/>
                </a:lnTo>
                <a:lnTo>
                  <a:pt x="5394" y="22494"/>
                </a:lnTo>
                <a:lnTo>
                  <a:pt x="4844" y="20822"/>
                </a:lnTo>
                <a:lnTo>
                  <a:pt x="3577" y="17983"/>
                </a:lnTo>
                <a:lnTo>
                  <a:pt x="2011" y="17255"/>
                </a:lnTo>
                <a:lnTo>
                  <a:pt x="2144" y="16416"/>
                </a:lnTo>
                <a:lnTo>
                  <a:pt x="2055" y="14322"/>
                </a:lnTo>
                <a:lnTo>
                  <a:pt x="2822" y="12127"/>
                </a:lnTo>
                <a:lnTo>
                  <a:pt x="2438" y="11222"/>
                </a:lnTo>
                <a:lnTo>
                  <a:pt x="1088" y="11011"/>
                </a:lnTo>
                <a:lnTo>
                  <a:pt x="1044" y="9022"/>
                </a:lnTo>
                <a:lnTo>
                  <a:pt x="1211" y="7655"/>
                </a:lnTo>
                <a:lnTo>
                  <a:pt x="666" y="4933"/>
                </a:lnTo>
                <a:lnTo>
                  <a:pt x="33" y="3516"/>
                </a:lnTo>
                <a:lnTo>
                  <a:pt x="0" y="2783"/>
                </a:lnTo>
                <a:lnTo>
                  <a:pt x="1638" y="2622"/>
                </a:lnTo>
                <a:lnTo>
                  <a:pt x="2227" y="683"/>
                </a:lnTo>
                <a:lnTo>
                  <a:pt x="2855" y="5"/>
                </a:lnTo>
                <a:cubicBezTo>
                  <a:pt x="2855" y="5"/>
                  <a:pt x="2855" y="0"/>
                  <a:pt x="2855" y="0"/>
                </a:cubicBezTo>
                <a:close/>
                <a:moveTo>
                  <a:pt x="2855"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0" name="Google Shape;2780;p205"/>
          <p:cNvSpPr/>
          <p:nvPr/>
        </p:nvSpPr>
        <p:spPr>
          <a:xfrm>
            <a:off x="15183145" y="6066467"/>
            <a:ext cx="231110" cy="176835"/>
          </a:xfrm>
          <a:custGeom>
            <a:rect b="b" l="l" r="r" t="t"/>
            <a:pathLst>
              <a:path extrusionOk="0" h="120000" w="120000">
                <a:moveTo>
                  <a:pt x="0" y="8200"/>
                </a:moveTo>
                <a:lnTo>
                  <a:pt x="10405" y="3933"/>
                </a:lnTo>
                <a:lnTo>
                  <a:pt x="25400" y="0"/>
                </a:lnTo>
                <a:lnTo>
                  <a:pt x="29727" y="1122"/>
                </a:lnTo>
                <a:lnTo>
                  <a:pt x="48588" y="605"/>
                </a:lnTo>
                <a:lnTo>
                  <a:pt x="56777" y="9683"/>
                </a:lnTo>
                <a:lnTo>
                  <a:pt x="68805" y="11377"/>
                </a:lnTo>
                <a:lnTo>
                  <a:pt x="75600" y="19333"/>
                </a:lnTo>
                <a:lnTo>
                  <a:pt x="73116" y="28411"/>
                </a:lnTo>
                <a:lnTo>
                  <a:pt x="73650" y="36400"/>
                </a:lnTo>
                <a:lnTo>
                  <a:pt x="87216" y="49472"/>
                </a:lnTo>
                <a:lnTo>
                  <a:pt x="87672" y="57427"/>
                </a:lnTo>
                <a:lnTo>
                  <a:pt x="83344" y="63116"/>
                </a:lnTo>
                <a:lnTo>
                  <a:pt x="87672" y="75038"/>
                </a:lnTo>
                <a:lnTo>
                  <a:pt x="102622" y="84722"/>
                </a:lnTo>
                <a:lnTo>
                  <a:pt x="112311" y="85266"/>
                </a:lnTo>
                <a:lnTo>
                  <a:pt x="120000" y="93855"/>
                </a:lnTo>
                <a:lnTo>
                  <a:pt x="111822" y="96100"/>
                </a:lnTo>
                <a:lnTo>
                  <a:pt x="116644" y="106327"/>
                </a:lnTo>
                <a:lnTo>
                  <a:pt x="114222" y="109772"/>
                </a:lnTo>
                <a:lnTo>
                  <a:pt x="114222" y="118244"/>
                </a:lnTo>
                <a:lnTo>
                  <a:pt x="106533" y="120000"/>
                </a:lnTo>
                <a:lnTo>
                  <a:pt x="91488" y="93250"/>
                </a:lnTo>
                <a:lnTo>
                  <a:pt x="83344" y="90411"/>
                </a:lnTo>
                <a:lnTo>
                  <a:pt x="78016" y="77911"/>
                </a:lnTo>
                <a:lnTo>
                  <a:pt x="72233" y="77911"/>
                </a:lnTo>
                <a:lnTo>
                  <a:pt x="68394" y="81872"/>
                </a:lnTo>
                <a:lnTo>
                  <a:pt x="59672" y="72222"/>
                </a:lnTo>
                <a:lnTo>
                  <a:pt x="54294" y="75644"/>
                </a:lnTo>
                <a:lnTo>
                  <a:pt x="48505" y="75888"/>
                </a:lnTo>
                <a:lnTo>
                  <a:pt x="46011" y="71138"/>
                </a:lnTo>
                <a:lnTo>
                  <a:pt x="40272" y="64327"/>
                </a:lnTo>
                <a:lnTo>
                  <a:pt x="33766" y="64872"/>
                </a:lnTo>
                <a:lnTo>
                  <a:pt x="23344" y="64327"/>
                </a:lnTo>
                <a:lnTo>
                  <a:pt x="13738" y="57488"/>
                </a:lnTo>
                <a:lnTo>
                  <a:pt x="13233" y="41905"/>
                </a:lnTo>
                <a:lnTo>
                  <a:pt x="15438" y="29655"/>
                </a:lnTo>
                <a:lnTo>
                  <a:pt x="11844" y="21455"/>
                </a:lnTo>
                <a:lnTo>
                  <a:pt x="5722" y="19727"/>
                </a:lnTo>
                <a:lnTo>
                  <a:pt x="5322" y="14950"/>
                </a:lnTo>
                <a:cubicBezTo>
                  <a:pt x="5322" y="14950"/>
                  <a:pt x="0" y="8200"/>
                  <a:pt x="0" y="8200"/>
                </a:cubicBezTo>
                <a:close/>
                <a:moveTo>
                  <a:pt x="0" y="82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1" name="Google Shape;2781;p205"/>
          <p:cNvSpPr/>
          <p:nvPr/>
        </p:nvSpPr>
        <p:spPr>
          <a:xfrm>
            <a:off x="14118634" y="6024446"/>
            <a:ext cx="1195823" cy="434208"/>
          </a:xfrm>
          <a:custGeom>
            <a:rect b="b" l="l" r="r" t="t"/>
            <a:pathLst>
              <a:path extrusionOk="0" h="120000" w="120000">
                <a:moveTo>
                  <a:pt x="0" y="39127"/>
                </a:moveTo>
                <a:lnTo>
                  <a:pt x="1000" y="40116"/>
                </a:lnTo>
                <a:lnTo>
                  <a:pt x="2288" y="39250"/>
                </a:lnTo>
                <a:lnTo>
                  <a:pt x="2483" y="37494"/>
                </a:lnTo>
                <a:lnTo>
                  <a:pt x="1872" y="36505"/>
                </a:lnTo>
                <a:lnTo>
                  <a:pt x="1183" y="37788"/>
                </a:lnTo>
                <a:lnTo>
                  <a:pt x="250" y="37838"/>
                </a:lnTo>
                <a:cubicBezTo>
                  <a:pt x="250" y="37838"/>
                  <a:pt x="0" y="39127"/>
                  <a:pt x="0" y="39127"/>
                </a:cubicBezTo>
                <a:close/>
                <a:moveTo>
                  <a:pt x="14255" y="111022"/>
                </a:moveTo>
                <a:lnTo>
                  <a:pt x="14705" y="109872"/>
                </a:lnTo>
                <a:lnTo>
                  <a:pt x="15244" y="109933"/>
                </a:lnTo>
                <a:lnTo>
                  <a:pt x="15388" y="111072"/>
                </a:lnTo>
                <a:lnTo>
                  <a:pt x="14816" y="111494"/>
                </a:lnTo>
                <a:lnTo>
                  <a:pt x="14255" y="111022"/>
                </a:lnTo>
                <a:cubicBezTo>
                  <a:pt x="14255" y="111022"/>
                  <a:pt x="14255" y="111022"/>
                  <a:pt x="14255" y="111022"/>
                </a:cubicBezTo>
                <a:close/>
                <a:moveTo>
                  <a:pt x="96688" y="6750"/>
                </a:moveTo>
                <a:lnTo>
                  <a:pt x="96388" y="7788"/>
                </a:lnTo>
                <a:lnTo>
                  <a:pt x="95600" y="11922"/>
                </a:lnTo>
                <a:lnTo>
                  <a:pt x="93994" y="14372"/>
                </a:lnTo>
                <a:lnTo>
                  <a:pt x="91833" y="17038"/>
                </a:lnTo>
                <a:lnTo>
                  <a:pt x="91450" y="19488"/>
                </a:lnTo>
                <a:lnTo>
                  <a:pt x="89433" y="19861"/>
                </a:lnTo>
                <a:lnTo>
                  <a:pt x="88655" y="21444"/>
                </a:lnTo>
                <a:lnTo>
                  <a:pt x="86016" y="19983"/>
                </a:lnTo>
                <a:lnTo>
                  <a:pt x="85238" y="18744"/>
                </a:lnTo>
                <a:lnTo>
                  <a:pt x="84311" y="18744"/>
                </a:lnTo>
                <a:lnTo>
                  <a:pt x="83916" y="18155"/>
                </a:lnTo>
                <a:lnTo>
                  <a:pt x="82638" y="19116"/>
                </a:lnTo>
                <a:lnTo>
                  <a:pt x="80300" y="19488"/>
                </a:lnTo>
                <a:lnTo>
                  <a:pt x="77561" y="22283"/>
                </a:lnTo>
                <a:lnTo>
                  <a:pt x="75350" y="21194"/>
                </a:lnTo>
                <a:lnTo>
                  <a:pt x="73888" y="18633"/>
                </a:lnTo>
                <a:lnTo>
                  <a:pt x="73100" y="19983"/>
                </a:lnTo>
                <a:lnTo>
                  <a:pt x="70611" y="16938"/>
                </a:lnTo>
                <a:lnTo>
                  <a:pt x="69344" y="16444"/>
                </a:lnTo>
                <a:lnTo>
                  <a:pt x="67094" y="12661"/>
                </a:lnTo>
                <a:lnTo>
                  <a:pt x="66405" y="12661"/>
                </a:lnTo>
                <a:lnTo>
                  <a:pt x="65827" y="14738"/>
                </a:lnTo>
                <a:lnTo>
                  <a:pt x="64744" y="14122"/>
                </a:lnTo>
                <a:lnTo>
                  <a:pt x="63622" y="10361"/>
                </a:lnTo>
                <a:lnTo>
                  <a:pt x="63322" y="6455"/>
                </a:lnTo>
                <a:lnTo>
                  <a:pt x="62288" y="4255"/>
                </a:lnTo>
                <a:lnTo>
                  <a:pt x="61566" y="4622"/>
                </a:lnTo>
                <a:lnTo>
                  <a:pt x="60000" y="8505"/>
                </a:lnTo>
                <a:lnTo>
                  <a:pt x="59466" y="7911"/>
                </a:lnTo>
                <a:lnTo>
                  <a:pt x="58883" y="8877"/>
                </a:lnTo>
                <a:lnTo>
                  <a:pt x="56527" y="3538"/>
                </a:lnTo>
                <a:lnTo>
                  <a:pt x="56327" y="372"/>
                </a:lnTo>
                <a:lnTo>
                  <a:pt x="55938" y="0"/>
                </a:lnTo>
                <a:lnTo>
                  <a:pt x="54377" y="1927"/>
                </a:lnTo>
                <a:lnTo>
                  <a:pt x="52322" y="1927"/>
                </a:lnTo>
                <a:lnTo>
                  <a:pt x="51333" y="1088"/>
                </a:lnTo>
                <a:lnTo>
                  <a:pt x="50066" y="1927"/>
                </a:lnTo>
                <a:lnTo>
                  <a:pt x="46894" y="1583"/>
                </a:lnTo>
                <a:lnTo>
                  <a:pt x="45333" y="2422"/>
                </a:lnTo>
                <a:lnTo>
                  <a:pt x="42344" y="5711"/>
                </a:lnTo>
                <a:lnTo>
                  <a:pt x="40977" y="6105"/>
                </a:lnTo>
                <a:lnTo>
                  <a:pt x="38583" y="7200"/>
                </a:lnTo>
                <a:lnTo>
                  <a:pt x="37894" y="9494"/>
                </a:lnTo>
                <a:lnTo>
                  <a:pt x="36777" y="10216"/>
                </a:lnTo>
                <a:lnTo>
                  <a:pt x="35700" y="13033"/>
                </a:lnTo>
                <a:lnTo>
                  <a:pt x="35105" y="13877"/>
                </a:lnTo>
                <a:lnTo>
                  <a:pt x="34483" y="17794"/>
                </a:lnTo>
                <a:lnTo>
                  <a:pt x="33888" y="18744"/>
                </a:lnTo>
                <a:lnTo>
                  <a:pt x="33988" y="20455"/>
                </a:lnTo>
                <a:lnTo>
                  <a:pt x="31683" y="20822"/>
                </a:lnTo>
                <a:lnTo>
                  <a:pt x="28266" y="17661"/>
                </a:lnTo>
                <a:lnTo>
                  <a:pt x="27183" y="17661"/>
                </a:lnTo>
                <a:lnTo>
                  <a:pt x="26400" y="19116"/>
                </a:lnTo>
                <a:lnTo>
                  <a:pt x="24983" y="18400"/>
                </a:lnTo>
                <a:lnTo>
                  <a:pt x="23033" y="19611"/>
                </a:lnTo>
                <a:lnTo>
                  <a:pt x="22050" y="18744"/>
                </a:lnTo>
                <a:lnTo>
                  <a:pt x="20438" y="19861"/>
                </a:lnTo>
                <a:lnTo>
                  <a:pt x="20150" y="22033"/>
                </a:lnTo>
                <a:lnTo>
                  <a:pt x="21322" y="26911"/>
                </a:lnTo>
                <a:lnTo>
                  <a:pt x="23127" y="27033"/>
                </a:lnTo>
                <a:lnTo>
                  <a:pt x="24644" y="27638"/>
                </a:lnTo>
                <a:lnTo>
                  <a:pt x="24388" y="29333"/>
                </a:lnTo>
                <a:lnTo>
                  <a:pt x="21755" y="29477"/>
                </a:lnTo>
                <a:lnTo>
                  <a:pt x="19455" y="31172"/>
                </a:lnTo>
                <a:lnTo>
                  <a:pt x="18622" y="33844"/>
                </a:lnTo>
                <a:lnTo>
                  <a:pt x="19061" y="35427"/>
                </a:lnTo>
                <a:lnTo>
                  <a:pt x="20283" y="34477"/>
                </a:lnTo>
                <a:lnTo>
                  <a:pt x="20777" y="36305"/>
                </a:lnTo>
                <a:lnTo>
                  <a:pt x="19805" y="37150"/>
                </a:lnTo>
                <a:lnTo>
                  <a:pt x="16827" y="37261"/>
                </a:lnTo>
                <a:lnTo>
                  <a:pt x="15538" y="35566"/>
                </a:lnTo>
                <a:lnTo>
                  <a:pt x="14033" y="37261"/>
                </a:lnTo>
                <a:lnTo>
                  <a:pt x="13305" y="34588"/>
                </a:lnTo>
                <a:lnTo>
                  <a:pt x="12466" y="34722"/>
                </a:lnTo>
                <a:lnTo>
                  <a:pt x="11338" y="37866"/>
                </a:lnTo>
                <a:lnTo>
                  <a:pt x="10255" y="37766"/>
                </a:lnTo>
                <a:lnTo>
                  <a:pt x="8711" y="34722"/>
                </a:lnTo>
                <a:lnTo>
                  <a:pt x="7177" y="34722"/>
                </a:lnTo>
                <a:lnTo>
                  <a:pt x="4255" y="40327"/>
                </a:lnTo>
                <a:lnTo>
                  <a:pt x="3816" y="43244"/>
                </a:lnTo>
                <a:lnTo>
                  <a:pt x="3316" y="46050"/>
                </a:lnTo>
                <a:lnTo>
                  <a:pt x="3816" y="48088"/>
                </a:lnTo>
                <a:lnTo>
                  <a:pt x="3766" y="51394"/>
                </a:lnTo>
                <a:lnTo>
                  <a:pt x="3316" y="52727"/>
                </a:lnTo>
                <a:lnTo>
                  <a:pt x="3766" y="54683"/>
                </a:lnTo>
                <a:lnTo>
                  <a:pt x="5477" y="53222"/>
                </a:lnTo>
                <a:lnTo>
                  <a:pt x="5961" y="53716"/>
                </a:lnTo>
                <a:lnTo>
                  <a:pt x="7238" y="52977"/>
                </a:lnTo>
                <a:lnTo>
                  <a:pt x="8794" y="53100"/>
                </a:lnTo>
                <a:lnTo>
                  <a:pt x="7283" y="56638"/>
                </a:lnTo>
                <a:lnTo>
                  <a:pt x="7483" y="59072"/>
                </a:lnTo>
                <a:lnTo>
                  <a:pt x="8111" y="61633"/>
                </a:lnTo>
                <a:lnTo>
                  <a:pt x="8072" y="63561"/>
                </a:lnTo>
                <a:lnTo>
                  <a:pt x="7955" y="64972"/>
                </a:lnTo>
                <a:lnTo>
                  <a:pt x="8372" y="65688"/>
                </a:lnTo>
                <a:lnTo>
                  <a:pt x="9533" y="63811"/>
                </a:lnTo>
                <a:lnTo>
                  <a:pt x="9638" y="65466"/>
                </a:lnTo>
                <a:lnTo>
                  <a:pt x="8861" y="67444"/>
                </a:lnTo>
                <a:lnTo>
                  <a:pt x="7244" y="69966"/>
                </a:lnTo>
                <a:lnTo>
                  <a:pt x="7805" y="70922"/>
                </a:lnTo>
                <a:lnTo>
                  <a:pt x="8727" y="71155"/>
                </a:lnTo>
                <a:lnTo>
                  <a:pt x="7805" y="72661"/>
                </a:lnTo>
                <a:lnTo>
                  <a:pt x="7244" y="75483"/>
                </a:lnTo>
                <a:lnTo>
                  <a:pt x="6561" y="75483"/>
                </a:lnTo>
                <a:lnTo>
                  <a:pt x="5850" y="71205"/>
                </a:lnTo>
                <a:lnTo>
                  <a:pt x="5366" y="70611"/>
                </a:lnTo>
                <a:lnTo>
                  <a:pt x="5150" y="73283"/>
                </a:lnTo>
                <a:lnTo>
                  <a:pt x="5588" y="76272"/>
                </a:lnTo>
                <a:lnTo>
                  <a:pt x="5027" y="77855"/>
                </a:lnTo>
                <a:lnTo>
                  <a:pt x="5233" y="80133"/>
                </a:lnTo>
                <a:lnTo>
                  <a:pt x="6294" y="81838"/>
                </a:lnTo>
                <a:lnTo>
                  <a:pt x="6544" y="80516"/>
                </a:lnTo>
                <a:lnTo>
                  <a:pt x="7816" y="83188"/>
                </a:lnTo>
                <a:lnTo>
                  <a:pt x="8794" y="82677"/>
                </a:lnTo>
                <a:lnTo>
                  <a:pt x="10255" y="84883"/>
                </a:lnTo>
                <a:lnTo>
                  <a:pt x="10655" y="88666"/>
                </a:lnTo>
                <a:lnTo>
                  <a:pt x="9627" y="91227"/>
                </a:lnTo>
                <a:lnTo>
                  <a:pt x="10461" y="93166"/>
                </a:lnTo>
                <a:lnTo>
                  <a:pt x="10511" y="95122"/>
                </a:lnTo>
                <a:lnTo>
                  <a:pt x="11338" y="95244"/>
                </a:lnTo>
                <a:lnTo>
                  <a:pt x="12955" y="99150"/>
                </a:lnTo>
                <a:lnTo>
                  <a:pt x="12372" y="101700"/>
                </a:lnTo>
                <a:lnTo>
                  <a:pt x="11338" y="100972"/>
                </a:lnTo>
                <a:lnTo>
                  <a:pt x="11100" y="102788"/>
                </a:lnTo>
                <a:lnTo>
                  <a:pt x="11927" y="103655"/>
                </a:lnTo>
                <a:lnTo>
                  <a:pt x="13894" y="102416"/>
                </a:lnTo>
                <a:lnTo>
                  <a:pt x="16616" y="102416"/>
                </a:lnTo>
                <a:lnTo>
                  <a:pt x="16427" y="103750"/>
                </a:lnTo>
                <a:lnTo>
                  <a:pt x="15800" y="105433"/>
                </a:lnTo>
                <a:lnTo>
                  <a:pt x="14388" y="106955"/>
                </a:lnTo>
                <a:lnTo>
                  <a:pt x="12294" y="106744"/>
                </a:lnTo>
                <a:lnTo>
                  <a:pt x="11816" y="108550"/>
                </a:lnTo>
                <a:lnTo>
                  <a:pt x="12583" y="109044"/>
                </a:lnTo>
                <a:lnTo>
                  <a:pt x="13650" y="108155"/>
                </a:lnTo>
                <a:lnTo>
                  <a:pt x="15094" y="108144"/>
                </a:lnTo>
                <a:lnTo>
                  <a:pt x="15783" y="107288"/>
                </a:lnTo>
                <a:lnTo>
                  <a:pt x="15783" y="109638"/>
                </a:lnTo>
                <a:lnTo>
                  <a:pt x="16177" y="110466"/>
                </a:lnTo>
                <a:lnTo>
                  <a:pt x="16916" y="108144"/>
                </a:lnTo>
                <a:lnTo>
                  <a:pt x="17794" y="105472"/>
                </a:lnTo>
                <a:lnTo>
                  <a:pt x="18733" y="105361"/>
                </a:lnTo>
                <a:lnTo>
                  <a:pt x="19361" y="107288"/>
                </a:lnTo>
                <a:lnTo>
                  <a:pt x="20194" y="107288"/>
                </a:lnTo>
                <a:lnTo>
                  <a:pt x="21416" y="109144"/>
                </a:lnTo>
                <a:lnTo>
                  <a:pt x="22005" y="107066"/>
                </a:lnTo>
                <a:lnTo>
                  <a:pt x="22977" y="107411"/>
                </a:lnTo>
                <a:lnTo>
                  <a:pt x="22838" y="109144"/>
                </a:lnTo>
                <a:lnTo>
                  <a:pt x="22344" y="109738"/>
                </a:lnTo>
                <a:lnTo>
                  <a:pt x="22927" y="111938"/>
                </a:lnTo>
                <a:lnTo>
                  <a:pt x="23072" y="114116"/>
                </a:lnTo>
                <a:lnTo>
                  <a:pt x="24444" y="116922"/>
                </a:lnTo>
                <a:lnTo>
                  <a:pt x="24933" y="116316"/>
                </a:lnTo>
                <a:lnTo>
                  <a:pt x="26400" y="117777"/>
                </a:lnTo>
                <a:lnTo>
                  <a:pt x="27966" y="117172"/>
                </a:lnTo>
                <a:lnTo>
                  <a:pt x="28700" y="115711"/>
                </a:lnTo>
                <a:lnTo>
                  <a:pt x="29961" y="115711"/>
                </a:lnTo>
                <a:lnTo>
                  <a:pt x="30705" y="114116"/>
                </a:lnTo>
                <a:lnTo>
                  <a:pt x="31827" y="115572"/>
                </a:lnTo>
                <a:lnTo>
                  <a:pt x="32616" y="114511"/>
                </a:lnTo>
                <a:lnTo>
                  <a:pt x="32461" y="110727"/>
                </a:lnTo>
                <a:lnTo>
                  <a:pt x="32722" y="108772"/>
                </a:lnTo>
                <a:lnTo>
                  <a:pt x="32461" y="105222"/>
                </a:lnTo>
                <a:lnTo>
                  <a:pt x="35205" y="104616"/>
                </a:lnTo>
                <a:lnTo>
                  <a:pt x="37550" y="105111"/>
                </a:lnTo>
                <a:lnTo>
                  <a:pt x="40688" y="109144"/>
                </a:lnTo>
                <a:lnTo>
                  <a:pt x="41794" y="109144"/>
                </a:lnTo>
                <a:lnTo>
                  <a:pt x="43861" y="115955"/>
                </a:lnTo>
                <a:lnTo>
                  <a:pt x="45622" y="118766"/>
                </a:lnTo>
                <a:lnTo>
                  <a:pt x="51494" y="116922"/>
                </a:lnTo>
                <a:lnTo>
                  <a:pt x="53244" y="115105"/>
                </a:lnTo>
                <a:lnTo>
                  <a:pt x="53838" y="115105"/>
                </a:lnTo>
                <a:lnTo>
                  <a:pt x="54144" y="115833"/>
                </a:lnTo>
                <a:lnTo>
                  <a:pt x="54961" y="114361"/>
                </a:lnTo>
                <a:lnTo>
                  <a:pt x="55255" y="111688"/>
                </a:lnTo>
                <a:lnTo>
                  <a:pt x="58038" y="103750"/>
                </a:lnTo>
                <a:lnTo>
                  <a:pt x="58727" y="103405"/>
                </a:lnTo>
                <a:lnTo>
                  <a:pt x="61366" y="105705"/>
                </a:lnTo>
                <a:lnTo>
                  <a:pt x="62977" y="107533"/>
                </a:lnTo>
                <a:lnTo>
                  <a:pt x="64988" y="106594"/>
                </a:lnTo>
                <a:lnTo>
                  <a:pt x="65127" y="105111"/>
                </a:lnTo>
                <a:lnTo>
                  <a:pt x="66550" y="102550"/>
                </a:lnTo>
                <a:lnTo>
                  <a:pt x="67633" y="103405"/>
                </a:lnTo>
                <a:lnTo>
                  <a:pt x="67783" y="105705"/>
                </a:lnTo>
                <a:lnTo>
                  <a:pt x="66794" y="109638"/>
                </a:lnTo>
                <a:lnTo>
                  <a:pt x="65522" y="112161"/>
                </a:lnTo>
                <a:lnTo>
                  <a:pt x="65577" y="113755"/>
                </a:lnTo>
                <a:lnTo>
                  <a:pt x="66744" y="117172"/>
                </a:lnTo>
                <a:lnTo>
                  <a:pt x="66488" y="119383"/>
                </a:lnTo>
                <a:lnTo>
                  <a:pt x="67772" y="120000"/>
                </a:lnTo>
                <a:lnTo>
                  <a:pt x="69122" y="119422"/>
                </a:lnTo>
                <a:lnTo>
                  <a:pt x="70383" y="118272"/>
                </a:lnTo>
                <a:lnTo>
                  <a:pt x="70238" y="114661"/>
                </a:lnTo>
                <a:lnTo>
                  <a:pt x="71072" y="113400"/>
                </a:lnTo>
                <a:lnTo>
                  <a:pt x="71122" y="107388"/>
                </a:lnTo>
                <a:lnTo>
                  <a:pt x="71483" y="104816"/>
                </a:lnTo>
                <a:lnTo>
                  <a:pt x="73361" y="105966"/>
                </a:lnTo>
                <a:lnTo>
                  <a:pt x="74477" y="106661"/>
                </a:lnTo>
                <a:lnTo>
                  <a:pt x="77600" y="103655"/>
                </a:lnTo>
                <a:lnTo>
                  <a:pt x="78338" y="103405"/>
                </a:lnTo>
                <a:lnTo>
                  <a:pt x="79272" y="102022"/>
                </a:lnTo>
                <a:lnTo>
                  <a:pt x="82622" y="101205"/>
                </a:lnTo>
                <a:lnTo>
                  <a:pt x="83838" y="102022"/>
                </a:lnTo>
                <a:lnTo>
                  <a:pt x="84494" y="103505"/>
                </a:lnTo>
                <a:lnTo>
                  <a:pt x="86588" y="104566"/>
                </a:lnTo>
                <a:lnTo>
                  <a:pt x="89511" y="104816"/>
                </a:lnTo>
                <a:lnTo>
                  <a:pt x="89811" y="103405"/>
                </a:lnTo>
                <a:lnTo>
                  <a:pt x="91477" y="102144"/>
                </a:lnTo>
                <a:lnTo>
                  <a:pt x="92450" y="99472"/>
                </a:lnTo>
                <a:lnTo>
                  <a:pt x="94738" y="97716"/>
                </a:lnTo>
                <a:lnTo>
                  <a:pt x="96372" y="97716"/>
                </a:lnTo>
                <a:lnTo>
                  <a:pt x="97622" y="97122"/>
                </a:lnTo>
                <a:lnTo>
                  <a:pt x="100894" y="97594"/>
                </a:lnTo>
                <a:lnTo>
                  <a:pt x="103450" y="95394"/>
                </a:lnTo>
                <a:lnTo>
                  <a:pt x="105277" y="95283"/>
                </a:lnTo>
                <a:lnTo>
                  <a:pt x="105788" y="96344"/>
                </a:lnTo>
                <a:lnTo>
                  <a:pt x="107555" y="92722"/>
                </a:lnTo>
                <a:lnTo>
                  <a:pt x="109094" y="92722"/>
                </a:lnTo>
                <a:lnTo>
                  <a:pt x="109738" y="91472"/>
                </a:lnTo>
                <a:lnTo>
                  <a:pt x="112400" y="91472"/>
                </a:lnTo>
                <a:lnTo>
                  <a:pt x="114638" y="92833"/>
                </a:lnTo>
                <a:lnTo>
                  <a:pt x="116316" y="91683"/>
                </a:lnTo>
                <a:lnTo>
                  <a:pt x="117194" y="93077"/>
                </a:lnTo>
                <a:lnTo>
                  <a:pt x="117155" y="96233"/>
                </a:lnTo>
                <a:lnTo>
                  <a:pt x="118222" y="97494"/>
                </a:lnTo>
                <a:lnTo>
                  <a:pt x="119655" y="96444"/>
                </a:lnTo>
                <a:lnTo>
                  <a:pt x="120000" y="93661"/>
                </a:lnTo>
                <a:lnTo>
                  <a:pt x="119388" y="89950"/>
                </a:lnTo>
                <a:lnTo>
                  <a:pt x="117994" y="83672"/>
                </a:lnTo>
                <a:lnTo>
                  <a:pt x="116266" y="82061"/>
                </a:lnTo>
                <a:lnTo>
                  <a:pt x="116411" y="80205"/>
                </a:lnTo>
                <a:lnTo>
                  <a:pt x="116316" y="75572"/>
                </a:lnTo>
                <a:lnTo>
                  <a:pt x="117155" y="70711"/>
                </a:lnTo>
                <a:lnTo>
                  <a:pt x="116738" y="68705"/>
                </a:lnTo>
                <a:lnTo>
                  <a:pt x="115250" y="68250"/>
                </a:lnTo>
                <a:lnTo>
                  <a:pt x="115194" y="63844"/>
                </a:lnTo>
                <a:lnTo>
                  <a:pt x="115377" y="60816"/>
                </a:lnTo>
                <a:lnTo>
                  <a:pt x="114777" y="54794"/>
                </a:lnTo>
                <a:lnTo>
                  <a:pt x="114083" y="51655"/>
                </a:lnTo>
                <a:lnTo>
                  <a:pt x="114044" y="50033"/>
                </a:lnTo>
                <a:lnTo>
                  <a:pt x="115855" y="49677"/>
                </a:lnTo>
                <a:lnTo>
                  <a:pt x="116500" y="45383"/>
                </a:lnTo>
                <a:lnTo>
                  <a:pt x="117194" y="43888"/>
                </a:lnTo>
                <a:lnTo>
                  <a:pt x="116450" y="40872"/>
                </a:lnTo>
                <a:lnTo>
                  <a:pt x="115338" y="38088"/>
                </a:lnTo>
                <a:lnTo>
                  <a:pt x="114083" y="38311"/>
                </a:lnTo>
                <a:lnTo>
                  <a:pt x="112066" y="38088"/>
                </a:lnTo>
                <a:lnTo>
                  <a:pt x="110211" y="35294"/>
                </a:lnTo>
                <a:lnTo>
                  <a:pt x="110116" y="28922"/>
                </a:lnTo>
                <a:lnTo>
                  <a:pt x="110544" y="23916"/>
                </a:lnTo>
                <a:lnTo>
                  <a:pt x="109844" y="20566"/>
                </a:lnTo>
                <a:lnTo>
                  <a:pt x="108666" y="19861"/>
                </a:lnTo>
                <a:lnTo>
                  <a:pt x="108583" y="17905"/>
                </a:lnTo>
                <a:lnTo>
                  <a:pt x="107461" y="14866"/>
                </a:lnTo>
                <a:lnTo>
                  <a:pt x="106294" y="14194"/>
                </a:lnTo>
                <a:lnTo>
                  <a:pt x="103588" y="8483"/>
                </a:lnTo>
                <a:lnTo>
                  <a:pt x="102522" y="7788"/>
                </a:lnTo>
                <a:lnTo>
                  <a:pt x="101588" y="9744"/>
                </a:lnTo>
                <a:lnTo>
                  <a:pt x="100805" y="10116"/>
                </a:lnTo>
                <a:lnTo>
                  <a:pt x="99116" y="8483"/>
                </a:lnTo>
                <a:lnTo>
                  <a:pt x="98516" y="10472"/>
                </a:lnTo>
                <a:lnTo>
                  <a:pt x="97772" y="9877"/>
                </a:lnTo>
                <a:lnTo>
                  <a:pt x="97488" y="6972"/>
                </a:lnTo>
                <a:lnTo>
                  <a:pt x="96688" y="6750"/>
                </a:lnTo>
                <a:cubicBezTo>
                  <a:pt x="96688" y="6750"/>
                  <a:pt x="96688" y="6750"/>
                  <a:pt x="96688" y="6750"/>
                </a:cubicBezTo>
                <a:close/>
                <a:moveTo>
                  <a:pt x="1877" y="26388"/>
                </a:moveTo>
                <a:lnTo>
                  <a:pt x="3277" y="25500"/>
                </a:lnTo>
                <a:lnTo>
                  <a:pt x="4033" y="21788"/>
                </a:lnTo>
                <a:lnTo>
                  <a:pt x="3744" y="18300"/>
                </a:lnTo>
                <a:lnTo>
                  <a:pt x="5427" y="15755"/>
                </a:lnTo>
                <a:lnTo>
                  <a:pt x="5522" y="11794"/>
                </a:lnTo>
                <a:lnTo>
                  <a:pt x="4216" y="10411"/>
                </a:lnTo>
                <a:lnTo>
                  <a:pt x="4500" y="5983"/>
                </a:lnTo>
                <a:lnTo>
                  <a:pt x="5522" y="3188"/>
                </a:lnTo>
                <a:lnTo>
                  <a:pt x="6544" y="2966"/>
                </a:lnTo>
                <a:lnTo>
                  <a:pt x="7294" y="866"/>
                </a:lnTo>
                <a:lnTo>
                  <a:pt x="9161" y="866"/>
                </a:lnTo>
                <a:lnTo>
                  <a:pt x="10938" y="4377"/>
                </a:lnTo>
                <a:lnTo>
                  <a:pt x="11866" y="2472"/>
                </a:lnTo>
                <a:lnTo>
                  <a:pt x="13305" y="3388"/>
                </a:lnTo>
                <a:lnTo>
                  <a:pt x="13494" y="9127"/>
                </a:lnTo>
                <a:lnTo>
                  <a:pt x="15444" y="13383"/>
                </a:lnTo>
                <a:lnTo>
                  <a:pt x="16866" y="13877"/>
                </a:lnTo>
                <a:lnTo>
                  <a:pt x="18333" y="17661"/>
                </a:lnTo>
                <a:lnTo>
                  <a:pt x="19661" y="19488"/>
                </a:lnTo>
                <a:lnTo>
                  <a:pt x="19661" y="21566"/>
                </a:lnTo>
                <a:lnTo>
                  <a:pt x="18527" y="24361"/>
                </a:lnTo>
                <a:lnTo>
                  <a:pt x="16916" y="23988"/>
                </a:lnTo>
                <a:lnTo>
                  <a:pt x="16044" y="22777"/>
                </a:lnTo>
                <a:lnTo>
                  <a:pt x="14572" y="22777"/>
                </a:lnTo>
                <a:lnTo>
                  <a:pt x="13983" y="24116"/>
                </a:lnTo>
                <a:lnTo>
                  <a:pt x="11777" y="23988"/>
                </a:lnTo>
                <a:lnTo>
                  <a:pt x="10461" y="25322"/>
                </a:lnTo>
                <a:lnTo>
                  <a:pt x="9772" y="29727"/>
                </a:lnTo>
                <a:lnTo>
                  <a:pt x="6405" y="33955"/>
                </a:lnTo>
                <a:lnTo>
                  <a:pt x="3716" y="39694"/>
                </a:lnTo>
                <a:lnTo>
                  <a:pt x="3616" y="37505"/>
                </a:lnTo>
                <a:lnTo>
                  <a:pt x="4255" y="32772"/>
                </a:lnTo>
                <a:lnTo>
                  <a:pt x="4994" y="32644"/>
                </a:lnTo>
                <a:lnTo>
                  <a:pt x="6255" y="30572"/>
                </a:lnTo>
                <a:lnTo>
                  <a:pt x="5038" y="30938"/>
                </a:lnTo>
                <a:lnTo>
                  <a:pt x="4255" y="30322"/>
                </a:lnTo>
                <a:lnTo>
                  <a:pt x="3511" y="30794"/>
                </a:lnTo>
                <a:lnTo>
                  <a:pt x="2483" y="29222"/>
                </a:lnTo>
                <a:lnTo>
                  <a:pt x="1950" y="26427"/>
                </a:lnTo>
                <a:lnTo>
                  <a:pt x="1877" y="26388"/>
                </a:lnTo>
                <a:cubicBezTo>
                  <a:pt x="1877" y="26388"/>
                  <a:pt x="1877" y="26388"/>
                  <a:pt x="1877" y="26388"/>
                </a:cubicBezTo>
                <a:close/>
                <a:moveTo>
                  <a:pt x="1877" y="263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2" name="Google Shape;2782;p205"/>
          <p:cNvSpPr/>
          <p:nvPr/>
        </p:nvSpPr>
        <p:spPr>
          <a:xfrm>
            <a:off x="14973045" y="6360607"/>
            <a:ext cx="626800" cy="541010"/>
          </a:xfrm>
          <a:custGeom>
            <a:rect b="b" l="l" r="r" t="t"/>
            <a:pathLst>
              <a:path extrusionOk="0" h="120000" w="120000">
                <a:moveTo>
                  <a:pt x="120000" y="103311"/>
                </a:moveTo>
                <a:lnTo>
                  <a:pt x="119077" y="102538"/>
                </a:lnTo>
                <a:lnTo>
                  <a:pt x="116427" y="101411"/>
                </a:lnTo>
                <a:lnTo>
                  <a:pt x="114305" y="99844"/>
                </a:lnTo>
                <a:lnTo>
                  <a:pt x="113500" y="91855"/>
                </a:lnTo>
                <a:lnTo>
                  <a:pt x="109600" y="91855"/>
                </a:lnTo>
                <a:lnTo>
                  <a:pt x="108588" y="88405"/>
                </a:lnTo>
                <a:lnTo>
                  <a:pt x="108777" y="84605"/>
                </a:lnTo>
                <a:lnTo>
                  <a:pt x="111361" y="82188"/>
                </a:lnTo>
                <a:lnTo>
                  <a:pt x="108777" y="76422"/>
                </a:lnTo>
                <a:lnTo>
                  <a:pt x="106477" y="75111"/>
                </a:lnTo>
                <a:lnTo>
                  <a:pt x="104155" y="70555"/>
                </a:lnTo>
                <a:lnTo>
                  <a:pt x="102644" y="69427"/>
                </a:lnTo>
                <a:lnTo>
                  <a:pt x="101316" y="70000"/>
                </a:lnTo>
                <a:lnTo>
                  <a:pt x="92177" y="63677"/>
                </a:lnTo>
                <a:lnTo>
                  <a:pt x="90033" y="63861"/>
                </a:lnTo>
                <a:lnTo>
                  <a:pt x="88783" y="64788"/>
                </a:lnTo>
                <a:lnTo>
                  <a:pt x="86216" y="62750"/>
                </a:lnTo>
                <a:lnTo>
                  <a:pt x="86666" y="61166"/>
                </a:lnTo>
                <a:lnTo>
                  <a:pt x="85955" y="60238"/>
                </a:lnTo>
                <a:lnTo>
                  <a:pt x="87111" y="57538"/>
                </a:lnTo>
                <a:lnTo>
                  <a:pt x="84311" y="55116"/>
                </a:lnTo>
                <a:lnTo>
                  <a:pt x="83805" y="53266"/>
                </a:lnTo>
                <a:lnTo>
                  <a:pt x="81138" y="52700"/>
                </a:lnTo>
                <a:lnTo>
                  <a:pt x="79816" y="50938"/>
                </a:lnTo>
                <a:lnTo>
                  <a:pt x="78111" y="50750"/>
                </a:lnTo>
                <a:lnTo>
                  <a:pt x="78111" y="48977"/>
                </a:lnTo>
                <a:lnTo>
                  <a:pt x="79105" y="47577"/>
                </a:lnTo>
                <a:lnTo>
                  <a:pt x="78283" y="46283"/>
                </a:lnTo>
                <a:lnTo>
                  <a:pt x="79016" y="44527"/>
                </a:lnTo>
                <a:lnTo>
                  <a:pt x="79105" y="39783"/>
                </a:lnTo>
                <a:lnTo>
                  <a:pt x="80438" y="38572"/>
                </a:lnTo>
                <a:lnTo>
                  <a:pt x="80861" y="34588"/>
                </a:lnTo>
                <a:lnTo>
                  <a:pt x="82455" y="34950"/>
                </a:lnTo>
                <a:lnTo>
                  <a:pt x="83972" y="33916"/>
                </a:lnTo>
                <a:lnTo>
                  <a:pt x="83972" y="29377"/>
                </a:lnTo>
                <a:lnTo>
                  <a:pt x="83000" y="28722"/>
                </a:lnTo>
                <a:lnTo>
                  <a:pt x="82755" y="25377"/>
                </a:lnTo>
                <a:lnTo>
                  <a:pt x="84211" y="25055"/>
                </a:lnTo>
                <a:lnTo>
                  <a:pt x="86627" y="24216"/>
                </a:lnTo>
                <a:lnTo>
                  <a:pt x="87366" y="23661"/>
                </a:lnTo>
                <a:lnTo>
                  <a:pt x="86288" y="22916"/>
                </a:lnTo>
                <a:lnTo>
                  <a:pt x="84616" y="22027"/>
                </a:lnTo>
                <a:lnTo>
                  <a:pt x="81933" y="22305"/>
                </a:lnTo>
                <a:lnTo>
                  <a:pt x="80100" y="21838"/>
                </a:lnTo>
                <a:lnTo>
                  <a:pt x="75927" y="19333"/>
                </a:lnTo>
                <a:lnTo>
                  <a:pt x="74133" y="19055"/>
                </a:lnTo>
                <a:lnTo>
                  <a:pt x="71911" y="17727"/>
                </a:lnTo>
                <a:lnTo>
                  <a:pt x="70755" y="14755"/>
                </a:lnTo>
                <a:lnTo>
                  <a:pt x="69511" y="12633"/>
                </a:lnTo>
                <a:lnTo>
                  <a:pt x="67638" y="12166"/>
                </a:lnTo>
                <a:lnTo>
                  <a:pt x="66466" y="9638"/>
                </a:lnTo>
                <a:lnTo>
                  <a:pt x="66577" y="7344"/>
                </a:lnTo>
                <a:lnTo>
                  <a:pt x="65411" y="4072"/>
                </a:lnTo>
                <a:lnTo>
                  <a:pt x="63094" y="3894"/>
                </a:lnTo>
                <a:lnTo>
                  <a:pt x="60077" y="4827"/>
                </a:lnTo>
                <a:lnTo>
                  <a:pt x="58044" y="3816"/>
                </a:lnTo>
                <a:lnTo>
                  <a:pt x="58116" y="1288"/>
                </a:lnTo>
                <a:lnTo>
                  <a:pt x="56438" y="166"/>
                </a:lnTo>
                <a:lnTo>
                  <a:pt x="53244" y="1088"/>
                </a:lnTo>
                <a:lnTo>
                  <a:pt x="48972" y="0"/>
                </a:lnTo>
                <a:lnTo>
                  <a:pt x="43894" y="0"/>
                </a:lnTo>
                <a:lnTo>
                  <a:pt x="42661" y="1000"/>
                </a:lnTo>
                <a:lnTo>
                  <a:pt x="39733" y="1000"/>
                </a:lnTo>
                <a:lnTo>
                  <a:pt x="36361" y="3905"/>
                </a:lnTo>
                <a:lnTo>
                  <a:pt x="36888" y="4361"/>
                </a:lnTo>
                <a:lnTo>
                  <a:pt x="35272" y="7144"/>
                </a:lnTo>
                <a:lnTo>
                  <a:pt x="34150" y="7144"/>
                </a:lnTo>
                <a:lnTo>
                  <a:pt x="31555" y="9461"/>
                </a:lnTo>
                <a:lnTo>
                  <a:pt x="26777" y="10494"/>
                </a:lnTo>
                <a:lnTo>
                  <a:pt x="24538" y="14755"/>
                </a:lnTo>
                <a:lnTo>
                  <a:pt x="24272" y="18955"/>
                </a:lnTo>
                <a:lnTo>
                  <a:pt x="26583" y="23788"/>
                </a:lnTo>
                <a:lnTo>
                  <a:pt x="26650" y="27883"/>
                </a:lnTo>
                <a:lnTo>
                  <a:pt x="24538" y="32450"/>
                </a:lnTo>
                <a:lnTo>
                  <a:pt x="25150" y="34483"/>
                </a:lnTo>
                <a:lnTo>
                  <a:pt x="25066" y="38016"/>
                </a:lnTo>
                <a:lnTo>
                  <a:pt x="23111" y="40988"/>
                </a:lnTo>
                <a:lnTo>
                  <a:pt x="21944" y="42933"/>
                </a:lnTo>
                <a:lnTo>
                  <a:pt x="33" y="59300"/>
                </a:lnTo>
                <a:lnTo>
                  <a:pt x="0" y="59416"/>
                </a:lnTo>
                <a:lnTo>
                  <a:pt x="0" y="59411"/>
                </a:lnTo>
                <a:lnTo>
                  <a:pt x="6283" y="76283"/>
                </a:lnTo>
                <a:lnTo>
                  <a:pt x="17238" y="77694"/>
                </a:lnTo>
                <a:lnTo>
                  <a:pt x="74911" y="119583"/>
                </a:lnTo>
                <a:lnTo>
                  <a:pt x="98150" y="120000"/>
                </a:lnTo>
                <a:lnTo>
                  <a:pt x="100883" y="114566"/>
                </a:lnTo>
                <a:lnTo>
                  <a:pt x="103561" y="108222"/>
                </a:lnTo>
                <a:lnTo>
                  <a:pt x="109077" y="105611"/>
                </a:lnTo>
                <a:lnTo>
                  <a:pt x="113344" y="107294"/>
                </a:lnTo>
                <a:lnTo>
                  <a:pt x="116200" y="106383"/>
                </a:lnTo>
                <a:lnTo>
                  <a:pt x="117400" y="106900"/>
                </a:lnTo>
                <a:lnTo>
                  <a:pt x="118700" y="103900"/>
                </a:lnTo>
                <a:cubicBezTo>
                  <a:pt x="118700" y="103900"/>
                  <a:pt x="120000" y="103311"/>
                  <a:pt x="120000" y="103311"/>
                </a:cubicBezTo>
                <a:close/>
                <a:moveTo>
                  <a:pt x="120000" y="103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3" name="Google Shape;2783;p205"/>
          <p:cNvSpPr/>
          <p:nvPr/>
        </p:nvSpPr>
        <p:spPr>
          <a:xfrm>
            <a:off x="15491294" y="6836836"/>
            <a:ext cx="110302" cy="101549"/>
          </a:xfrm>
          <a:custGeom>
            <a:rect b="b" l="l" r="r" t="t"/>
            <a:pathLst>
              <a:path extrusionOk="0" h="120000" w="120000">
                <a:moveTo>
                  <a:pt x="0" y="75772"/>
                </a:moveTo>
                <a:lnTo>
                  <a:pt x="15511" y="47161"/>
                </a:lnTo>
                <a:lnTo>
                  <a:pt x="30677" y="13766"/>
                </a:lnTo>
                <a:lnTo>
                  <a:pt x="61977" y="0"/>
                </a:lnTo>
                <a:lnTo>
                  <a:pt x="86161" y="8855"/>
                </a:lnTo>
                <a:lnTo>
                  <a:pt x="102372" y="4077"/>
                </a:lnTo>
                <a:lnTo>
                  <a:pt x="109177" y="6788"/>
                </a:lnTo>
                <a:lnTo>
                  <a:pt x="107455" y="10544"/>
                </a:lnTo>
                <a:lnTo>
                  <a:pt x="114366" y="40783"/>
                </a:lnTo>
                <a:lnTo>
                  <a:pt x="74138" y="48466"/>
                </a:lnTo>
                <a:lnTo>
                  <a:pt x="101777" y="66055"/>
                </a:lnTo>
                <a:lnTo>
                  <a:pt x="104905" y="59905"/>
                </a:lnTo>
                <a:lnTo>
                  <a:pt x="109516" y="70133"/>
                </a:lnTo>
                <a:lnTo>
                  <a:pt x="110138" y="81383"/>
                </a:lnTo>
                <a:lnTo>
                  <a:pt x="118088" y="90205"/>
                </a:lnTo>
                <a:lnTo>
                  <a:pt x="115538" y="90205"/>
                </a:lnTo>
                <a:lnTo>
                  <a:pt x="112677" y="91672"/>
                </a:lnTo>
                <a:lnTo>
                  <a:pt x="120000" y="100661"/>
                </a:lnTo>
                <a:lnTo>
                  <a:pt x="77338" y="120000"/>
                </a:lnTo>
                <a:lnTo>
                  <a:pt x="73394" y="94955"/>
                </a:lnTo>
                <a:lnTo>
                  <a:pt x="9505" y="75866"/>
                </a:lnTo>
                <a:cubicBezTo>
                  <a:pt x="9505" y="75866"/>
                  <a:pt x="0" y="75772"/>
                  <a:pt x="0" y="75772"/>
                </a:cubicBezTo>
                <a:close/>
                <a:moveTo>
                  <a:pt x="0" y="757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4" name="Google Shape;2784;p205"/>
          <p:cNvSpPr/>
          <p:nvPr/>
        </p:nvSpPr>
        <p:spPr>
          <a:xfrm>
            <a:off x="14552844" y="6486669"/>
            <a:ext cx="141818" cy="73535"/>
          </a:xfrm>
          <a:custGeom>
            <a:rect b="b" l="l" r="r" t="t"/>
            <a:pathLst>
              <a:path extrusionOk="0" h="120000" w="120000">
                <a:moveTo>
                  <a:pt x="19488" y="114633"/>
                </a:moveTo>
                <a:lnTo>
                  <a:pt x="6977" y="101838"/>
                </a:lnTo>
                <a:lnTo>
                  <a:pt x="0" y="84400"/>
                </a:lnTo>
                <a:lnTo>
                  <a:pt x="0" y="63688"/>
                </a:lnTo>
                <a:lnTo>
                  <a:pt x="6300" y="61111"/>
                </a:lnTo>
                <a:lnTo>
                  <a:pt x="12961" y="47600"/>
                </a:lnTo>
                <a:lnTo>
                  <a:pt x="23372" y="54955"/>
                </a:lnTo>
                <a:lnTo>
                  <a:pt x="30822" y="50966"/>
                </a:lnTo>
                <a:lnTo>
                  <a:pt x="33916" y="38938"/>
                </a:lnTo>
                <a:lnTo>
                  <a:pt x="34316" y="26800"/>
                </a:lnTo>
                <a:lnTo>
                  <a:pt x="44833" y="26800"/>
                </a:lnTo>
                <a:lnTo>
                  <a:pt x="55755" y="36233"/>
                </a:lnTo>
                <a:lnTo>
                  <a:pt x="69733" y="34788"/>
                </a:lnTo>
                <a:lnTo>
                  <a:pt x="93900" y="18794"/>
                </a:lnTo>
                <a:lnTo>
                  <a:pt x="110650" y="700"/>
                </a:lnTo>
                <a:lnTo>
                  <a:pt x="116827" y="0"/>
                </a:lnTo>
                <a:lnTo>
                  <a:pt x="120000" y="5411"/>
                </a:lnTo>
                <a:lnTo>
                  <a:pt x="114155" y="12638"/>
                </a:lnTo>
                <a:lnTo>
                  <a:pt x="101733" y="26150"/>
                </a:lnTo>
                <a:lnTo>
                  <a:pt x="89566" y="50244"/>
                </a:lnTo>
                <a:lnTo>
                  <a:pt x="93900" y="67116"/>
                </a:lnTo>
                <a:lnTo>
                  <a:pt x="93094" y="84400"/>
                </a:lnTo>
                <a:lnTo>
                  <a:pt x="78738" y="81827"/>
                </a:lnTo>
                <a:lnTo>
                  <a:pt x="70500" y="88550"/>
                </a:lnTo>
                <a:lnTo>
                  <a:pt x="59316" y="106555"/>
                </a:lnTo>
                <a:lnTo>
                  <a:pt x="46772" y="111272"/>
                </a:lnTo>
                <a:lnTo>
                  <a:pt x="40572" y="120000"/>
                </a:lnTo>
                <a:lnTo>
                  <a:pt x="34316" y="113277"/>
                </a:lnTo>
                <a:cubicBezTo>
                  <a:pt x="34316" y="113277"/>
                  <a:pt x="19488" y="114633"/>
                  <a:pt x="19488" y="114633"/>
                </a:cubicBezTo>
                <a:close/>
                <a:moveTo>
                  <a:pt x="19488" y="1146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5" name="Google Shape;2785;p205"/>
          <p:cNvSpPr/>
          <p:nvPr/>
        </p:nvSpPr>
        <p:spPr>
          <a:xfrm>
            <a:off x="14762944" y="6374614"/>
            <a:ext cx="402693" cy="325656"/>
          </a:xfrm>
          <a:custGeom>
            <a:rect b="b" l="l" r="r" t="t"/>
            <a:pathLst>
              <a:path extrusionOk="0" h="120000" w="120000">
                <a:moveTo>
                  <a:pt x="62738" y="93327"/>
                </a:moveTo>
                <a:lnTo>
                  <a:pt x="96777" y="66172"/>
                </a:lnTo>
                <a:lnTo>
                  <a:pt x="98600" y="62950"/>
                </a:lnTo>
                <a:lnTo>
                  <a:pt x="101633" y="58016"/>
                </a:lnTo>
                <a:lnTo>
                  <a:pt x="101761" y="52150"/>
                </a:lnTo>
                <a:lnTo>
                  <a:pt x="100816" y="48777"/>
                </a:lnTo>
                <a:lnTo>
                  <a:pt x="104094" y="41200"/>
                </a:lnTo>
                <a:lnTo>
                  <a:pt x="103988" y="34411"/>
                </a:lnTo>
                <a:lnTo>
                  <a:pt x="100400" y="26383"/>
                </a:lnTo>
                <a:lnTo>
                  <a:pt x="100816" y="19416"/>
                </a:lnTo>
                <a:lnTo>
                  <a:pt x="104294" y="12344"/>
                </a:lnTo>
                <a:lnTo>
                  <a:pt x="111716" y="10638"/>
                </a:lnTo>
                <a:lnTo>
                  <a:pt x="115744" y="6788"/>
                </a:lnTo>
                <a:lnTo>
                  <a:pt x="117488" y="6788"/>
                </a:lnTo>
                <a:lnTo>
                  <a:pt x="120000" y="2166"/>
                </a:lnTo>
                <a:lnTo>
                  <a:pt x="117661" y="0"/>
                </a:lnTo>
                <a:lnTo>
                  <a:pt x="112244" y="150"/>
                </a:lnTo>
                <a:lnTo>
                  <a:pt x="104672" y="3072"/>
                </a:lnTo>
                <a:lnTo>
                  <a:pt x="94983" y="2450"/>
                </a:lnTo>
                <a:lnTo>
                  <a:pt x="91277" y="3238"/>
                </a:lnTo>
                <a:lnTo>
                  <a:pt x="86433" y="3238"/>
                </a:lnTo>
                <a:lnTo>
                  <a:pt x="79655" y="5572"/>
                </a:lnTo>
                <a:lnTo>
                  <a:pt x="76761" y="9122"/>
                </a:lnTo>
                <a:lnTo>
                  <a:pt x="71827" y="10800"/>
                </a:lnTo>
                <a:lnTo>
                  <a:pt x="70938" y="12677"/>
                </a:lnTo>
                <a:lnTo>
                  <a:pt x="62277" y="12344"/>
                </a:lnTo>
                <a:lnTo>
                  <a:pt x="56066" y="10933"/>
                </a:lnTo>
                <a:lnTo>
                  <a:pt x="54122" y="8961"/>
                </a:lnTo>
                <a:lnTo>
                  <a:pt x="50522" y="7872"/>
                </a:lnTo>
                <a:lnTo>
                  <a:pt x="40588" y="8961"/>
                </a:lnTo>
                <a:lnTo>
                  <a:pt x="37827" y="10800"/>
                </a:lnTo>
                <a:lnTo>
                  <a:pt x="35633" y="11127"/>
                </a:lnTo>
                <a:lnTo>
                  <a:pt x="26377" y="15127"/>
                </a:lnTo>
                <a:lnTo>
                  <a:pt x="23066" y="14205"/>
                </a:lnTo>
                <a:lnTo>
                  <a:pt x="17505" y="12677"/>
                </a:lnTo>
                <a:lnTo>
                  <a:pt x="16438" y="16094"/>
                </a:lnTo>
                <a:lnTo>
                  <a:pt x="16288" y="24083"/>
                </a:lnTo>
                <a:lnTo>
                  <a:pt x="13816" y="25761"/>
                </a:lnTo>
                <a:lnTo>
                  <a:pt x="14238" y="30561"/>
                </a:lnTo>
                <a:lnTo>
                  <a:pt x="10511" y="32088"/>
                </a:lnTo>
                <a:lnTo>
                  <a:pt x="6505" y="32861"/>
                </a:lnTo>
                <a:lnTo>
                  <a:pt x="2694" y="32038"/>
                </a:lnTo>
                <a:lnTo>
                  <a:pt x="2611" y="32500"/>
                </a:lnTo>
                <a:lnTo>
                  <a:pt x="0" y="33622"/>
                </a:lnTo>
                <a:lnTo>
                  <a:pt x="883" y="40094"/>
                </a:lnTo>
                <a:lnTo>
                  <a:pt x="4050" y="47227"/>
                </a:lnTo>
                <a:lnTo>
                  <a:pt x="5305" y="52822"/>
                </a:lnTo>
                <a:lnTo>
                  <a:pt x="4477" y="57361"/>
                </a:lnTo>
                <a:lnTo>
                  <a:pt x="3938" y="65644"/>
                </a:lnTo>
                <a:lnTo>
                  <a:pt x="12016" y="66005"/>
                </a:lnTo>
                <a:lnTo>
                  <a:pt x="13816" y="70672"/>
                </a:lnTo>
                <a:lnTo>
                  <a:pt x="17105" y="72500"/>
                </a:lnTo>
                <a:lnTo>
                  <a:pt x="16850" y="78383"/>
                </a:lnTo>
                <a:lnTo>
                  <a:pt x="18233" y="81622"/>
                </a:lnTo>
                <a:lnTo>
                  <a:pt x="16288" y="83005"/>
                </a:lnTo>
                <a:lnTo>
                  <a:pt x="14238" y="83005"/>
                </a:lnTo>
                <a:lnTo>
                  <a:pt x="10511" y="85177"/>
                </a:lnTo>
                <a:lnTo>
                  <a:pt x="8955" y="91033"/>
                </a:lnTo>
                <a:lnTo>
                  <a:pt x="6222" y="95944"/>
                </a:lnTo>
                <a:lnTo>
                  <a:pt x="5733" y="95994"/>
                </a:lnTo>
                <a:lnTo>
                  <a:pt x="6688" y="97522"/>
                </a:lnTo>
                <a:lnTo>
                  <a:pt x="9455" y="100500"/>
                </a:lnTo>
                <a:lnTo>
                  <a:pt x="9927" y="108122"/>
                </a:lnTo>
                <a:lnTo>
                  <a:pt x="8900" y="111550"/>
                </a:lnTo>
                <a:lnTo>
                  <a:pt x="10622" y="111711"/>
                </a:lnTo>
                <a:lnTo>
                  <a:pt x="16972" y="114800"/>
                </a:lnTo>
                <a:lnTo>
                  <a:pt x="20900" y="118200"/>
                </a:lnTo>
                <a:lnTo>
                  <a:pt x="22222" y="118200"/>
                </a:lnTo>
                <a:lnTo>
                  <a:pt x="24861" y="120000"/>
                </a:lnTo>
                <a:lnTo>
                  <a:pt x="62683" y="93527"/>
                </a:lnTo>
                <a:cubicBezTo>
                  <a:pt x="62683" y="93527"/>
                  <a:pt x="62738" y="93327"/>
                  <a:pt x="62738" y="93327"/>
                </a:cubicBezTo>
                <a:close/>
                <a:moveTo>
                  <a:pt x="62738" y="933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6" name="Google Shape;2786;p205"/>
          <p:cNvSpPr/>
          <p:nvPr/>
        </p:nvSpPr>
        <p:spPr>
          <a:xfrm>
            <a:off x="14692909" y="6640742"/>
            <a:ext cx="98046" cy="255622"/>
          </a:xfrm>
          <a:custGeom>
            <a:rect b="b" l="l" r="r" t="t"/>
            <a:pathLst>
              <a:path extrusionOk="0" h="120000" w="120000">
                <a:moveTo>
                  <a:pt x="74983" y="120000"/>
                </a:moveTo>
                <a:lnTo>
                  <a:pt x="83911" y="114994"/>
                </a:lnTo>
                <a:lnTo>
                  <a:pt x="84644" y="114200"/>
                </a:lnTo>
                <a:lnTo>
                  <a:pt x="83811" y="110644"/>
                </a:lnTo>
                <a:lnTo>
                  <a:pt x="91427" y="107916"/>
                </a:lnTo>
                <a:lnTo>
                  <a:pt x="91427" y="101672"/>
                </a:lnTo>
                <a:lnTo>
                  <a:pt x="97316" y="94916"/>
                </a:lnTo>
                <a:lnTo>
                  <a:pt x="96850" y="86894"/>
                </a:lnTo>
                <a:lnTo>
                  <a:pt x="101972" y="85805"/>
                </a:lnTo>
                <a:lnTo>
                  <a:pt x="101972" y="79916"/>
                </a:lnTo>
                <a:lnTo>
                  <a:pt x="105533" y="73711"/>
                </a:lnTo>
                <a:lnTo>
                  <a:pt x="105000" y="69566"/>
                </a:lnTo>
                <a:lnTo>
                  <a:pt x="107961" y="57700"/>
                </a:lnTo>
                <a:lnTo>
                  <a:pt x="102138" y="58355"/>
                </a:lnTo>
                <a:lnTo>
                  <a:pt x="92394" y="58355"/>
                </a:lnTo>
                <a:lnTo>
                  <a:pt x="79505" y="60722"/>
                </a:lnTo>
                <a:lnTo>
                  <a:pt x="72038" y="58161"/>
                </a:lnTo>
                <a:lnTo>
                  <a:pt x="75500" y="49700"/>
                </a:lnTo>
                <a:lnTo>
                  <a:pt x="75500" y="36905"/>
                </a:lnTo>
                <a:lnTo>
                  <a:pt x="71061" y="34177"/>
                </a:lnTo>
                <a:lnTo>
                  <a:pt x="74983" y="26694"/>
                </a:lnTo>
                <a:lnTo>
                  <a:pt x="93644" y="26694"/>
                </a:lnTo>
                <a:lnTo>
                  <a:pt x="95355" y="31033"/>
                </a:lnTo>
                <a:lnTo>
                  <a:pt x="103205" y="31427"/>
                </a:lnTo>
                <a:lnTo>
                  <a:pt x="112583" y="28472"/>
                </a:lnTo>
                <a:lnTo>
                  <a:pt x="112183" y="25311"/>
                </a:lnTo>
                <a:lnTo>
                  <a:pt x="114244" y="25400"/>
                </a:lnTo>
                <a:lnTo>
                  <a:pt x="110772" y="22966"/>
                </a:lnTo>
                <a:lnTo>
                  <a:pt x="107611" y="18205"/>
                </a:lnTo>
                <a:lnTo>
                  <a:pt x="111983" y="10100"/>
                </a:lnTo>
                <a:lnTo>
                  <a:pt x="115894" y="3205"/>
                </a:lnTo>
                <a:lnTo>
                  <a:pt x="120000" y="0"/>
                </a:lnTo>
                <a:lnTo>
                  <a:pt x="112183" y="138"/>
                </a:lnTo>
                <a:lnTo>
                  <a:pt x="103738" y="5861"/>
                </a:lnTo>
                <a:lnTo>
                  <a:pt x="78822" y="6055"/>
                </a:lnTo>
                <a:lnTo>
                  <a:pt x="69427" y="5400"/>
                </a:lnTo>
                <a:lnTo>
                  <a:pt x="52733" y="11938"/>
                </a:lnTo>
                <a:lnTo>
                  <a:pt x="46794" y="31783"/>
                </a:lnTo>
                <a:lnTo>
                  <a:pt x="24261" y="47477"/>
                </a:lnTo>
                <a:lnTo>
                  <a:pt x="0" y="58877"/>
                </a:lnTo>
                <a:lnTo>
                  <a:pt x="8683" y="60222"/>
                </a:lnTo>
                <a:lnTo>
                  <a:pt x="23977" y="68116"/>
                </a:lnTo>
                <a:lnTo>
                  <a:pt x="32077" y="78205"/>
                </a:lnTo>
                <a:lnTo>
                  <a:pt x="54344" y="89938"/>
                </a:lnTo>
                <a:lnTo>
                  <a:pt x="71522" y="104077"/>
                </a:lnTo>
                <a:lnTo>
                  <a:pt x="64722" y="110761"/>
                </a:lnTo>
                <a:cubicBezTo>
                  <a:pt x="64722" y="110761"/>
                  <a:pt x="74983" y="120000"/>
                  <a:pt x="74983" y="120000"/>
                </a:cubicBezTo>
                <a:close/>
                <a:moveTo>
                  <a:pt x="74983"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7" name="Google Shape;2787;p205"/>
          <p:cNvSpPr/>
          <p:nvPr/>
        </p:nvSpPr>
        <p:spPr>
          <a:xfrm>
            <a:off x="14776952" y="6640742"/>
            <a:ext cx="24512" cy="54276"/>
          </a:xfrm>
          <a:custGeom>
            <a:rect b="b" l="l" r="r" t="t"/>
            <a:pathLst>
              <a:path extrusionOk="0" h="120000" w="120000">
                <a:moveTo>
                  <a:pt x="26033" y="119455"/>
                </a:moveTo>
                <a:lnTo>
                  <a:pt x="12400" y="108022"/>
                </a:lnTo>
                <a:lnTo>
                  <a:pt x="0" y="85616"/>
                </a:lnTo>
                <a:lnTo>
                  <a:pt x="17161" y="47488"/>
                </a:lnTo>
                <a:lnTo>
                  <a:pt x="32494" y="15077"/>
                </a:lnTo>
                <a:lnTo>
                  <a:pt x="48611" y="0"/>
                </a:lnTo>
                <a:lnTo>
                  <a:pt x="52661" y="0"/>
                </a:lnTo>
                <a:lnTo>
                  <a:pt x="68061" y="9150"/>
                </a:lnTo>
                <a:lnTo>
                  <a:pt x="112494" y="26994"/>
                </a:lnTo>
                <a:lnTo>
                  <a:pt x="120000" y="72705"/>
                </a:lnTo>
                <a:lnTo>
                  <a:pt x="103555" y="93233"/>
                </a:lnTo>
                <a:lnTo>
                  <a:pt x="99900" y="93022"/>
                </a:lnTo>
                <a:lnTo>
                  <a:pt x="62183" y="107000"/>
                </a:lnTo>
                <a:lnTo>
                  <a:pt x="42477" y="120000"/>
                </a:lnTo>
                <a:cubicBezTo>
                  <a:pt x="42477" y="120000"/>
                  <a:pt x="26033" y="119455"/>
                  <a:pt x="26033" y="119455"/>
                </a:cubicBezTo>
                <a:close/>
                <a:moveTo>
                  <a:pt x="26033" y="1194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8" name="Google Shape;2788;p205"/>
          <p:cNvSpPr/>
          <p:nvPr/>
        </p:nvSpPr>
        <p:spPr>
          <a:xfrm>
            <a:off x="14748938" y="6696770"/>
            <a:ext cx="35016" cy="71784"/>
          </a:xfrm>
          <a:custGeom>
            <a:rect b="b" l="l" r="r" t="t"/>
            <a:pathLst>
              <a:path extrusionOk="0" h="120000" w="120000">
                <a:moveTo>
                  <a:pt x="85866" y="111650"/>
                </a:moveTo>
                <a:lnTo>
                  <a:pt x="58944" y="111650"/>
                </a:lnTo>
                <a:lnTo>
                  <a:pt x="23338" y="120000"/>
                </a:lnTo>
                <a:lnTo>
                  <a:pt x="2711" y="110972"/>
                </a:lnTo>
                <a:lnTo>
                  <a:pt x="12266" y="81144"/>
                </a:lnTo>
                <a:lnTo>
                  <a:pt x="12266" y="36011"/>
                </a:lnTo>
                <a:lnTo>
                  <a:pt x="0" y="26400"/>
                </a:lnTo>
                <a:lnTo>
                  <a:pt x="10844" y="0"/>
                </a:lnTo>
                <a:lnTo>
                  <a:pt x="62388" y="0"/>
                </a:lnTo>
                <a:lnTo>
                  <a:pt x="67122" y="15300"/>
                </a:lnTo>
                <a:lnTo>
                  <a:pt x="88805" y="16700"/>
                </a:lnTo>
                <a:lnTo>
                  <a:pt x="114716" y="6272"/>
                </a:lnTo>
                <a:lnTo>
                  <a:pt x="115405" y="12500"/>
                </a:lnTo>
                <a:lnTo>
                  <a:pt x="120000" y="24372"/>
                </a:lnTo>
                <a:lnTo>
                  <a:pt x="112327" y="33261"/>
                </a:lnTo>
                <a:lnTo>
                  <a:pt x="107733" y="58983"/>
                </a:lnTo>
                <a:lnTo>
                  <a:pt x="108883" y="73472"/>
                </a:lnTo>
                <a:lnTo>
                  <a:pt x="101944" y="109350"/>
                </a:lnTo>
                <a:cubicBezTo>
                  <a:pt x="101944" y="109350"/>
                  <a:pt x="85866" y="111650"/>
                  <a:pt x="85866" y="111650"/>
                </a:cubicBezTo>
                <a:close/>
                <a:moveTo>
                  <a:pt x="85866" y="1116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89" name="Google Shape;2789;p205"/>
          <p:cNvSpPr/>
          <p:nvPr/>
        </p:nvSpPr>
        <p:spPr>
          <a:xfrm>
            <a:off x="14748938" y="6556702"/>
            <a:ext cx="84040" cy="94544"/>
          </a:xfrm>
          <a:custGeom>
            <a:rect b="b" l="l" r="r" t="t"/>
            <a:pathLst>
              <a:path extrusionOk="0" h="120000" w="120000">
                <a:moveTo>
                  <a:pt x="0" y="118250"/>
                </a:moveTo>
                <a:lnTo>
                  <a:pt x="10972" y="120000"/>
                </a:lnTo>
                <a:lnTo>
                  <a:pt x="40055" y="119483"/>
                </a:lnTo>
                <a:lnTo>
                  <a:pt x="49922" y="104144"/>
                </a:lnTo>
                <a:lnTo>
                  <a:pt x="62600" y="103594"/>
                </a:lnTo>
                <a:lnTo>
                  <a:pt x="75672" y="86788"/>
                </a:lnTo>
                <a:lnTo>
                  <a:pt x="83088" y="66777"/>
                </a:lnTo>
                <a:lnTo>
                  <a:pt x="100911" y="59350"/>
                </a:lnTo>
                <a:lnTo>
                  <a:pt x="110716" y="59350"/>
                </a:lnTo>
                <a:lnTo>
                  <a:pt x="120000" y="54627"/>
                </a:lnTo>
                <a:lnTo>
                  <a:pt x="113377" y="43561"/>
                </a:lnTo>
                <a:lnTo>
                  <a:pt x="114622" y="23444"/>
                </a:lnTo>
                <a:lnTo>
                  <a:pt x="98894" y="17194"/>
                </a:lnTo>
                <a:lnTo>
                  <a:pt x="90288" y="1233"/>
                </a:lnTo>
                <a:lnTo>
                  <a:pt x="51672" y="0"/>
                </a:lnTo>
                <a:lnTo>
                  <a:pt x="51261" y="3877"/>
                </a:lnTo>
                <a:lnTo>
                  <a:pt x="38894" y="6077"/>
                </a:lnTo>
                <a:lnTo>
                  <a:pt x="34661" y="58233"/>
                </a:lnTo>
                <a:lnTo>
                  <a:pt x="19166" y="77005"/>
                </a:lnTo>
                <a:lnTo>
                  <a:pt x="2777" y="95888"/>
                </a:lnTo>
                <a:lnTo>
                  <a:pt x="2777" y="115900"/>
                </a:lnTo>
                <a:cubicBezTo>
                  <a:pt x="2777" y="115900"/>
                  <a:pt x="0" y="118250"/>
                  <a:pt x="0" y="118250"/>
                </a:cubicBezTo>
                <a:close/>
                <a:moveTo>
                  <a:pt x="0" y="1182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0" name="Google Shape;2790;p205"/>
          <p:cNvSpPr/>
          <p:nvPr/>
        </p:nvSpPr>
        <p:spPr>
          <a:xfrm>
            <a:off x="14748938" y="6626735"/>
            <a:ext cx="259124" cy="288888"/>
          </a:xfrm>
          <a:custGeom>
            <a:rect b="b" l="l" r="r" t="t"/>
            <a:pathLst>
              <a:path extrusionOk="0" h="120000" w="120000">
                <a:moveTo>
                  <a:pt x="2172" y="104311"/>
                </a:moveTo>
                <a:lnTo>
                  <a:pt x="2450" y="103605"/>
                </a:lnTo>
                <a:lnTo>
                  <a:pt x="2133" y="100466"/>
                </a:lnTo>
                <a:lnTo>
                  <a:pt x="5027" y="98061"/>
                </a:lnTo>
                <a:lnTo>
                  <a:pt x="5027" y="92550"/>
                </a:lnTo>
                <a:lnTo>
                  <a:pt x="7266" y="86583"/>
                </a:lnTo>
                <a:lnTo>
                  <a:pt x="7088" y="79500"/>
                </a:lnTo>
                <a:lnTo>
                  <a:pt x="9033" y="78538"/>
                </a:lnTo>
                <a:lnTo>
                  <a:pt x="9033" y="73344"/>
                </a:lnTo>
                <a:lnTo>
                  <a:pt x="10383" y="67866"/>
                </a:lnTo>
                <a:lnTo>
                  <a:pt x="10183" y="64205"/>
                </a:lnTo>
                <a:lnTo>
                  <a:pt x="12261" y="44750"/>
                </a:lnTo>
                <a:lnTo>
                  <a:pt x="12100" y="41122"/>
                </a:lnTo>
                <a:lnTo>
                  <a:pt x="12733" y="34683"/>
                </a:lnTo>
                <a:lnTo>
                  <a:pt x="13788" y="32461"/>
                </a:lnTo>
                <a:lnTo>
                  <a:pt x="13155" y="29488"/>
                </a:lnTo>
                <a:lnTo>
                  <a:pt x="12911" y="25138"/>
                </a:lnTo>
                <a:lnTo>
                  <a:pt x="15283" y="25322"/>
                </a:lnTo>
                <a:lnTo>
                  <a:pt x="17194" y="22877"/>
                </a:lnTo>
                <a:lnTo>
                  <a:pt x="20844" y="20255"/>
                </a:lnTo>
                <a:lnTo>
                  <a:pt x="23877" y="20477"/>
                </a:lnTo>
                <a:lnTo>
                  <a:pt x="33750" y="23950"/>
                </a:lnTo>
                <a:lnTo>
                  <a:pt x="39850" y="27783"/>
                </a:lnTo>
                <a:lnTo>
                  <a:pt x="41911" y="27783"/>
                </a:lnTo>
                <a:lnTo>
                  <a:pt x="46011" y="29805"/>
                </a:lnTo>
                <a:lnTo>
                  <a:pt x="104816" y="0"/>
                </a:lnTo>
                <a:lnTo>
                  <a:pt x="120000" y="31500"/>
                </a:lnTo>
                <a:lnTo>
                  <a:pt x="118494" y="31350"/>
                </a:lnTo>
                <a:lnTo>
                  <a:pt x="107750" y="40377"/>
                </a:lnTo>
                <a:lnTo>
                  <a:pt x="63444" y="51494"/>
                </a:lnTo>
                <a:lnTo>
                  <a:pt x="96983" y="81083"/>
                </a:lnTo>
                <a:lnTo>
                  <a:pt x="84522" y="93216"/>
                </a:lnTo>
                <a:lnTo>
                  <a:pt x="83661" y="100161"/>
                </a:lnTo>
                <a:lnTo>
                  <a:pt x="60877" y="102977"/>
                </a:lnTo>
                <a:lnTo>
                  <a:pt x="39366" y="120000"/>
                </a:lnTo>
                <a:lnTo>
                  <a:pt x="9261" y="113038"/>
                </a:lnTo>
                <a:lnTo>
                  <a:pt x="0" y="113333"/>
                </a:lnTo>
                <a:lnTo>
                  <a:pt x="94" y="112394"/>
                </a:lnTo>
                <a:lnTo>
                  <a:pt x="2672" y="106388"/>
                </a:lnTo>
                <a:lnTo>
                  <a:pt x="2450" y="104050"/>
                </a:lnTo>
                <a:cubicBezTo>
                  <a:pt x="2450" y="104050"/>
                  <a:pt x="2172" y="104311"/>
                  <a:pt x="2172" y="104311"/>
                </a:cubicBezTo>
                <a:close/>
                <a:moveTo>
                  <a:pt x="2172" y="1043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1" name="Google Shape;2791;p205"/>
          <p:cNvSpPr/>
          <p:nvPr/>
        </p:nvSpPr>
        <p:spPr>
          <a:xfrm>
            <a:off x="14748938" y="6710775"/>
            <a:ext cx="1341143" cy="1022489"/>
          </a:xfrm>
          <a:custGeom>
            <a:rect b="b" l="l" r="r" t="t"/>
            <a:pathLst>
              <a:path extrusionOk="0" h="120000" w="120000">
                <a:moveTo>
                  <a:pt x="76755" y="25727"/>
                </a:moveTo>
                <a:lnTo>
                  <a:pt x="73238" y="27677"/>
                </a:lnTo>
                <a:lnTo>
                  <a:pt x="72916" y="25155"/>
                </a:lnTo>
                <a:lnTo>
                  <a:pt x="67644" y="23233"/>
                </a:lnTo>
                <a:lnTo>
                  <a:pt x="55994" y="23000"/>
                </a:lnTo>
                <a:lnTo>
                  <a:pt x="29027" y="794"/>
                </a:lnTo>
                <a:lnTo>
                  <a:pt x="23611" y="0"/>
                </a:lnTo>
                <a:lnTo>
                  <a:pt x="21533" y="2561"/>
                </a:lnTo>
                <a:lnTo>
                  <a:pt x="12955" y="5722"/>
                </a:lnTo>
                <a:lnTo>
                  <a:pt x="19450" y="14122"/>
                </a:lnTo>
                <a:lnTo>
                  <a:pt x="17033" y="17566"/>
                </a:lnTo>
                <a:lnTo>
                  <a:pt x="16866" y="19544"/>
                </a:lnTo>
                <a:lnTo>
                  <a:pt x="12461" y="20338"/>
                </a:lnTo>
                <a:lnTo>
                  <a:pt x="8294" y="25177"/>
                </a:lnTo>
                <a:lnTo>
                  <a:pt x="2466" y="23200"/>
                </a:lnTo>
                <a:lnTo>
                  <a:pt x="672" y="23283"/>
                </a:lnTo>
                <a:lnTo>
                  <a:pt x="516" y="25805"/>
                </a:lnTo>
                <a:lnTo>
                  <a:pt x="605" y="28705"/>
                </a:lnTo>
                <a:lnTo>
                  <a:pt x="0" y="30683"/>
                </a:lnTo>
                <a:lnTo>
                  <a:pt x="127" y="31400"/>
                </a:lnTo>
                <a:lnTo>
                  <a:pt x="955" y="31033"/>
                </a:lnTo>
                <a:lnTo>
                  <a:pt x="1227" y="31550"/>
                </a:lnTo>
                <a:lnTo>
                  <a:pt x="1955" y="30927"/>
                </a:lnTo>
                <a:lnTo>
                  <a:pt x="3261" y="31816"/>
                </a:lnTo>
                <a:lnTo>
                  <a:pt x="2922" y="32066"/>
                </a:lnTo>
                <a:lnTo>
                  <a:pt x="5450" y="35427"/>
                </a:lnTo>
                <a:lnTo>
                  <a:pt x="5705" y="36883"/>
                </a:lnTo>
                <a:lnTo>
                  <a:pt x="6277" y="37194"/>
                </a:lnTo>
                <a:lnTo>
                  <a:pt x="6500" y="38594"/>
                </a:lnTo>
                <a:lnTo>
                  <a:pt x="7761" y="39938"/>
                </a:lnTo>
                <a:lnTo>
                  <a:pt x="8388" y="39977"/>
                </a:lnTo>
                <a:lnTo>
                  <a:pt x="10038" y="43350"/>
                </a:lnTo>
                <a:lnTo>
                  <a:pt x="10077" y="44433"/>
                </a:lnTo>
                <a:lnTo>
                  <a:pt x="10505" y="45633"/>
                </a:lnTo>
                <a:lnTo>
                  <a:pt x="11427" y="45833"/>
                </a:lnTo>
                <a:lnTo>
                  <a:pt x="11688" y="47544"/>
                </a:lnTo>
                <a:lnTo>
                  <a:pt x="12255" y="48466"/>
                </a:lnTo>
                <a:lnTo>
                  <a:pt x="13561" y="49144"/>
                </a:lnTo>
                <a:lnTo>
                  <a:pt x="14605" y="52411"/>
                </a:lnTo>
                <a:lnTo>
                  <a:pt x="15438" y="53072"/>
                </a:lnTo>
                <a:lnTo>
                  <a:pt x="15783" y="55138"/>
                </a:lnTo>
                <a:lnTo>
                  <a:pt x="15438" y="56033"/>
                </a:lnTo>
                <a:lnTo>
                  <a:pt x="15438" y="57016"/>
                </a:lnTo>
                <a:lnTo>
                  <a:pt x="16661" y="58038"/>
                </a:lnTo>
                <a:lnTo>
                  <a:pt x="16700" y="59183"/>
                </a:lnTo>
                <a:lnTo>
                  <a:pt x="17494" y="59755"/>
                </a:lnTo>
                <a:lnTo>
                  <a:pt x="18361" y="58722"/>
                </a:lnTo>
                <a:lnTo>
                  <a:pt x="19594" y="59911"/>
                </a:lnTo>
                <a:lnTo>
                  <a:pt x="21416" y="60894"/>
                </a:lnTo>
                <a:lnTo>
                  <a:pt x="22855" y="62644"/>
                </a:lnTo>
                <a:lnTo>
                  <a:pt x="23294" y="64155"/>
                </a:lnTo>
                <a:lnTo>
                  <a:pt x="23727" y="64255"/>
                </a:lnTo>
                <a:lnTo>
                  <a:pt x="23894" y="65966"/>
                </a:lnTo>
                <a:lnTo>
                  <a:pt x="24461" y="66527"/>
                </a:lnTo>
                <a:lnTo>
                  <a:pt x="24955" y="68861"/>
                </a:lnTo>
                <a:lnTo>
                  <a:pt x="26088" y="70050"/>
                </a:lnTo>
                <a:lnTo>
                  <a:pt x="26444" y="72433"/>
                </a:lnTo>
                <a:lnTo>
                  <a:pt x="26788" y="73188"/>
                </a:lnTo>
                <a:lnTo>
                  <a:pt x="26350" y="75427"/>
                </a:lnTo>
                <a:lnTo>
                  <a:pt x="25922" y="75905"/>
                </a:lnTo>
                <a:lnTo>
                  <a:pt x="26350" y="76988"/>
                </a:lnTo>
                <a:lnTo>
                  <a:pt x="26922" y="79466"/>
                </a:lnTo>
                <a:lnTo>
                  <a:pt x="27155" y="82066"/>
                </a:lnTo>
                <a:lnTo>
                  <a:pt x="28205" y="83150"/>
                </a:lnTo>
                <a:lnTo>
                  <a:pt x="28372" y="84105"/>
                </a:lnTo>
                <a:lnTo>
                  <a:pt x="31311" y="87816"/>
                </a:lnTo>
                <a:lnTo>
                  <a:pt x="32288" y="88311"/>
                </a:lnTo>
                <a:lnTo>
                  <a:pt x="33461" y="88416"/>
                </a:lnTo>
                <a:lnTo>
                  <a:pt x="34250" y="89761"/>
                </a:lnTo>
                <a:lnTo>
                  <a:pt x="34811" y="89761"/>
                </a:lnTo>
                <a:lnTo>
                  <a:pt x="36522" y="91466"/>
                </a:lnTo>
                <a:lnTo>
                  <a:pt x="36555" y="92505"/>
                </a:lnTo>
                <a:lnTo>
                  <a:pt x="37994" y="92811"/>
                </a:lnTo>
                <a:lnTo>
                  <a:pt x="37816" y="93800"/>
                </a:lnTo>
                <a:lnTo>
                  <a:pt x="38555" y="94161"/>
                </a:lnTo>
                <a:lnTo>
                  <a:pt x="39911" y="100055"/>
                </a:lnTo>
                <a:lnTo>
                  <a:pt x="41138" y="100938"/>
                </a:lnTo>
                <a:lnTo>
                  <a:pt x="41222" y="102705"/>
                </a:lnTo>
                <a:lnTo>
                  <a:pt x="45583" y="107927"/>
                </a:lnTo>
                <a:lnTo>
                  <a:pt x="46238" y="107927"/>
                </a:lnTo>
                <a:lnTo>
                  <a:pt x="46627" y="110866"/>
                </a:lnTo>
                <a:lnTo>
                  <a:pt x="48466" y="111488"/>
                </a:lnTo>
                <a:lnTo>
                  <a:pt x="49488" y="115000"/>
                </a:lnTo>
                <a:lnTo>
                  <a:pt x="50511" y="115122"/>
                </a:lnTo>
                <a:lnTo>
                  <a:pt x="51394" y="115566"/>
                </a:lnTo>
                <a:lnTo>
                  <a:pt x="52011" y="114177"/>
                </a:lnTo>
                <a:lnTo>
                  <a:pt x="53544" y="113000"/>
                </a:lnTo>
                <a:lnTo>
                  <a:pt x="52505" y="110677"/>
                </a:lnTo>
                <a:lnTo>
                  <a:pt x="53255" y="107427"/>
                </a:lnTo>
                <a:lnTo>
                  <a:pt x="54800" y="106638"/>
                </a:lnTo>
                <a:lnTo>
                  <a:pt x="56550" y="108316"/>
                </a:lnTo>
                <a:lnTo>
                  <a:pt x="60155" y="108461"/>
                </a:lnTo>
                <a:lnTo>
                  <a:pt x="65100" y="110833"/>
                </a:lnTo>
                <a:lnTo>
                  <a:pt x="70250" y="113794"/>
                </a:lnTo>
                <a:lnTo>
                  <a:pt x="70505" y="120000"/>
                </a:lnTo>
                <a:lnTo>
                  <a:pt x="80977" y="103188"/>
                </a:lnTo>
                <a:lnTo>
                  <a:pt x="119161" y="89655"/>
                </a:lnTo>
                <a:lnTo>
                  <a:pt x="120000" y="74738"/>
                </a:lnTo>
                <a:lnTo>
                  <a:pt x="118666" y="69222"/>
                </a:lnTo>
                <a:lnTo>
                  <a:pt x="118688" y="69144"/>
                </a:lnTo>
                <a:lnTo>
                  <a:pt x="116755" y="71283"/>
                </a:lnTo>
                <a:lnTo>
                  <a:pt x="99861" y="68222"/>
                </a:lnTo>
                <a:lnTo>
                  <a:pt x="98611" y="62894"/>
                </a:lnTo>
                <a:lnTo>
                  <a:pt x="97233" y="60938"/>
                </a:lnTo>
                <a:lnTo>
                  <a:pt x="97266" y="58588"/>
                </a:lnTo>
                <a:lnTo>
                  <a:pt x="97233" y="58561"/>
                </a:lnTo>
                <a:lnTo>
                  <a:pt x="96927" y="58722"/>
                </a:lnTo>
                <a:lnTo>
                  <a:pt x="96405" y="57633"/>
                </a:lnTo>
                <a:lnTo>
                  <a:pt x="96444" y="56950"/>
                </a:lnTo>
                <a:lnTo>
                  <a:pt x="96972" y="56183"/>
                </a:lnTo>
                <a:lnTo>
                  <a:pt x="96016" y="56283"/>
                </a:lnTo>
                <a:lnTo>
                  <a:pt x="95855" y="55961"/>
                </a:lnTo>
                <a:lnTo>
                  <a:pt x="94905" y="55961"/>
                </a:lnTo>
                <a:lnTo>
                  <a:pt x="93027" y="54783"/>
                </a:lnTo>
                <a:lnTo>
                  <a:pt x="92783" y="54133"/>
                </a:lnTo>
                <a:lnTo>
                  <a:pt x="92483" y="54372"/>
                </a:lnTo>
                <a:lnTo>
                  <a:pt x="91516" y="52766"/>
                </a:lnTo>
                <a:lnTo>
                  <a:pt x="91255" y="51000"/>
                </a:lnTo>
                <a:lnTo>
                  <a:pt x="88333" y="46661"/>
                </a:lnTo>
                <a:lnTo>
                  <a:pt x="87588" y="45005"/>
                </a:lnTo>
                <a:lnTo>
                  <a:pt x="88244" y="45205"/>
                </a:lnTo>
                <a:lnTo>
                  <a:pt x="88244" y="44433"/>
                </a:lnTo>
                <a:lnTo>
                  <a:pt x="87200" y="41127"/>
                </a:lnTo>
                <a:lnTo>
                  <a:pt x="87200" y="40350"/>
                </a:lnTo>
                <a:lnTo>
                  <a:pt x="86461" y="39000"/>
                </a:lnTo>
                <a:lnTo>
                  <a:pt x="85933" y="39000"/>
                </a:lnTo>
                <a:lnTo>
                  <a:pt x="84061" y="35800"/>
                </a:lnTo>
                <a:lnTo>
                  <a:pt x="83355" y="35744"/>
                </a:lnTo>
                <a:lnTo>
                  <a:pt x="82533" y="34655"/>
                </a:lnTo>
                <a:lnTo>
                  <a:pt x="82622" y="34188"/>
                </a:lnTo>
                <a:lnTo>
                  <a:pt x="82966" y="34083"/>
                </a:lnTo>
                <a:lnTo>
                  <a:pt x="83450" y="34450"/>
                </a:lnTo>
                <a:lnTo>
                  <a:pt x="82966" y="33622"/>
                </a:lnTo>
                <a:lnTo>
                  <a:pt x="82011" y="33416"/>
                </a:lnTo>
                <a:lnTo>
                  <a:pt x="80050" y="32838"/>
                </a:lnTo>
                <a:lnTo>
                  <a:pt x="78961" y="29377"/>
                </a:lnTo>
                <a:lnTo>
                  <a:pt x="78338" y="27727"/>
                </a:lnTo>
                <a:lnTo>
                  <a:pt x="77594" y="27255"/>
                </a:lnTo>
                <a:lnTo>
                  <a:pt x="77594" y="26122"/>
                </a:lnTo>
                <a:lnTo>
                  <a:pt x="77200" y="26377"/>
                </a:lnTo>
                <a:cubicBezTo>
                  <a:pt x="77200" y="26377"/>
                  <a:pt x="76755" y="25727"/>
                  <a:pt x="76755" y="25727"/>
                </a:cubicBezTo>
                <a:close/>
                <a:moveTo>
                  <a:pt x="76755" y="257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2" name="Google Shape;2792;p205"/>
          <p:cNvSpPr/>
          <p:nvPr/>
        </p:nvSpPr>
        <p:spPr>
          <a:xfrm>
            <a:off x="15771428" y="7088957"/>
            <a:ext cx="49024" cy="98046"/>
          </a:xfrm>
          <a:custGeom>
            <a:rect b="b" l="l" r="r" t="t"/>
            <a:pathLst>
              <a:path extrusionOk="0" h="120000" w="120000">
                <a:moveTo>
                  <a:pt x="91455" y="120000"/>
                </a:moveTo>
                <a:lnTo>
                  <a:pt x="66111" y="120000"/>
                </a:lnTo>
                <a:lnTo>
                  <a:pt x="16161" y="107788"/>
                </a:lnTo>
                <a:lnTo>
                  <a:pt x="9611" y="101038"/>
                </a:lnTo>
                <a:lnTo>
                  <a:pt x="17722" y="98638"/>
                </a:lnTo>
                <a:lnTo>
                  <a:pt x="17722" y="84205"/>
                </a:lnTo>
                <a:lnTo>
                  <a:pt x="7588" y="78283"/>
                </a:lnTo>
                <a:lnTo>
                  <a:pt x="0" y="68066"/>
                </a:lnTo>
                <a:lnTo>
                  <a:pt x="4922" y="46677"/>
                </a:lnTo>
                <a:lnTo>
                  <a:pt x="17722" y="46677"/>
                </a:lnTo>
                <a:lnTo>
                  <a:pt x="25611" y="49338"/>
                </a:lnTo>
                <a:lnTo>
                  <a:pt x="17722" y="27944"/>
                </a:lnTo>
                <a:lnTo>
                  <a:pt x="24700" y="27944"/>
                </a:lnTo>
                <a:lnTo>
                  <a:pt x="19127" y="16600"/>
                </a:lnTo>
                <a:lnTo>
                  <a:pt x="29288" y="12905"/>
                </a:lnTo>
                <a:lnTo>
                  <a:pt x="29288" y="6922"/>
                </a:lnTo>
                <a:lnTo>
                  <a:pt x="40661" y="6422"/>
                </a:lnTo>
                <a:lnTo>
                  <a:pt x="45583" y="0"/>
                </a:lnTo>
                <a:lnTo>
                  <a:pt x="57150" y="0"/>
                </a:lnTo>
                <a:lnTo>
                  <a:pt x="83994" y="9616"/>
                </a:lnTo>
                <a:lnTo>
                  <a:pt x="86377" y="17133"/>
                </a:lnTo>
                <a:lnTo>
                  <a:pt x="99150" y="17133"/>
                </a:lnTo>
                <a:lnTo>
                  <a:pt x="104916" y="21955"/>
                </a:lnTo>
                <a:lnTo>
                  <a:pt x="94650" y="45044"/>
                </a:lnTo>
                <a:lnTo>
                  <a:pt x="87677" y="45044"/>
                </a:lnTo>
                <a:lnTo>
                  <a:pt x="93055" y="69166"/>
                </a:lnTo>
                <a:lnTo>
                  <a:pt x="103838" y="69166"/>
                </a:lnTo>
                <a:lnTo>
                  <a:pt x="120000" y="83172"/>
                </a:lnTo>
                <a:lnTo>
                  <a:pt x="108433" y="118038"/>
                </a:lnTo>
                <a:lnTo>
                  <a:pt x="90805" y="119666"/>
                </a:lnTo>
                <a:cubicBezTo>
                  <a:pt x="90805" y="119666"/>
                  <a:pt x="91455" y="120000"/>
                  <a:pt x="91455" y="120000"/>
                </a:cubicBezTo>
                <a:close/>
                <a:moveTo>
                  <a:pt x="914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3" name="Google Shape;2793;p205"/>
          <p:cNvSpPr/>
          <p:nvPr/>
        </p:nvSpPr>
        <p:spPr>
          <a:xfrm>
            <a:off x="15827455" y="7088957"/>
            <a:ext cx="306397" cy="220605"/>
          </a:xfrm>
          <a:custGeom>
            <a:rect b="b" l="l" r="r" t="t"/>
            <a:pathLst>
              <a:path extrusionOk="0" h="120000" w="120000">
                <a:moveTo>
                  <a:pt x="138" y="61400"/>
                </a:moveTo>
                <a:lnTo>
                  <a:pt x="0" y="72255"/>
                </a:lnTo>
                <a:lnTo>
                  <a:pt x="6005" y="81277"/>
                </a:lnTo>
                <a:lnTo>
                  <a:pt x="11466" y="105883"/>
                </a:lnTo>
                <a:lnTo>
                  <a:pt x="85261" y="120000"/>
                </a:lnTo>
                <a:lnTo>
                  <a:pt x="93694" y="110150"/>
                </a:lnTo>
                <a:lnTo>
                  <a:pt x="115044" y="27005"/>
                </a:lnTo>
                <a:lnTo>
                  <a:pt x="120000" y="26144"/>
                </a:lnTo>
                <a:lnTo>
                  <a:pt x="119444" y="18266"/>
                </a:lnTo>
                <a:lnTo>
                  <a:pt x="118638" y="14000"/>
                </a:lnTo>
                <a:lnTo>
                  <a:pt x="116383" y="14977"/>
                </a:lnTo>
                <a:lnTo>
                  <a:pt x="115033" y="13511"/>
                </a:lnTo>
                <a:lnTo>
                  <a:pt x="115088" y="12544"/>
                </a:lnTo>
                <a:lnTo>
                  <a:pt x="112822" y="12400"/>
                </a:lnTo>
                <a:lnTo>
                  <a:pt x="112105" y="1244"/>
                </a:lnTo>
                <a:lnTo>
                  <a:pt x="108950" y="0"/>
                </a:lnTo>
                <a:lnTo>
                  <a:pt x="108855" y="4594"/>
                </a:lnTo>
                <a:lnTo>
                  <a:pt x="107438" y="7672"/>
                </a:lnTo>
                <a:lnTo>
                  <a:pt x="91816" y="19477"/>
                </a:lnTo>
                <a:lnTo>
                  <a:pt x="91816" y="28072"/>
                </a:lnTo>
                <a:lnTo>
                  <a:pt x="77322" y="43638"/>
                </a:lnTo>
                <a:lnTo>
                  <a:pt x="75083" y="48155"/>
                </a:lnTo>
                <a:lnTo>
                  <a:pt x="77133" y="49122"/>
                </a:lnTo>
                <a:lnTo>
                  <a:pt x="78488" y="52911"/>
                </a:lnTo>
                <a:lnTo>
                  <a:pt x="72000" y="61533"/>
                </a:lnTo>
                <a:lnTo>
                  <a:pt x="69722" y="57461"/>
                </a:lnTo>
                <a:lnTo>
                  <a:pt x="67627" y="59355"/>
                </a:lnTo>
                <a:lnTo>
                  <a:pt x="64427" y="59355"/>
                </a:lnTo>
                <a:lnTo>
                  <a:pt x="64733" y="64405"/>
                </a:lnTo>
                <a:lnTo>
                  <a:pt x="63250" y="64866"/>
                </a:lnTo>
                <a:lnTo>
                  <a:pt x="62105" y="67722"/>
                </a:lnTo>
                <a:lnTo>
                  <a:pt x="54650" y="69400"/>
                </a:lnTo>
                <a:lnTo>
                  <a:pt x="49338" y="70122"/>
                </a:lnTo>
                <a:lnTo>
                  <a:pt x="47066" y="66538"/>
                </a:lnTo>
                <a:lnTo>
                  <a:pt x="42111" y="67016"/>
                </a:lnTo>
                <a:lnTo>
                  <a:pt x="40011" y="65561"/>
                </a:lnTo>
                <a:lnTo>
                  <a:pt x="36377" y="66538"/>
                </a:lnTo>
                <a:lnTo>
                  <a:pt x="27822" y="64155"/>
                </a:lnTo>
                <a:lnTo>
                  <a:pt x="17544" y="74183"/>
                </a:lnTo>
                <a:lnTo>
                  <a:pt x="13527" y="72744"/>
                </a:lnTo>
                <a:lnTo>
                  <a:pt x="9694" y="72255"/>
                </a:lnTo>
                <a:lnTo>
                  <a:pt x="5677" y="74422"/>
                </a:lnTo>
                <a:lnTo>
                  <a:pt x="4188" y="60083"/>
                </a:lnTo>
                <a:lnTo>
                  <a:pt x="2083" y="62938"/>
                </a:lnTo>
                <a:cubicBezTo>
                  <a:pt x="2083" y="62938"/>
                  <a:pt x="138" y="61400"/>
                  <a:pt x="138" y="61400"/>
                </a:cubicBezTo>
                <a:close/>
                <a:moveTo>
                  <a:pt x="138" y="61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4" name="Google Shape;2794;p205"/>
          <p:cNvSpPr/>
          <p:nvPr/>
        </p:nvSpPr>
        <p:spPr>
          <a:xfrm>
            <a:off x="10799042" y="6262560"/>
            <a:ext cx="187339" cy="75286"/>
          </a:xfrm>
          <a:custGeom>
            <a:rect b="b" l="l" r="r" t="t"/>
            <a:pathLst>
              <a:path extrusionOk="0" h="120000" w="120000">
                <a:moveTo>
                  <a:pt x="112427" y="103450"/>
                </a:moveTo>
                <a:lnTo>
                  <a:pt x="105183" y="108050"/>
                </a:lnTo>
                <a:lnTo>
                  <a:pt x="106350" y="116111"/>
                </a:lnTo>
                <a:lnTo>
                  <a:pt x="116872" y="120000"/>
                </a:lnTo>
                <a:lnTo>
                  <a:pt x="120000" y="114622"/>
                </a:lnTo>
                <a:lnTo>
                  <a:pt x="117011" y="105705"/>
                </a:lnTo>
                <a:cubicBezTo>
                  <a:pt x="117011" y="105705"/>
                  <a:pt x="112427" y="103450"/>
                  <a:pt x="112427" y="103450"/>
                </a:cubicBezTo>
                <a:close/>
                <a:moveTo>
                  <a:pt x="0" y="19811"/>
                </a:moveTo>
                <a:lnTo>
                  <a:pt x="594" y="37505"/>
                </a:lnTo>
                <a:lnTo>
                  <a:pt x="9183" y="38772"/>
                </a:lnTo>
                <a:lnTo>
                  <a:pt x="13877" y="36438"/>
                </a:lnTo>
                <a:lnTo>
                  <a:pt x="6444" y="21511"/>
                </a:lnTo>
                <a:lnTo>
                  <a:pt x="0" y="19811"/>
                </a:lnTo>
                <a:cubicBezTo>
                  <a:pt x="0" y="19811"/>
                  <a:pt x="0" y="19811"/>
                  <a:pt x="0" y="19811"/>
                </a:cubicBezTo>
                <a:close/>
                <a:moveTo>
                  <a:pt x="14716" y="3111"/>
                </a:moveTo>
                <a:lnTo>
                  <a:pt x="22205" y="14711"/>
                </a:lnTo>
                <a:lnTo>
                  <a:pt x="19755" y="5238"/>
                </a:lnTo>
                <a:lnTo>
                  <a:pt x="14716" y="3111"/>
                </a:lnTo>
                <a:cubicBezTo>
                  <a:pt x="14716" y="3111"/>
                  <a:pt x="14716" y="3111"/>
                  <a:pt x="14716" y="3111"/>
                </a:cubicBezTo>
                <a:close/>
                <a:moveTo>
                  <a:pt x="49805" y="3111"/>
                </a:moveTo>
                <a:lnTo>
                  <a:pt x="55444" y="12455"/>
                </a:lnTo>
                <a:lnTo>
                  <a:pt x="55672" y="5522"/>
                </a:lnTo>
                <a:lnTo>
                  <a:pt x="51883" y="0"/>
                </a:lnTo>
                <a:lnTo>
                  <a:pt x="49805" y="3111"/>
                </a:lnTo>
                <a:cubicBezTo>
                  <a:pt x="49805" y="3111"/>
                  <a:pt x="49805" y="3111"/>
                  <a:pt x="49805" y="3111"/>
                </a:cubicBezTo>
                <a:close/>
                <a:moveTo>
                  <a:pt x="49805" y="3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5" name="Google Shape;2795;p205"/>
          <p:cNvSpPr/>
          <p:nvPr/>
        </p:nvSpPr>
        <p:spPr>
          <a:xfrm>
            <a:off x="11499378" y="6668756"/>
            <a:ext cx="22760" cy="12256"/>
          </a:xfrm>
          <a:custGeom>
            <a:rect b="b" l="l" r="r" t="t"/>
            <a:pathLst>
              <a:path extrusionOk="0" h="120000" w="120000">
                <a:moveTo>
                  <a:pt x="77911" y="119783"/>
                </a:moveTo>
                <a:lnTo>
                  <a:pt x="18438" y="79092"/>
                </a:lnTo>
                <a:lnTo>
                  <a:pt x="0" y="19550"/>
                </a:lnTo>
                <a:lnTo>
                  <a:pt x="86000" y="0"/>
                </a:lnTo>
                <a:lnTo>
                  <a:pt x="120000" y="88294"/>
                </a:lnTo>
                <a:cubicBezTo>
                  <a:pt x="120000" y="88294"/>
                  <a:pt x="76677" y="123082"/>
                  <a:pt x="77911" y="119783"/>
                </a:cubicBezTo>
                <a:close/>
                <a:moveTo>
                  <a:pt x="77911" y="119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6" name="Google Shape;2796;p205"/>
          <p:cNvSpPr/>
          <p:nvPr/>
        </p:nvSpPr>
        <p:spPr>
          <a:xfrm>
            <a:off x="11429345" y="6920877"/>
            <a:ext cx="290639" cy="91043"/>
          </a:xfrm>
          <a:custGeom>
            <a:rect b="b" l="l" r="r" t="t"/>
            <a:pathLst>
              <a:path extrusionOk="0" h="120000" w="120000">
                <a:moveTo>
                  <a:pt x="92727" y="82527"/>
                </a:moveTo>
                <a:lnTo>
                  <a:pt x="98516" y="62311"/>
                </a:lnTo>
                <a:lnTo>
                  <a:pt x="98922" y="51922"/>
                </a:lnTo>
                <a:lnTo>
                  <a:pt x="107166" y="39927"/>
                </a:lnTo>
                <a:lnTo>
                  <a:pt x="107538" y="57972"/>
                </a:lnTo>
                <a:lnTo>
                  <a:pt x="101788" y="80961"/>
                </a:lnTo>
                <a:lnTo>
                  <a:pt x="96211" y="85372"/>
                </a:lnTo>
                <a:cubicBezTo>
                  <a:pt x="96211" y="85372"/>
                  <a:pt x="92727" y="82527"/>
                  <a:pt x="92727" y="82527"/>
                </a:cubicBezTo>
                <a:close/>
                <a:moveTo>
                  <a:pt x="108888" y="20211"/>
                </a:moveTo>
                <a:lnTo>
                  <a:pt x="111377" y="533"/>
                </a:lnTo>
                <a:lnTo>
                  <a:pt x="115600" y="0"/>
                </a:lnTo>
                <a:lnTo>
                  <a:pt x="120000" y="8683"/>
                </a:lnTo>
                <a:lnTo>
                  <a:pt x="114627" y="10888"/>
                </a:lnTo>
                <a:lnTo>
                  <a:pt x="108888" y="20211"/>
                </a:lnTo>
                <a:cubicBezTo>
                  <a:pt x="108888" y="20211"/>
                  <a:pt x="108888" y="20211"/>
                  <a:pt x="108888" y="20211"/>
                </a:cubicBezTo>
                <a:close/>
                <a:moveTo>
                  <a:pt x="58800" y="77083"/>
                </a:moveTo>
                <a:lnTo>
                  <a:pt x="56472" y="99005"/>
                </a:lnTo>
                <a:lnTo>
                  <a:pt x="61516" y="110427"/>
                </a:lnTo>
                <a:lnTo>
                  <a:pt x="66050" y="101672"/>
                </a:lnTo>
                <a:lnTo>
                  <a:pt x="69183" y="98433"/>
                </a:lnTo>
                <a:lnTo>
                  <a:pt x="68183" y="80961"/>
                </a:lnTo>
                <a:lnTo>
                  <a:pt x="63744" y="77083"/>
                </a:lnTo>
                <a:lnTo>
                  <a:pt x="58800" y="77083"/>
                </a:lnTo>
                <a:cubicBezTo>
                  <a:pt x="58800" y="77083"/>
                  <a:pt x="58800" y="77083"/>
                  <a:pt x="58800" y="77083"/>
                </a:cubicBezTo>
                <a:close/>
                <a:moveTo>
                  <a:pt x="48038" y="74305"/>
                </a:moveTo>
                <a:lnTo>
                  <a:pt x="42455" y="73738"/>
                </a:lnTo>
                <a:lnTo>
                  <a:pt x="34077" y="91316"/>
                </a:lnTo>
                <a:lnTo>
                  <a:pt x="29805" y="83627"/>
                </a:lnTo>
                <a:lnTo>
                  <a:pt x="26933" y="71033"/>
                </a:lnTo>
                <a:lnTo>
                  <a:pt x="31183" y="61705"/>
                </a:lnTo>
                <a:lnTo>
                  <a:pt x="35972" y="62883"/>
                </a:lnTo>
                <a:lnTo>
                  <a:pt x="41888" y="56300"/>
                </a:lnTo>
                <a:lnTo>
                  <a:pt x="44027" y="50888"/>
                </a:lnTo>
                <a:lnTo>
                  <a:pt x="49405" y="54022"/>
                </a:lnTo>
                <a:lnTo>
                  <a:pt x="48038" y="74305"/>
                </a:lnTo>
                <a:cubicBezTo>
                  <a:pt x="48038" y="74305"/>
                  <a:pt x="48038" y="74305"/>
                  <a:pt x="48038" y="74305"/>
                </a:cubicBezTo>
                <a:close/>
                <a:moveTo>
                  <a:pt x="6822" y="52455"/>
                </a:moveTo>
                <a:lnTo>
                  <a:pt x="6622" y="35477"/>
                </a:lnTo>
                <a:lnTo>
                  <a:pt x="4883" y="26761"/>
                </a:lnTo>
                <a:cubicBezTo>
                  <a:pt x="4883" y="26761"/>
                  <a:pt x="5594" y="17544"/>
                  <a:pt x="6622" y="18111"/>
                </a:cubicBezTo>
                <a:cubicBezTo>
                  <a:pt x="7572" y="18611"/>
                  <a:pt x="10244" y="23950"/>
                  <a:pt x="10244" y="23950"/>
                </a:cubicBezTo>
                <a:lnTo>
                  <a:pt x="9877" y="46438"/>
                </a:lnTo>
                <a:cubicBezTo>
                  <a:pt x="9877" y="46438"/>
                  <a:pt x="6977" y="52455"/>
                  <a:pt x="6822" y="52455"/>
                </a:cubicBezTo>
                <a:cubicBezTo>
                  <a:pt x="6822" y="52455"/>
                  <a:pt x="6822" y="52455"/>
                  <a:pt x="6822" y="52455"/>
                </a:cubicBezTo>
                <a:close/>
                <a:moveTo>
                  <a:pt x="1083" y="118005"/>
                </a:moveTo>
                <a:lnTo>
                  <a:pt x="0" y="110677"/>
                </a:lnTo>
                <a:lnTo>
                  <a:pt x="2783" y="104838"/>
                </a:lnTo>
                <a:lnTo>
                  <a:pt x="4444" y="106477"/>
                </a:lnTo>
                <a:lnTo>
                  <a:pt x="4444" y="116016"/>
                </a:lnTo>
                <a:lnTo>
                  <a:pt x="2494" y="120000"/>
                </a:lnTo>
                <a:lnTo>
                  <a:pt x="1083" y="118005"/>
                </a:lnTo>
                <a:cubicBezTo>
                  <a:pt x="1083" y="118005"/>
                  <a:pt x="1083" y="118005"/>
                  <a:pt x="1083" y="118005"/>
                </a:cubicBezTo>
                <a:close/>
                <a:moveTo>
                  <a:pt x="20877" y="87577"/>
                </a:moveTo>
                <a:lnTo>
                  <a:pt x="19044" y="82811"/>
                </a:lnTo>
                <a:lnTo>
                  <a:pt x="19338" y="76616"/>
                </a:lnTo>
                <a:lnTo>
                  <a:pt x="21450" y="77616"/>
                </a:lnTo>
                <a:lnTo>
                  <a:pt x="22133" y="84272"/>
                </a:lnTo>
                <a:cubicBezTo>
                  <a:pt x="22133" y="84272"/>
                  <a:pt x="20672" y="87294"/>
                  <a:pt x="20877" y="87577"/>
                </a:cubicBezTo>
                <a:cubicBezTo>
                  <a:pt x="20877" y="87577"/>
                  <a:pt x="20877" y="87577"/>
                  <a:pt x="20877" y="87577"/>
                </a:cubicBezTo>
                <a:close/>
                <a:moveTo>
                  <a:pt x="20877" y="87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7" name="Google Shape;2797;p205"/>
          <p:cNvSpPr/>
          <p:nvPr/>
        </p:nvSpPr>
        <p:spPr>
          <a:xfrm>
            <a:off x="10953117" y="7635220"/>
            <a:ext cx="162828" cy="138317"/>
          </a:xfrm>
          <a:custGeom>
            <a:rect b="b" l="l" r="r" t="t"/>
            <a:pathLst>
              <a:path extrusionOk="0" h="120000" w="120000">
                <a:moveTo>
                  <a:pt x="76250" y="117811"/>
                </a:moveTo>
                <a:lnTo>
                  <a:pt x="75905" y="106238"/>
                </a:lnTo>
                <a:lnTo>
                  <a:pt x="71838" y="99088"/>
                </a:lnTo>
                <a:lnTo>
                  <a:pt x="79644" y="101227"/>
                </a:lnTo>
                <a:lnTo>
                  <a:pt x="89072" y="112377"/>
                </a:lnTo>
                <a:lnTo>
                  <a:pt x="86800" y="120000"/>
                </a:lnTo>
                <a:cubicBezTo>
                  <a:pt x="86800" y="120000"/>
                  <a:pt x="76250" y="117811"/>
                  <a:pt x="76250" y="117811"/>
                </a:cubicBezTo>
                <a:close/>
                <a:moveTo>
                  <a:pt x="99655" y="107322"/>
                </a:moveTo>
                <a:lnTo>
                  <a:pt x="97677" y="102283"/>
                </a:lnTo>
                <a:lnTo>
                  <a:pt x="100655" y="99438"/>
                </a:lnTo>
                <a:lnTo>
                  <a:pt x="105083" y="105133"/>
                </a:lnTo>
                <a:lnTo>
                  <a:pt x="99655" y="107322"/>
                </a:lnTo>
                <a:cubicBezTo>
                  <a:pt x="99655" y="107322"/>
                  <a:pt x="99655" y="107322"/>
                  <a:pt x="99655" y="107322"/>
                </a:cubicBezTo>
                <a:close/>
                <a:moveTo>
                  <a:pt x="110850" y="61800"/>
                </a:moveTo>
                <a:lnTo>
                  <a:pt x="106455" y="54555"/>
                </a:lnTo>
                <a:lnTo>
                  <a:pt x="112533" y="48083"/>
                </a:lnTo>
                <a:lnTo>
                  <a:pt x="118283" y="50250"/>
                </a:lnTo>
                <a:lnTo>
                  <a:pt x="120000" y="58555"/>
                </a:lnTo>
                <a:lnTo>
                  <a:pt x="115977" y="61800"/>
                </a:lnTo>
                <a:lnTo>
                  <a:pt x="110850" y="61800"/>
                </a:lnTo>
                <a:cubicBezTo>
                  <a:pt x="110850" y="61800"/>
                  <a:pt x="110850" y="61800"/>
                  <a:pt x="110850" y="61800"/>
                </a:cubicBezTo>
                <a:close/>
                <a:moveTo>
                  <a:pt x="113872" y="27427"/>
                </a:moveTo>
                <a:lnTo>
                  <a:pt x="111861" y="19500"/>
                </a:lnTo>
                <a:lnTo>
                  <a:pt x="116633" y="14488"/>
                </a:lnTo>
                <a:lnTo>
                  <a:pt x="116633" y="23194"/>
                </a:lnTo>
                <a:lnTo>
                  <a:pt x="113872" y="27427"/>
                </a:lnTo>
                <a:cubicBezTo>
                  <a:pt x="113872" y="27427"/>
                  <a:pt x="113872" y="27427"/>
                  <a:pt x="113872" y="27427"/>
                </a:cubicBezTo>
                <a:close/>
                <a:moveTo>
                  <a:pt x="73922" y="31450"/>
                </a:moveTo>
                <a:lnTo>
                  <a:pt x="67127" y="34372"/>
                </a:lnTo>
                <a:lnTo>
                  <a:pt x="64061" y="29638"/>
                </a:lnTo>
                <a:lnTo>
                  <a:pt x="67522" y="25666"/>
                </a:lnTo>
                <a:lnTo>
                  <a:pt x="73922" y="31450"/>
                </a:lnTo>
                <a:cubicBezTo>
                  <a:pt x="73922" y="31450"/>
                  <a:pt x="73922" y="31450"/>
                  <a:pt x="73922" y="31450"/>
                </a:cubicBezTo>
                <a:close/>
                <a:moveTo>
                  <a:pt x="57083" y="31972"/>
                </a:moveTo>
                <a:lnTo>
                  <a:pt x="54155" y="32133"/>
                </a:lnTo>
                <a:lnTo>
                  <a:pt x="51805" y="33594"/>
                </a:lnTo>
                <a:lnTo>
                  <a:pt x="46933" y="29311"/>
                </a:lnTo>
                <a:lnTo>
                  <a:pt x="48950" y="25500"/>
                </a:lnTo>
                <a:lnTo>
                  <a:pt x="54155" y="25477"/>
                </a:lnTo>
                <a:lnTo>
                  <a:pt x="58877" y="28511"/>
                </a:lnTo>
                <a:lnTo>
                  <a:pt x="59322" y="31333"/>
                </a:lnTo>
                <a:cubicBezTo>
                  <a:pt x="59322" y="31333"/>
                  <a:pt x="57083" y="31900"/>
                  <a:pt x="57083" y="31972"/>
                </a:cubicBezTo>
                <a:cubicBezTo>
                  <a:pt x="57083" y="31972"/>
                  <a:pt x="57083" y="31972"/>
                  <a:pt x="57083" y="31972"/>
                </a:cubicBezTo>
                <a:close/>
                <a:moveTo>
                  <a:pt x="21877" y="20655"/>
                </a:moveTo>
                <a:lnTo>
                  <a:pt x="18822" y="14538"/>
                </a:lnTo>
                <a:lnTo>
                  <a:pt x="22611" y="10372"/>
                </a:lnTo>
                <a:lnTo>
                  <a:pt x="27055" y="11833"/>
                </a:lnTo>
                <a:lnTo>
                  <a:pt x="26138" y="17455"/>
                </a:lnTo>
                <a:cubicBezTo>
                  <a:pt x="26138" y="17455"/>
                  <a:pt x="21877" y="20488"/>
                  <a:pt x="21877" y="20655"/>
                </a:cubicBezTo>
                <a:cubicBezTo>
                  <a:pt x="21877" y="20655"/>
                  <a:pt x="21877" y="20655"/>
                  <a:pt x="21877" y="20655"/>
                </a:cubicBezTo>
                <a:close/>
                <a:moveTo>
                  <a:pt x="9033" y="12372"/>
                </a:moveTo>
                <a:lnTo>
                  <a:pt x="19261" y="5433"/>
                </a:lnTo>
                <a:lnTo>
                  <a:pt x="16844" y="938"/>
                </a:lnTo>
                <a:lnTo>
                  <a:pt x="10016" y="0"/>
                </a:lnTo>
                <a:lnTo>
                  <a:pt x="3905" y="2938"/>
                </a:lnTo>
                <a:lnTo>
                  <a:pt x="0" y="4233"/>
                </a:lnTo>
                <a:lnTo>
                  <a:pt x="2600" y="11833"/>
                </a:lnTo>
                <a:cubicBezTo>
                  <a:pt x="2600" y="11833"/>
                  <a:pt x="8494" y="12138"/>
                  <a:pt x="9033" y="12372"/>
                </a:cubicBezTo>
                <a:cubicBezTo>
                  <a:pt x="9033" y="12372"/>
                  <a:pt x="9033" y="12372"/>
                  <a:pt x="9033" y="12372"/>
                </a:cubicBezTo>
                <a:close/>
                <a:moveTo>
                  <a:pt x="9033" y="12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8" name="Google Shape;2798;p205"/>
          <p:cNvSpPr/>
          <p:nvPr/>
        </p:nvSpPr>
        <p:spPr>
          <a:xfrm>
            <a:off x="15883481" y="7060943"/>
            <a:ext cx="481481" cy="616295"/>
          </a:xfrm>
          <a:custGeom>
            <a:rect b="b" l="l" r="r" t="t"/>
            <a:pathLst>
              <a:path extrusionOk="0" h="120000" w="120000">
                <a:moveTo>
                  <a:pt x="58872" y="9805"/>
                </a:moveTo>
                <a:lnTo>
                  <a:pt x="58983" y="8427"/>
                </a:lnTo>
                <a:lnTo>
                  <a:pt x="60300" y="6633"/>
                </a:lnTo>
                <a:lnTo>
                  <a:pt x="60716" y="3416"/>
                </a:lnTo>
                <a:lnTo>
                  <a:pt x="59983" y="3116"/>
                </a:lnTo>
                <a:lnTo>
                  <a:pt x="60622" y="1833"/>
                </a:lnTo>
                <a:lnTo>
                  <a:pt x="59800" y="1161"/>
                </a:lnTo>
                <a:lnTo>
                  <a:pt x="60477" y="777"/>
                </a:lnTo>
                <a:lnTo>
                  <a:pt x="61133" y="855"/>
                </a:lnTo>
                <a:lnTo>
                  <a:pt x="60355" y="0"/>
                </a:lnTo>
                <a:lnTo>
                  <a:pt x="59272" y="211"/>
                </a:lnTo>
                <a:lnTo>
                  <a:pt x="57916" y="144"/>
                </a:lnTo>
                <a:lnTo>
                  <a:pt x="57205" y="3211"/>
                </a:lnTo>
                <a:lnTo>
                  <a:pt x="56366" y="3933"/>
                </a:lnTo>
                <a:lnTo>
                  <a:pt x="55527" y="3211"/>
                </a:lnTo>
                <a:lnTo>
                  <a:pt x="54961" y="4294"/>
                </a:lnTo>
                <a:lnTo>
                  <a:pt x="54961" y="5294"/>
                </a:lnTo>
                <a:lnTo>
                  <a:pt x="56972" y="5738"/>
                </a:lnTo>
                <a:lnTo>
                  <a:pt x="57427" y="9750"/>
                </a:lnTo>
                <a:cubicBezTo>
                  <a:pt x="57427" y="9750"/>
                  <a:pt x="58872" y="9805"/>
                  <a:pt x="58872" y="9805"/>
                </a:cubicBezTo>
                <a:close/>
                <a:moveTo>
                  <a:pt x="972" y="88588"/>
                </a:moveTo>
                <a:lnTo>
                  <a:pt x="46561" y="78944"/>
                </a:lnTo>
                <a:lnTo>
                  <a:pt x="48888" y="54177"/>
                </a:lnTo>
                <a:lnTo>
                  <a:pt x="45183" y="45022"/>
                </a:lnTo>
                <a:lnTo>
                  <a:pt x="58844" y="15005"/>
                </a:lnTo>
                <a:lnTo>
                  <a:pt x="62000" y="14694"/>
                </a:lnTo>
                <a:lnTo>
                  <a:pt x="62833" y="21488"/>
                </a:lnTo>
                <a:lnTo>
                  <a:pt x="68194" y="26127"/>
                </a:lnTo>
                <a:lnTo>
                  <a:pt x="68705" y="27661"/>
                </a:lnTo>
                <a:lnTo>
                  <a:pt x="77661" y="32994"/>
                </a:lnTo>
                <a:lnTo>
                  <a:pt x="81661" y="33761"/>
                </a:lnTo>
                <a:lnTo>
                  <a:pt x="83733" y="33066"/>
                </a:lnTo>
                <a:lnTo>
                  <a:pt x="86788" y="32994"/>
                </a:lnTo>
                <a:lnTo>
                  <a:pt x="93922" y="33938"/>
                </a:lnTo>
                <a:lnTo>
                  <a:pt x="97938" y="33333"/>
                </a:lnTo>
                <a:lnTo>
                  <a:pt x="100105" y="33438"/>
                </a:lnTo>
                <a:lnTo>
                  <a:pt x="104622" y="37638"/>
                </a:lnTo>
                <a:lnTo>
                  <a:pt x="105838" y="40550"/>
                </a:lnTo>
                <a:lnTo>
                  <a:pt x="108616" y="42350"/>
                </a:lnTo>
                <a:lnTo>
                  <a:pt x="110055" y="44416"/>
                </a:lnTo>
                <a:lnTo>
                  <a:pt x="116022" y="47844"/>
                </a:lnTo>
                <a:lnTo>
                  <a:pt x="118955" y="48227"/>
                </a:lnTo>
                <a:lnTo>
                  <a:pt x="120000" y="49033"/>
                </a:lnTo>
                <a:lnTo>
                  <a:pt x="119794" y="51222"/>
                </a:lnTo>
                <a:lnTo>
                  <a:pt x="117861" y="53705"/>
                </a:lnTo>
                <a:lnTo>
                  <a:pt x="118155" y="55150"/>
                </a:lnTo>
                <a:lnTo>
                  <a:pt x="117605" y="56883"/>
                </a:lnTo>
                <a:lnTo>
                  <a:pt x="111688" y="63577"/>
                </a:lnTo>
                <a:lnTo>
                  <a:pt x="107788" y="66061"/>
                </a:lnTo>
                <a:lnTo>
                  <a:pt x="106011" y="68705"/>
                </a:lnTo>
                <a:lnTo>
                  <a:pt x="104144" y="69855"/>
                </a:lnTo>
                <a:lnTo>
                  <a:pt x="102300" y="74177"/>
                </a:lnTo>
                <a:lnTo>
                  <a:pt x="100422" y="74050"/>
                </a:lnTo>
                <a:lnTo>
                  <a:pt x="98733" y="73400"/>
                </a:lnTo>
                <a:lnTo>
                  <a:pt x="99038" y="72155"/>
                </a:lnTo>
                <a:lnTo>
                  <a:pt x="99816" y="71050"/>
                </a:lnTo>
                <a:lnTo>
                  <a:pt x="98366" y="70661"/>
                </a:lnTo>
                <a:lnTo>
                  <a:pt x="96811" y="71566"/>
                </a:lnTo>
                <a:lnTo>
                  <a:pt x="94850" y="74050"/>
                </a:lnTo>
                <a:lnTo>
                  <a:pt x="94133" y="74177"/>
                </a:lnTo>
                <a:lnTo>
                  <a:pt x="95288" y="75627"/>
                </a:lnTo>
                <a:lnTo>
                  <a:pt x="93400" y="75983"/>
                </a:lnTo>
                <a:lnTo>
                  <a:pt x="90661" y="79677"/>
                </a:lnTo>
                <a:lnTo>
                  <a:pt x="90661" y="81638"/>
                </a:lnTo>
                <a:lnTo>
                  <a:pt x="89650" y="83427"/>
                </a:lnTo>
                <a:lnTo>
                  <a:pt x="90305" y="83566"/>
                </a:lnTo>
                <a:lnTo>
                  <a:pt x="91838" y="85605"/>
                </a:lnTo>
                <a:lnTo>
                  <a:pt x="90944" y="85744"/>
                </a:lnTo>
                <a:lnTo>
                  <a:pt x="92927" y="89805"/>
                </a:lnTo>
                <a:lnTo>
                  <a:pt x="94244" y="90666"/>
                </a:lnTo>
                <a:lnTo>
                  <a:pt x="93638" y="91772"/>
                </a:lnTo>
                <a:lnTo>
                  <a:pt x="85655" y="92250"/>
                </a:lnTo>
                <a:lnTo>
                  <a:pt x="84022" y="93072"/>
                </a:lnTo>
                <a:lnTo>
                  <a:pt x="81755" y="92294"/>
                </a:lnTo>
                <a:lnTo>
                  <a:pt x="78144" y="92977"/>
                </a:lnTo>
                <a:lnTo>
                  <a:pt x="72272" y="98038"/>
                </a:lnTo>
                <a:lnTo>
                  <a:pt x="72272" y="101544"/>
                </a:lnTo>
                <a:lnTo>
                  <a:pt x="70844" y="102488"/>
                </a:lnTo>
                <a:lnTo>
                  <a:pt x="67811" y="104677"/>
                </a:lnTo>
                <a:lnTo>
                  <a:pt x="65877" y="104111"/>
                </a:lnTo>
                <a:lnTo>
                  <a:pt x="61872" y="104594"/>
                </a:lnTo>
                <a:lnTo>
                  <a:pt x="56311" y="104494"/>
                </a:lnTo>
                <a:lnTo>
                  <a:pt x="54827" y="105561"/>
                </a:lnTo>
                <a:lnTo>
                  <a:pt x="52611" y="107166"/>
                </a:lnTo>
                <a:lnTo>
                  <a:pt x="53033" y="108272"/>
                </a:lnTo>
                <a:lnTo>
                  <a:pt x="52755" y="109672"/>
                </a:lnTo>
                <a:lnTo>
                  <a:pt x="54250" y="110272"/>
                </a:lnTo>
                <a:lnTo>
                  <a:pt x="54072" y="111622"/>
                </a:lnTo>
                <a:lnTo>
                  <a:pt x="53294" y="111733"/>
                </a:lnTo>
                <a:lnTo>
                  <a:pt x="53455" y="112211"/>
                </a:lnTo>
                <a:lnTo>
                  <a:pt x="49594" y="116266"/>
                </a:lnTo>
                <a:lnTo>
                  <a:pt x="47655" y="116411"/>
                </a:lnTo>
                <a:lnTo>
                  <a:pt x="45077" y="115283"/>
                </a:lnTo>
                <a:lnTo>
                  <a:pt x="42366" y="115683"/>
                </a:lnTo>
                <a:lnTo>
                  <a:pt x="39177" y="115500"/>
                </a:lnTo>
                <a:lnTo>
                  <a:pt x="33500" y="117700"/>
                </a:lnTo>
                <a:lnTo>
                  <a:pt x="29961" y="117605"/>
                </a:lnTo>
                <a:lnTo>
                  <a:pt x="27883" y="120000"/>
                </a:lnTo>
                <a:lnTo>
                  <a:pt x="24738" y="120000"/>
                </a:lnTo>
                <a:lnTo>
                  <a:pt x="23883" y="119583"/>
                </a:lnTo>
                <a:lnTo>
                  <a:pt x="21744" y="119955"/>
                </a:lnTo>
                <a:lnTo>
                  <a:pt x="12527" y="112200"/>
                </a:lnTo>
                <a:lnTo>
                  <a:pt x="14611" y="107294"/>
                </a:lnTo>
                <a:lnTo>
                  <a:pt x="0" y="94166"/>
                </a:lnTo>
                <a:lnTo>
                  <a:pt x="972" y="88588"/>
                </a:lnTo>
                <a:cubicBezTo>
                  <a:pt x="972" y="88588"/>
                  <a:pt x="972" y="88588"/>
                  <a:pt x="972" y="88588"/>
                </a:cubicBezTo>
                <a:close/>
                <a:moveTo>
                  <a:pt x="972" y="885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799" name="Google Shape;2799;p205"/>
          <p:cNvSpPr/>
          <p:nvPr/>
        </p:nvSpPr>
        <p:spPr>
          <a:xfrm>
            <a:off x="15281194" y="7523165"/>
            <a:ext cx="784375" cy="435959"/>
          </a:xfrm>
          <a:custGeom>
            <a:rect b="b" l="l" r="r" t="t"/>
            <a:pathLst>
              <a:path extrusionOk="0" h="120000" w="120000">
                <a:moveTo>
                  <a:pt x="108077" y="114266"/>
                </a:moveTo>
                <a:lnTo>
                  <a:pt x="109266" y="113222"/>
                </a:lnTo>
                <a:lnTo>
                  <a:pt x="109455" y="110738"/>
                </a:lnTo>
                <a:lnTo>
                  <a:pt x="110605" y="109177"/>
                </a:lnTo>
                <a:lnTo>
                  <a:pt x="111838" y="109483"/>
                </a:lnTo>
                <a:lnTo>
                  <a:pt x="112388" y="111111"/>
                </a:lnTo>
                <a:lnTo>
                  <a:pt x="113616" y="111561"/>
                </a:lnTo>
                <a:lnTo>
                  <a:pt x="115005" y="110933"/>
                </a:lnTo>
                <a:lnTo>
                  <a:pt x="116966" y="110222"/>
                </a:lnTo>
                <a:lnTo>
                  <a:pt x="118294" y="111327"/>
                </a:lnTo>
                <a:lnTo>
                  <a:pt x="119838" y="111844"/>
                </a:lnTo>
                <a:lnTo>
                  <a:pt x="120000" y="113077"/>
                </a:lnTo>
                <a:lnTo>
                  <a:pt x="119238" y="114516"/>
                </a:lnTo>
                <a:lnTo>
                  <a:pt x="117761" y="114683"/>
                </a:lnTo>
                <a:lnTo>
                  <a:pt x="115616" y="116966"/>
                </a:lnTo>
                <a:lnTo>
                  <a:pt x="112661" y="117705"/>
                </a:lnTo>
                <a:lnTo>
                  <a:pt x="110566" y="117022"/>
                </a:lnTo>
                <a:lnTo>
                  <a:pt x="109361" y="115466"/>
                </a:lnTo>
                <a:cubicBezTo>
                  <a:pt x="109361" y="115466"/>
                  <a:pt x="108077" y="114266"/>
                  <a:pt x="108077" y="114266"/>
                </a:cubicBezTo>
                <a:close/>
                <a:moveTo>
                  <a:pt x="95844" y="119305"/>
                </a:moveTo>
                <a:lnTo>
                  <a:pt x="97916" y="118261"/>
                </a:lnTo>
                <a:lnTo>
                  <a:pt x="100544" y="119533"/>
                </a:lnTo>
                <a:lnTo>
                  <a:pt x="98405" y="120000"/>
                </a:lnTo>
                <a:lnTo>
                  <a:pt x="95844" y="119305"/>
                </a:lnTo>
                <a:cubicBezTo>
                  <a:pt x="95844" y="119305"/>
                  <a:pt x="95844" y="119305"/>
                  <a:pt x="95844" y="119305"/>
                </a:cubicBezTo>
                <a:close/>
                <a:moveTo>
                  <a:pt x="1316" y="45800"/>
                </a:moveTo>
                <a:lnTo>
                  <a:pt x="3061" y="46088"/>
                </a:lnTo>
                <a:lnTo>
                  <a:pt x="4572" y="47127"/>
                </a:lnTo>
                <a:lnTo>
                  <a:pt x="5622" y="43877"/>
                </a:lnTo>
                <a:lnTo>
                  <a:pt x="8250" y="41116"/>
                </a:lnTo>
                <a:lnTo>
                  <a:pt x="6472" y="35672"/>
                </a:lnTo>
                <a:lnTo>
                  <a:pt x="7755" y="28050"/>
                </a:lnTo>
                <a:lnTo>
                  <a:pt x="10394" y="26200"/>
                </a:lnTo>
                <a:lnTo>
                  <a:pt x="13383" y="30127"/>
                </a:lnTo>
                <a:lnTo>
                  <a:pt x="19550" y="30472"/>
                </a:lnTo>
                <a:lnTo>
                  <a:pt x="28005" y="36033"/>
                </a:lnTo>
                <a:lnTo>
                  <a:pt x="36811" y="42966"/>
                </a:lnTo>
                <a:lnTo>
                  <a:pt x="37244" y="57527"/>
                </a:lnTo>
                <a:lnTo>
                  <a:pt x="55150" y="18105"/>
                </a:lnTo>
                <a:lnTo>
                  <a:pt x="92438" y="0"/>
                </a:lnTo>
                <a:lnTo>
                  <a:pt x="91838" y="7883"/>
                </a:lnTo>
                <a:lnTo>
                  <a:pt x="100816" y="26416"/>
                </a:lnTo>
                <a:lnTo>
                  <a:pt x="99538" y="33355"/>
                </a:lnTo>
                <a:lnTo>
                  <a:pt x="105200" y="44305"/>
                </a:lnTo>
                <a:lnTo>
                  <a:pt x="103011" y="45233"/>
                </a:lnTo>
                <a:lnTo>
                  <a:pt x="99200" y="46566"/>
                </a:lnTo>
                <a:lnTo>
                  <a:pt x="95844" y="53238"/>
                </a:lnTo>
                <a:lnTo>
                  <a:pt x="95550" y="57238"/>
                </a:lnTo>
                <a:lnTo>
                  <a:pt x="96372" y="58583"/>
                </a:lnTo>
                <a:lnTo>
                  <a:pt x="96077" y="59555"/>
                </a:lnTo>
                <a:lnTo>
                  <a:pt x="96444" y="61366"/>
                </a:lnTo>
                <a:lnTo>
                  <a:pt x="92194" y="62822"/>
                </a:lnTo>
                <a:lnTo>
                  <a:pt x="90250" y="65738"/>
                </a:lnTo>
                <a:lnTo>
                  <a:pt x="86372" y="68894"/>
                </a:lnTo>
                <a:lnTo>
                  <a:pt x="80261" y="70705"/>
                </a:lnTo>
                <a:lnTo>
                  <a:pt x="79277" y="72405"/>
                </a:lnTo>
                <a:lnTo>
                  <a:pt x="68422" y="77650"/>
                </a:lnTo>
                <a:lnTo>
                  <a:pt x="67383" y="77450"/>
                </a:lnTo>
                <a:lnTo>
                  <a:pt x="65550" y="78905"/>
                </a:lnTo>
                <a:lnTo>
                  <a:pt x="63511" y="84350"/>
                </a:lnTo>
                <a:lnTo>
                  <a:pt x="60650" y="88216"/>
                </a:lnTo>
                <a:lnTo>
                  <a:pt x="59272" y="88216"/>
                </a:lnTo>
                <a:lnTo>
                  <a:pt x="58661" y="87327"/>
                </a:lnTo>
                <a:lnTo>
                  <a:pt x="57738" y="88788"/>
                </a:lnTo>
                <a:lnTo>
                  <a:pt x="56327" y="89272"/>
                </a:lnTo>
                <a:lnTo>
                  <a:pt x="55094" y="87705"/>
                </a:lnTo>
                <a:lnTo>
                  <a:pt x="53583" y="87555"/>
                </a:lnTo>
                <a:lnTo>
                  <a:pt x="50050" y="92038"/>
                </a:lnTo>
                <a:lnTo>
                  <a:pt x="49822" y="93988"/>
                </a:lnTo>
                <a:lnTo>
                  <a:pt x="48561" y="95694"/>
                </a:lnTo>
                <a:lnTo>
                  <a:pt x="44827" y="96305"/>
                </a:lnTo>
                <a:lnTo>
                  <a:pt x="40216" y="99205"/>
                </a:lnTo>
                <a:lnTo>
                  <a:pt x="38261" y="98494"/>
                </a:lnTo>
                <a:lnTo>
                  <a:pt x="37677" y="97283"/>
                </a:lnTo>
                <a:lnTo>
                  <a:pt x="34844" y="97522"/>
                </a:lnTo>
                <a:lnTo>
                  <a:pt x="34461" y="96544"/>
                </a:lnTo>
                <a:lnTo>
                  <a:pt x="32905" y="96444"/>
                </a:lnTo>
                <a:lnTo>
                  <a:pt x="31633" y="97011"/>
                </a:lnTo>
                <a:lnTo>
                  <a:pt x="29166" y="99588"/>
                </a:lnTo>
                <a:lnTo>
                  <a:pt x="28055" y="103827"/>
                </a:lnTo>
                <a:lnTo>
                  <a:pt x="27072" y="104038"/>
                </a:lnTo>
                <a:lnTo>
                  <a:pt x="25205" y="108311"/>
                </a:lnTo>
                <a:lnTo>
                  <a:pt x="23355" y="109527"/>
                </a:lnTo>
                <a:lnTo>
                  <a:pt x="22311" y="107844"/>
                </a:lnTo>
                <a:lnTo>
                  <a:pt x="20361" y="107844"/>
                </a:lnTo>
                <a:lnTo>
                  <a:pt x="18361" y="110611"/>
                </a:lnTo>
                <a:lnTo>
                  <a:pt x="16705" y="111227"/>
                </a:lnTo>
                <a:lnTo>
                  <a:pt x="13938" y="109761"/>
                </a:lnTo>
                <a:lnTo>
                  <a:pt x="13427" y="110838"/>
                </a:lnTo>
                <a:lnTo>
                  <a:pt x="11422" y="111327"/>
                </a:lnTo>
                <a:lnTo>
                  <a:pt x="10588" y="108661"/>
                </a:lnTo>
                <a:lnTo>
                  <a:pt x="10216" y="104677"/>
                </a:lnTo>
                <a:lnTo>
                  <a:pt x="8150" y="101027"/>
                </a:lnTo>
                <a:lnTo>
                  <a:pt x="7077" y="96672"/>
                </a:lnTo>
                <a:lnTo>
                  <a:pt x="8150" y="95588"/>
                </a:lnTo>
                <a:lnTo>
                  <a:pt x="7983" y="91105"/>
                </a:lnTo>
                <a:lnTo>
                  <a:pt x="5444" y="87327"/>
                </a:lnTo>
                <a:lnTo>
                  <a:pt x="4166" y="72405"/>
                </a:lnTo>
                <a:lnTo>
                  <a:pt x="1811" y="67422"/>
                </a:lnTo>
                <a:lnTo>
                  <a:pt x="1716" y="65000"/>
                </a:lnTo>
                <a:lnTo>
                  <a:pt x="683" y="65000"/>
                </a:lnTo>
                <a:lnTo>
                  <a:pt x="0" y="62700"/>
                </a:lnTo>
                <a:lnTo>
                  <a:pt x="1561" y="63422"/>
                </a:lnTo>
                <a:lnTo>
                  <a:pt x="1561" y="61738"/>
                </a:lnTo>
                <a:lnTo>
                  <a:pt x="2688" y="61738"/>
                </a:lnTo>
                <a:lnTo>
                  <a:pt x="2833" y="56883"/>
                </a:lnTo>
                <a:lnTo>
                  <a:pt x="1950" y="48755"/>
                </a:lnTo>
                <a:lnTo>
                  <a:pt x="1316" y="45800"/>
                </a:lnTo>
                <a:cubicBezTo>
                  <a:pt x="1316" y="45800"/>
                  <a:pt x="1316" y="45800"/>
                  <a:pt x="1316" y="45800"/>
                </a:cubicBezTo>
                <a:close/>
                <a:moveTo>
                  <a:pt x="1316" y="458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0" name="Google Shape;2800;p205"/>
          <p:cNvSpPr/>
          <p:nvPr/>
        </p:nvSpPr>
        <p:spPr>
          <a:xfrm>
            <a:off x="14104628" y="6752796"/>
            <a:ext cx="807138" cy="611044"/>
          </a:xfrm>
          <a:custGeom>
            <a:rect b="b" l="l" r="r" t="t"/>
            <a:pathLst>
              <a:path extrusionOk="0" h="120000" w="120000">
                <a:moveTo>
                  <a:pt x="95827" y="28222"/>
                </a:moveTo>
                <a:lnTo>
                  <a:pt x="94577" y="24355"/>
                </a:lnTo>
                <a:lnTo>
                  <a:pt x="95405" y="21561"/>
                </a:lnTo>
                <a:lnTo>
                  <a:pt x="93311" y="15638"/>
                </a:lnTo>
                <a:lnTo>
                  <a:pt x="90588" y="10722"/>
                </a:lnTo>
                <a:lnTo>
                  <a:pt x="89600" y="6500"/>
                </a:lnTo>
                <a:lnTo>
                  <a:pt x="87733" y="3194"/>
                </a:lnTo>
                <a:lnTo>
                  <a:pt x="86672" y="2633"/>
                </a:lnTo>
                <a:lnTo>
                  <a:pt x="85411" y="4616"/>
                </a:lnTo>
                <a:lnTo>
                  <a:pt x="82816" y="5827"/>
                </a:lnTo>
                <a:lnTo>
                  <a:pt x="76722" y="4616"/>
                </a:lnTo>
                <a:lnTo>
                  <a:pt x="71944" y="6155"/>
                </a:lnTo>
                <a:lnTo>
                  <a:pt x="68444" y="3250"/>
                </a:lnTo>
                <a:lnTo>
                  <a:pt x="68016" y="5177"/>
                </a:lnTo>
                <a:lnTo>
                  <a:pt x="69316" y="7511"/>
                </a:lnTo>
                <a:lnTo>
                  <a:pt x="69261" y="8994"/>
                </a:lnTo>
                <a:lnTo>
                  <a:pt x="67938" y="6650"/>
                </a:lnTo>
                <a:lnTo>
                  <a:pt x="65983" y="5355"/>
                </a:lnTo>
                <a:lnTo>
                  <a:pt x="65533" y="3372"/>
                </a:lnTo>
                <a:lnTo>
                  <a:pt x="66488" y="2861"/>
                </a:lnTo>
                <a:lnTo>
                  <a:pt x="65683" y="1911"/>
                </a:lnTo>
                <a:lnTo>
                  <a:pt x="64100" y="2161"/>
                </a:lnTo>
                <a:lnTo>
                  <a:pt x="62155" y="1388"/>
                </a:lnTo>
                <a:lnTo>
                  <a:pt x="58888" y="344"/>
                </a:lnTo>
                <a:lnTo>
                  <a:pt x="58394" y="1033"/>
                </a:lnTo>
                <a:lnTo>
                  <a:pt x="59761" y="1388"/>
                </a:lnTo>
                <a:lnTo>
                  <a:pt x="60050" y="2161"/>
                </a:lnTo>
                <a:lnTo>
                  <a:pt x="58238" y="2411"/>
                </a:lnTo>
                <a:lnTo>
                  <a:pt x="56427" y="2161"/>
                </a:lnTo>
                <a:lnTo>
                  <a:pt x="54333" y="3194"/>
                </a:lnTo>
                <a:lnTo>
                  <a:pt x="53677" y="2411"/>
                </a:lnTo>
                <a:lnTo>
                  <a:pt x="53722" y="1888"/>
                </a:lnTo>
                <a:lnTo>
                  <a:pt x="55577" y="1627"/>
                </a:lnTo>
                <a:lnTo>
                  <a:pt x="57072" y="855"/>
                </a:lnTo>
                <a:lnTo>
                  <a:pt x="55172" y="1155"/>
                </a:lnTo>
                <a:lnTo>
                  <a:pt x="52450" y="1244"/>
                </a:lnTo>
                <a:lnTo>
                  <a:pt x="51294" y="2233"/>
                </a:lnTo>
                <a:lnTo>
                  <a:pt x="48755" y="3894"/>
                </a:lnTo>
                <a:lnTo>
                  <a:pt x="47511" y="4666"/>
                </a:lnTo>
                <a:lnTo>
                  <a:pt x="45061" y="5627"/>
                </a:lnTo>
                <a:lnTo>
                  <a:pt x="43016" y="7944"/>
                </a:lnTo>
                <a:lnTo>
                  <a:pt x="42677" y="8994"/>
                </a:lnTo>
                <a:lnTo>
                  <a:pt x="39472" y="8994"/>
                </a:lnTo>
                <a:lnTo>
                  <a:pt x="35983" y="6400"/>
                </a:lnTo>
                <a:lnTo>
                  <a:pt x="33755" y="6138"/>
                </a:lnTo>
                <a:lnTo>
                  <a:pt x="30500" y="6400"/>
                </a:lnTo>
                <a:lnTo>
                  <a:pt x="27733" y="4322"/>
                </a:lnTo>
                <a:lnTo>
                  <a:pt x="26655" y="4322"/>
                </a:lnTo>
                <a:lnTo>
                  <a:pt x="25505" y="5177"/>
                </a:lnTo>
                <a:lnTo>
                  <a:pt x="22822" y="2950"/>
                </a:lnTo>
                <a:lnTo>
                  <a:pt x="19711" y="2161"/>
                </a:lnTo>
                <a:lnTo>
                  <a:pt x="12250" y="1472"/>
                </a:lnTo>
                <a:lnTo>
                  <a:pt x="8544" y="0"/>
                </a:lnTo>
                <a:lnTo>
                  <a:pt x="3755" y="261"/>
                </a:lnTo>
                <a:lnTo>
                  <a:pt x="2822" y="605"/>
                </a:lnTo>
                <a:lnTo>
                  <a:pt x="2211" y="2494"/>
                </a:lnTo>
                <a:lnTo>
                  <a:pt x="1394" y="7322"/>
                </a:lnTo>
                <a:lnTo>
                  <a:pt x="2466" y="10394"/>
                </a:lnTo>
                <a:lnTo>
                  <a:pt x="2466" y="12916"/>
                </a:lnTo>
                <a:lnTo>
                  <a:pt x="1094" y="16877"/>
                </a:lnTo>
                <a:lnTo>
                  <a:pt x="0" y="20500"/>
                </a:lnTo>
                <a:lnTo>
                  <a:pt x="1194" y="23566"/>
                </a:lnTo>
                <a:lnTo>
                  <a:pt x="2211" y="29394"/>
                </a:lnTo>
                <a:lnTo>
                  <a:pt x="5505" y="120000"/>
                </a:lnTo>
                <a:lnTo>
                  <a:pt x="119977" y="118955"/>
                </a:lnTo>
                <a:lnTo>
                  <a:pt x="120000" y="118716"/>
                </a:lnTo>
                <a:lnTo>
                  <a:pt x="118338" y="117950"/>
                </a:lnTo>
                <a:lnTo>
                  <a:pt x="116105" y="115227"/>
                </a:lnTo>
                <a:lnTo>
                  <a:pt x="115538" y="113805"/>
                </a:lnTo>
                <a:lnTo>
                  <a:pt x="113538" y="113116"/>
                </a:lnTo>
                <a:lnTo>
                  <a:pt x="112305" y="110100"/>
                </a:lnTo>
                <a:lnTo>
                  <a:pt x="111166" y="110750"/>
                </a:lnTo>
                <a:lnTo>
                  <a:pt x="109338" y="110666"/>
                </a:lnTo>
                <a:lnTo>
                  <a:pt x="106394" y="108383"/>
                </a:lnTo>
                <a:lnTo>
                  <a:pt x="104922" y="102433"/>
                </a:lnTo>
                <a:lnTo>
                  <a:pt x="105238" y="100850"/>
                </a:lnTo>
                <a:lnTo>
                  <a:pt x="105122" y="98011"/>
                </a:lnTo>
                <a:lnTo>
                  <a:pt x="104505" y="96483"/>
                </a:lnTo>
                <a:lnTo>
                  <a:pt x="104711" y="95455"/>
                </a:lnTo>
                <a:lnTo>
                  <a:pt x="105416" y="96183"/>
                </a:lnTo>
                <a:lnTo>
                  <a:pt x="108261" y="96400"/>
                </a:lnTo>
                <a:lnTo>
                  <a:pt x="107166" y="95011"/>
                </a:lnTo>
                <a:lnTo>
                  <a:pt x="106222" y="94816"/>
                </a:lnTo>
                <a:lnTo>
                  <a:pt x="104672" y="91922"/>
                </a:lnTo>
                <a:lnTo>
                  <a:pt x="104033" y="91350"/>
                </a:lnTo>
                <a:lnTo>
                  <a:pt x="103933" y="92133"/>
                </a:lnTo>
                <a:lnTo>
                  <a:pt x="102844" y="90588"/>
                </a:lnTo>
                <a:lnTo>
                  <a:pt x="102016" y="87527"/>
                </a:lnTo>
                <a:lnTo>
                  <a:pt x="98211" y="80866"/>
                </a:lnTo>
                <a:lnTo>
                  <a:pt x="96616" y="79655"/>
                </a:lnTo>
                <a:lnTo>
                  <a:pt x="96188" y="76461"/>
                </a:lnTo>
                <a:lnTo>
                  <a:pt x="90166" y="65911"/>
                </a:lnTo>
                <a:lnTo>
                  <a:pt x="90238" y="63488"/>
                </a:lnTo>
                <a:lnTo>
                  <a:pt x="89233" y="61600"/>
                </a:lnTo>
                <a:lnTo>
                  <a:pt x="88861" y="57194"/>
                </a:lnTo>
                <a:lnTo>
                  <a:pt x="87855" y="55716"/>
                </a:lnTo>
                <a:lnTo>
                  <a:pt x="87855" y="54416"/>
                </a:lnTo>
                <a:lnTo>
                  <a:pt x="84600" y="50188"/>
                </a:lnTo>
                <a:lnTo>
                  <a:pt x="84427" y="48538"/>
                </a:lnTo>
                <a:lnTo>
                  <a:pt x="84816" y="46733"/>
                </a:lnTo>
                <a:lnTo>
                  <a:pt x="84005" y="44905"/>
                </a:lnTo>
                <a:lnTo>
                  <a:pt x="78427" y="39311"/>
                </a:lnTo>
                <a:lnTo>
                  <a:pt x="77988" y="37472"/>
                </a:lnTo>
                <a:lnTo>
                  <a:pt x="74455" y="32483"/>
                </a:lnTo>
                <a:lnTo>
                  <a:pt x="74455" y="29888"/>
                </a:lnTo>
                <a:lnTo>
                  <a:pt x="72416" y="26772"/>
                </a:lnTo>
                <a:lnTo>
                  <a:pt x="72650" y="25205"/>
                </a:lnTo>
                <a:lnTo>
                  <a:pt x="72500" y="23655"/>
                </a:lnTo>
                <a:lnTo>
                  <a:pt x="72938" y="22883"/>
                </a:lnTo>
                <a:lnTo>
                  <a:pt x="73294" y="23566"/>
                </a:lnTo>
                <a:lnTo>
                  <a:pt x="74238" y="23566"/>
                </a:lnTo>
                <a:lnTo>
                  <a:pt x="74888" y="26500"/>
                </a:lnTo>
                <a:lnTo>
                  <a:pt x="75755" y="27711"/>
                </a:lnTo>
                <a:lnTo>
                  <a:pt x="75972" y="29172"/>
                </a:lnTo>
                <a:lnTo>
                  <a:pt x="79666" y="32905"/>
                </a:lnTo>
                <a:lnTo>
                  <a:pt x="79666" y="35150"/>
                </a:lnTo>
                <a:lnTo>
                  <a:pt x="80616" y="37400"/>
                </a:lnTo>
                <a:lnTo>
                  <a:pt x="83144" y="38783"/>
                </a:lnTo>
                <a:lnTo>
                  <a:pt x="83727" y="40927"/>
                </a:lnTo>
                <a:lnTo>
                  <a:pt x="88277" y="46733"/>
                </a:lnTo>
                <a:lnTo>
                  <a:pt x="90816" y="48361"/>
                </a:lnTo>
                <a:lnTo>
                  <a:pt x="91105" y="49061"/>
                </a:lnTo>
                <a:lnTo>
                  <a:pt x="91483" y="47683"/>
                </a:lnTo>
                <a:lnTo>
                  <a:pt x="92777" y="46200"/>
                </a:lnTo>
                <a:lnTo>
                  <a:pt x="93516" y="42138"/>
                </a:lnTo>
                <a:lnTo>
                  <a:pt x="92633" y="41105"/>
                </a:lnTo>
                <a:lnTo>
                  <a:pt x="93794" y="37650"/>
                </a:lnTo>
                <a:lnTo>
                  <a:pt x="94011" y="35238"/>
                </a:lnTo>
                <a:lnTo>
                  <a:pt x="95461" y="28922"/>
                </a:lnTo>
                <a:cubicBezTo>
                  <a:pt x="95461" y="28922"/>
                  <a:pt x="95827" y="28222"/>
                  <a:pt x="95827" y="28222"/>
                </a:cubicBezTo>
                <a:close/>
                <a:moveTo>
                  <a:pt x="95827" y="282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1" name="Google Shape;2801;p205"/>
          <p:cNvSpPr/>
          <p:nvPr/>
        </p:nvSpPr>
        <p:spPr>
          <a:xfrm>
            <a:off x="13964559" y="7355085"/>
            <a:ext cx="1068011" cy="1108281"/>
          </a:xfrm>
          <a:custGeom>
            <a:rect b="b" l="l" r="r" t="t"/>
            <a:pathLst>
              <a:path extrusionOk="0" h="120000" w="120000">
                <a:moveTo>
                  <a:pt x="20311" y="577"/>
                </a:moveTo>
                <a:lnTo>
                  <a:pt x="106894" y="0"/>
                </a:lnTo>
                <a:lnTo>
                  <a:pt x="106800" y="538"/>
                </a:lnTo>
                <a:lnTo>
                  <a:pt x="106644" y="1116"/>
                </a:lnTo>
                <a:lnTo>
                  <a:pt x="107016" y="1588"/>
                </a:lnTo>
                <a:lnTo>
                  <a:pt x="106838" y="1922"/>
                </a:lnTo>
                <a:lnTo>
                  <a:pt x="107100" y="2205"/>
                </a:lnTo>
                <a:lnTo>
                  <a:pt x="107072" y="2472"/>
                </a:lnTo>
                <a:lnTo>
                  <a:pt x="107372" y="2827"/>
                </a:lnTo>
                <a:lnTo>
                  <a:pt x="107861" y="4577"/>
                </a:lnTo>
                <a:lnTo>
                  <a:pt x="109238" y="6027"/>
                </a:lnTo>
                <a:lnTo>
                  <a:pt x="109222" y="6638"/>
                </a:lnTo>
                <a:lnTo>
                  <a:pt x="108883" y="6650"/>
                </a:lnTo>
                <a:lnTo>
                  <a:pt x="108683" y="6227"/>
                </a:lnTo>
                <a:lnTo>
                  <a:pt x="108116" y="5627"/>
                </a:lnTo>
                <a:lnTo>
                  <a:pt x="107877" y="5827"/>
                </a:lnTo>
                <a:lnTo>
                  <a:pt x="108061" y="6988"/>
                </a:lnTo>
                <a:lnTo>
                  <a:pt x="109822" y="11522"/>
                </a:lnTo>
                <a:lnTo>
                  <a:pt x="110211" y="14000"/>
                </a:lnTo>
                <a:lnTo>
                  <a:pt x="109783" y="16344"/>
                </a:lnTo>
                <a:lnTo>
                  <a:pt x="110766" y="19061"/>
                </a:lnTo>
                <a:lnTo>
                  <a:pt x="112072" y="21222"/>
                </a:lnTo>
                <a:lnTo>
                  <a:pt x="113288" y="21455"/>
                </a:lnTo>
                <a:lnTo>
                  <a:pt x="116444" y="23311"/>
                </a:lnTo>
                <a:lnTo>
                  <a:pt x="116444" y="24505"/>
                </a:lnTo>
                <a:lnTo>
                  <a:pt x="117933" y="24555"/>
                </a:lnTo>
                <a:lnTo>
                  <a:pt x="119511" y="25272"/>
                </a:lnTo>
                <a:lnTo>
                  <a:pt x="119511" y="26138"/>
                </a:lnTo>
                <a:lnTo>
                  <a:pt x="120000" y="26138"/>
                </a:lnTo>
                <a:lnTo>
                  <a:pt x="119038" y="27416"/>
                </a:lnTo>
                <a:lnTo>
                  <a:pt x="117861" y="27972"/>
                </a:lnTo>
                <a:lnTo>
                  <a:pt x="116627" y="28172"/>
                </a:lnTo>
                <a:lnTo>
                  <a:pt x="116094" y="29050"/>
                </a:lnTo>
                <a:lnTo>
                  <a:pt x="114477" y="28916"/>
                </a:lnTo>
                <a:lnTo>
                  <a:pt x="113600" y="29550"/>
                </a:lnTo>
                <a:lnTo>
                  <a:pt x="112177" y="29827"/>
                </a:lnTo>
                <a:lnTo>
                  <a:pt x="112072" y="30472"/>
                </a:lnTo>
                <a:lnTo>
                  <a:pt x="112388" y="31077"/>
                </a:lnTo>
                <a:lnTo>
                  <a:pt x="112200" y="31783"/>
                </a:lnTo>
                <a:lnTo>
                  <a:pt x="110288" y="31783"/>
                </a:lnTo>
                <a:lnTo>
                  <a:pt x="109450" y="32233"/>
                </a:lnTo>
                <a:lnTo>
                  <a:pt x="109450" y="33516"/>
                </a:lnTo>
                <a:lnTo>
                  <a:pt x="108761" y="34972"/>
                </a:lnTo>
                <a:lnTo>
                  <a:pt x="109427" y="35366"/>
                </a:lnTo>
                <a:lnTo>
                  <a:pt x="109805" y="35922"/>
                </a:lnTo>
                <a:lnTo>
                  <a:pt x="109288" y="36550"/>
                </a:lnTo>
                <a:lnTo>
                  <a:pt x="108433" y="38500"/>
                </a:lnTo>
                <a:lnTo>
                  <a:pt x="107850" y="41672"/>
                </a:lnTo>
                <a:lnTo>
                  <a:pt x="106700" y="43216"/>
                </a:lnTo>
                <a:lnTo>
                  <a:pt x="106594" y="44261"/>
                </a:lnTo>
                <a:lnTo>
                  <a:pt x="105827" y="44988"/>
                </a:lnTo>
                <a:lnTo>
                  <a:pt x="105727" y="46500"/>
                </a:lnTo>
                <a:lnTo>
                  <a:pt x="106594" y="49155"/>
                </a:lnTo>
                <a:lnTo>
                  <a:pt x="106905" y="50438"/>
                </a:lnTo>
                <a:lnTo>
                  <a:pt x="107261" y="50561"/>
                </a:lnTo>
                <a:lnTo>
                  <a:pt x="106877" y="51022"/>
                </a:lnTo>
                <a:lnTo>
                  <a:pt x="106083" y="52961"/>
                </a:lnTo>
                <a:lnTo>
                  <a:pt x="106083" y="55111"/>
                </a:lnTo>
                <a:lnTo>
                  <a:pt x="104116" y="58033"/>
                </a:lnTo>
                <a:lnTo>
                  <a:pt x="103327" y="60038"/>
                </a:lnTo>
                <a:lnTo>
                  <a:pt x="102694" y="59966"/>
                </a:lnTo>
                <a:lnTo>
                  <a:pt x="101311" y="60227"/>
                </a:lnTo>
                <a:lnTo>
                  <a:pt x="101105" y="61316"/>
                </a:lnTo>
                <a:lnTo>
                  <a:pt x="99372" y="63833"/>
                </a:lnTo>
                <a:lnTo>
                  <a:pt x="99316" y="64822"/>
                </a:lnTo>
                <a:lnTo>
                  <a:pt x="97266" y="66094"/>
                </a:lnTo>
                <a:lnTo>
                  <a:pt x="96383" y="68072"/>
                </a:lnTo>
                <a:lnTo>
                  <a:pt x="94955" y="72788"/>
                </a:lnTo>
                <a:lnTo>
                  <a:pt x="94166" y="72566"/>
                </a:lnTo>
                <a:lnTo>
                  <a:pt x="93538" y="72633"/>
                </a:lnTo>
                <a:lnTo>
                  <a:pt x="93283" y="73477"/>
                </a:lnTo>
                <a:lnTo>
                  <a:pt x="91738" y="75122"/>
                </a:lnTo>
                <a:lnTo>
                  <a:pt x="91194" y="76433"/>
                </a:lnTo>
                <a:lnTo>
                  <a:pt x="91700" y="77166"/>
                </a:lnTo>
                <a:lnTo>
                  <a:pt x="91738" y="78516"/>
                </a:lnTo>
                <a:lnTo>
                  <a:pt x="90566" y="80127"/>
                </a:lnTo>
                <a:lnTo>
                  <a:pt x="90011" y="81883"/>
                </a:lnTo>
                <a:lnTo>
                  <a:pt x="90177" y="84361"/>
                </a:lnTo>
                <a:lnTo>
                  <a:pt x="89944" y="87322"/>
                </a:lnTo>
                <a:lnTo>
                  <a:pt x="88966" y="87983"/>
                </a:lnTo>
                <a:lnTo>
                  <a:pt x="88522" y="88672"/>
                </a:lnTo>
                <a:lnTo>
                  <a:pt x="87627" y="88527"/>
                </a:lnTo>
                <a:lnTo>
                  <a:pt x="86888" y="88050"/>
                </a:lnTo>
                <a:lnTo>
                  <a:pt x="85516" y="88344"/>
                </a:lnTo>
                <a:lnTo>
                  <a:pt x="83916" y="88050"/>
                </a:lnTo>
                <a:lnTo>
                  <a:pt x="83833" y="89438"/>
                </a:lnTo>
                <a:lnTo>
                  <a:pt x="83116" y="89805"/>
                </a:lnTo>
                <a:lnTo>
                  <a:pt x="81994" y="91194"/>
                </a:lnTo>
                <a:lnTo>
                  <a:pt x="82505" y="92033"/>
                </a:lnTo>
                <a:lnTo>
                  <a:pt x="83783" y="92438"/>
                </a:lnTo>
                <a:lnTo>
                  <a:pt x="86800" y="92400"/>
                </a:lnTo>
                <a:lnTo>
                  <a:pt x="87511" y="93166"/>
                </a:lnTo>
                <a:lnTo>
                  <a:pt x="88811" y="94294"/>
                </a:lnTo>
                <a:lnTo>
                  <a:pt x="89055" y="95172"/>
                </a:lnTo>
                <a:lnTo>
                  <a:pt x="89572" y="95466"/>
                </a:lnTo>
                <a:lnTo>
                  <a:pt x="90988" y="97661"/>
                </a:lnTo>
                <a:lnTo>
                  <a:pt x="92283" y="98166"/>
                </a:lnTo>
                <a:lnTo>
                  <a:pt x="92238" y="98677"/>
                </a:lnTo>
                <a:lnTo>
                  <a:pt x="92783" y="99155"/>
                </a:lnTo>
                <a:lnTo>
                  <a:pt x="94166" y="99155"/>
                </a:lnTo>
                <a:lnTo>
                  <a:pt x="95050" y="100144"/>
                </a:lnTo>
                <a:lnTo>
                  <a:pt x="95633" y="101122"/>
                </a:lnTo>
                <a:lnTo>
                  <a:pt x="96844" y="102255"/>
                </a:lnTo>
                <a:lnTo>
                  <a:pt x="97177" y="104600"/>
                </a:lnTo>
                <a:lnTo>
                  <a:pt x="97888" y="105327"/>
                </a:lnTo>
                <a:lnTo>
                  <a:pt x="98355" y="107550"/>
                </a:lnTo>
                <a:lnTo>
                  <a:pt x="95933" y="109905"/>
                </a:lnTo>
                <a:lnTo>
                  <a:pt x="94138" y="112283"/>
                </a:lnTo>
                <a:lnTo>
                  <a:pt x="93416" y="112044"/>
                </a:lnTo>
                <a:lnTo>
                  <a:pt x="92077" y="113172"/>
                </a:lnTo>
                <a:lnTo>
                  <a:pt x="91372" y="114005"/>
                </a:lnTo>
                <a:lnTo>
                  <a:pt x="90811" y="114194"/>
                </a:lnTo>
                <a:lnTo>
                  <a:pt x="89983" y="115172"/>
                </a:lnTo>
                <a:lnTo>
                  <a:pt x="89983" y="115177"/>
                </a:lnTo>
                <a:lnTo>
                  <a:pt x="88250" y="116166"/>
                </a:lnTo>
                <a:lnTo>
                  <a:pt x="87405" y="117200"/>
                </a:lnTo>
                <a:lnTo>
                  <a:pt x="85805" y="117866"/>
                </a:lnTo>
                <a:lnTo>
                  <a:pt x="84133" y="117450"/>
                </a:lnTo>
                <a:lnTo>
                  <a:pt x="81561" y="117566"/>
                </a:lnTo>
                <a:lnTo>
                  <a:pt x="79955" y="118177"/>
                </a:lnTo>
                <a:lnTo>
                  <a:pt x="78772" y="118177"/>
                </a:lnTo>
                <a:lnTo>
                  <a:pt x="78222" y="118416"/>
                </a:lnTo>
                <a:lnTo>
                  <a:pt x="77322" y="118227"/>
                </a:lnTo>
                <a:lnTo>
                  <a:pt x="76416" y="118966"/>
                </a:lnTo>
                <a:lnTo>
                  <a:pt x="76416" y="120000"/>
                </a:lnTo>
                <a:lnTo>
                  <a:pt x="75577" y="120000"/>
                </a:lnTo>
                <a:lnTo>
                  <a:pt x="73905" y="119505"/>
                </a:lnTo>
                <a:lnTo>
                  <a:pt x="73761" y="118533"/>
                </a:lnTo>
                <a:lnTo>
                  <a:pt x="72444" y="118227"/>
                </a:lnTo>
                <a:lnTo>
                  <a:pt x="71316" y="118533"/>
                </a:lnTo>
                <a:lnTo>
                  <a:pt x="69450" y="117933"/>
                </a:lnTo>
                <a:lnTo>
                  <a:pt x="68061" y="117450"/>
                </a:lnTo>
                <a:lnTo>
                  <a:pt x="67161" y="118177"/>
                </a:lnTo>
                <a:lnTo>
                  <a:pt x="67077" y="119088"/>
                </a:lnTo>
                <a:lnTo>
                  <a:pt x="67411" y="119611"/>
                </a:lnTo>
                <a:lnTo>
                  <a:pt x="67300" y="119844"/>
                </a:lnTo>
                <a:lnTo>
                  <a:pt x="66750" y="119555"/>
                </a:lnTo>
                <a:lnTo>
                  <a:pt x="64961" y="119605"/>
                </a:lnTo>
                <a:lnTo>
                  <a:pt x="64677" y="119583"/>
                </a:lnTo>
                <a:lnTo>
                  <a:pt x="64522" y="118866"/>
                </a:lnTo>
                <a:lnTo>
                  <a:pt x="64116" y="117961"/>
                </a:lnTo>
                <a:lnTo>
                  <a:pt x="63677" y="117455"/>
                </a:lnTo>
                <a:lnTo>
                  <a:pt x="63138" y="116400"/>
                </a:lnTo>
                <a:lnTo>
                  <a:pt x="62366" y="115794"/>
                </a:lnTo>
                <a:lnTo>
                  <a:pt x="60455" y="115250"/>
                </a:lnTo>
                <a:lnTo>
                  <a:pt x="60072" y="114694"/>
                </a:lnTo>
                <a:lnTo>
                  <a:pt x="59266" y="113872"/>
                </a:lnTo>
                <a:lnTo>
                  <a:pt x="58366" y="112272"/>
                </a:lnTo>
                <a:lnTo>
                  <a:pt x="57794" y="111955"/>
                </a:lnTo>
                <a:lnTo>
                  <a:pt x="56172" y="111888"/>
                </a:lnTo>
                <a:lnTo>
                  <a:pt x="55388" y="112705"/>
                </a:lnTo>
                <a:lnTo>
                  <a:pt x="54755" y="113383"/>
                </a:lnTo>
                <a:lnTo>
                  <a:pt x="53238" y="113755"/>
                </a:lnTo>
                <a:lnTo>
                  <a:pt x="52644" y="113733"/>
                </a:lnTo>
                <a:lnTo>
                  <a:pt x="52427" y="113383"/>
                </a:lnTo>
                <a:lnTo>
                  <a:pt x="51494" y="113344"/>
                </a:lnTo>
                <a:lnTo>
                  <a:pt x="49772" y="113344"/>
                </a:lnTo>
                <a:lnTo>
                  <a:pt x="48866" y="113755"/>
                </a:lnTo>
                <a:lnTo>
                  <a:pt x="48338" y="114555"/>
                </a:lnTo>
                <a:lnTo>
                  <a:pt x="47522" y="114761"/>
                </a:lnTo>
                <a:lnTo>
                  <a:pt x="46077" y="114277"/>
                </a:lnTo>
                <a:lnTo>
                  <a:pt x="44622" y="113211"/>
                </a:lnTo>
                <a:lnTo>
                  <a:pt x="43788" y="112438"/>
                </a:lnTo>
                <a:lnTo>
                  <a:pt x="42983" y="112227"/>
                </a:lnTo>
                <a:lnTo>
                  <a:pt x="42183" y="111427"/>
                </a:lnTo>
                <a:lnTo>
                  <a:pt x="41944" y="110416"/>
                </a:lnTo>
                <a:lnTo>
                  <a:pt x="41716" y="110350"/>
                </a:lnTo>
                <a:lnTo>
                  <a:pt x="41733" y="110088"/>
                </a:lnTo>
                <a:lnTo>
                  <a:pt x="41161" y="109366"/>
                </a:lnTo>
                <a:lnTo>
                  <a:pt x="39827" y="108627"/>
                </a:lnTo>
                <a:lnTo>
                  <a:pt x="39022" y="108111"/>
                </a:lnTo>
                <a:lnTo>
                  <a:pt x="38766" y="106183"/>
                </a:lnTo>
                <a:lnTo>
                  <a:pt x="38972" y="105572"/>
                </a:lnTo>
                <a:lnTo>
                  <a:pt x="37855" y="104811"/>
                </a:lnTo>
                <a:lnTo>
                  <a:pt x="35438" y="104277"/>
                </a:lnTo>
                <a:lnTo>
                  <a:pt x="34805" y="103672"/>
                </a:lnTo>
                <a:lnTo>
                  <a:pt x="34855" y="102450"/>
                </a:lnTo>
                <a:lnTo>
                  <a:pt x="34483" y="101966"/>
                </a:lnTo>
                <a:lnTo>
                  <a:pt x="32983" y="101566"/>
                </a:lnTo>
                <a:lnTo>
                  <a:pt x="32255" y="100900"/>
                </a:lnTo>
                <a:lnTo>
                  <a:pt x="32155" y="99066"/>
                </a:lnTo>
                <a:lnTo>
                  <a:pt x="31605" y="98277"/>
                </a:lnTo>
                <a:lnTo>
                  <a:pt x="29238" y="97083"/>
                </a:lnTo>
                <a:lnTo>
                  <a:pt x="28716" y="97161"/>
                </a:lnTo>
                <a:lnTo>
                  <a:pt x="27527" y="96638"/>
                </a:lnTo>
                <a:lnTo>
                  <a:pt x="26972" y="96877"/>
                </a:lnTo>
                <a:lnTo>
                  <a:pt x="25716" y="96572"/>
                </a:lnTo>
                <a:lnTo>
                  <a:pt x="24288" y="95483"/>
                </a:lnTo>
                <a:lnTo>
                  <a:pt x="24844" y="94933"/>
                </a:lnTo>
                <a:lnTo>
                  <a:pt x="25016" y="94422"/>
                </a:lnTo>
                <a:lnTo>
                  <a:pt x="25961" y="93744"/>
                </a:lnTo>
                <a:lnTo>
                  <a:pt x="26266" y="92833"/>
                </a:lnTo>
                <a:lnTo>
                  <a:pt x="25666" y="92161"/>
                </a:lnTo>
                <a:lnTo>
                  <a:pt x="24461" y="92072"/>
                </a:lnTo>
                <a:lnTo>
                  <a:pt x="23033" y="91461"/>
                </a:lnTo>
                <a:lnTo>
                  <a:pt x="22644" y="90611"/>
                </a:lnTo>
                <a:lnTo>
                  <a:pt x="21522" y="90033"/>
                </a:lnTo>
                <a:lnTo>
                  <a:pt x="20311" y="89972"/>
                </a:lnTo>
                <a:lnTo>
                  <a:pt x="18661" y="89355"/>
                </a:lnTo>
                <a:lnTo>
                  <a:pt x="17422" y="88505"/>
                </a:lnTo>
                <a:lnTo>
                  <a:pt x="17205" y="87338"/>
                </a:lnTo>
                <a:lnTo>
                  <a:pt x="17727" y="86500"/>
                </a:lnTo>
                <a:lnTo>
                  <a:pt x="17027" y="86016"/>
                </a:lnTo>
                <a:lnTo>
                  <a:pt x="14822" y="85955"/>
                </a:lnTo>
                <a:lnTo>
                  <a:pt x="14316" y="86561"/>
                </a:lnTo>
                <a:lnTo>
                  <a:pt x="12466" y="86527"/>
                </a:lnTo>
                <a:lnTo>
                  <a:pt x="11450" y="85772"/>
                </a:lnTo>
                <a:lnTo>
                  <a:pt x="11377" y="83850"/>
                </a:lnTo>
                <a:lnTo>
                  <a:pt x="11872" y="82638"/>
                </a:lnTo>
                <a:lnTo>
                  <a:pt x="12355" y="82055"/>
                </a:lnTo>
                <a:lnTo>
                  <a:pt x="12705" y="80716"/>
                </a:lnTo>
                <a:lnTo>
                  <a:pt x="12183" y="79777"/>
                </a:lnTo>
                <a:lnTo>
                  <a:pt x="10927" y="77305"/>
                </a:lnTo>
                <a:lnTo>
                  <a:pt x="9005" y="75055"/>
                </a:lnTo>
                <a:lnTo>
                  <a:pt x="8738" y="74416"/>
                </a:lnTo>
                <a:lnTo>
                  <a:pt x="7205" y="73288"/>
                </a:lnTo>
                <a:lnTo>
                  <a:pt x="7588" y="72827"/>
                </a:lnTo>
                <a:lnTo>
                  <a:pt x="7588" y="71977"/>
                </a:lnTo>
                <a:lnTo>
                  <a:pt x="6822" y="71211"/>
                </a:lnTo>
                <a:lnTo>
                  <a:pt x="6966" y="70922"/>
                </a:lnTo>
                <a:lnTo>
                  <a:pt x="6966" y="70072"/>
                </a:lnTo>
                <a:lnTo>
                  <a:pt x="7588" y="69166"/>
                </a:lnTo>
                <a:lnTo>
                  <a:pt x="6883" y="68188"/>
                </a:lnTo>
                <a:lnTo>
                  <a:pt x="4172" y="67577"/>
                </a:lnTo>
                <a:lnTo>
                  <a:pt x="3900" y="66366"/>
                </a:lnTo>
                <a:lnTo>
                  <a:pt x="3822" y="64727"/>
                </a:lnTo>
                <a:lnTo>
                  <a:pt x="3144" y="63644"/>
                </a:lnTo>
                <a:lnTo>
                  <a:pt x="3688" y="62855"/>
                </a:lnTo>
                <a:lnTo>
                  <a:pt x="2711" y="62250"/>
                </a:lnTo>
                <a:lnTo>
                  <a:pt x="3550" y="61761"/>
                </a:lnTo>
                <a:lnTo>
                  <a:pt x="3550" y="60844"/>
                </a:lnTo>
                <a:lnTo>
                  <a:pt x="2711" y="60672"/>
                </a:lnTo>
                <a:lnTo>
                  <a:pt x="977" y="61761"/>
                </a:lnTo>
                <a:lnTo>
                  <a:pt x="0" y="60911"/>
                </a:lnTo>
                <a:lnTo>
                  <a:pt x="0" y="59516"/>
                </a:lnTo>
                <a:lnTo>
                  <a:pt x="2305" y="57400"/>
                </a:lnTo>
                <a:lnTo>
                  <a:pt x="3072" y="56361"/>
                </a:lnTo>
                <a:lnTo>
                  <a:pt x="2916" y="55088"/>
                </a:lnTo>
                <a:lnTo>
                  <a:pt x="1600" y="54422"/>
                </a:lnTo>
                <a:lnTo>
                  <a:pt x="1888" y="53566"/>
                </a:lnTo>
                <a:lnTo>
                  <a:pt x="3338" y="52783"/>
                </a:lnTo>
                <a:lnTo>
                  <a:pt x="4111" y="51444"/>
                </a:lnTo>
                <a:lnTo>
                  <a:pt x="3266" y="50716"/>
                </a:lnTo>
                <a:lnTo>
                  <a:pt x="3205" y="49816"/>
                </a:lnTo>
                <a:lnTo>
                  <a:pt x="4455" y="48733"/>
                </a:lnTo>
                <a:lnTo>
                  <a:pt x="5227" y="48777"/>
                </a:lnTo>
                <a:lnTo>
                  <a:pt x="7588" y="46050"/>
                </a:lnTo>
                <a:lnTo>
                  <a:pt x="8422" y="44588"/>
                </a:lnTo>
                <a:lnTo>
                  <a:pt x="7655" y="43738"/>
                </a:lnTo>
                <a:lnTo>
                  <a:pt x="7655" y="42166"/>
                </a:lnTo>
                <a:lnTo>
                  <a:pt x="8972" y="41261"/>
                </a:lnTo>
                <a:lnTo>
                  <a:pt x="10783" y="41261"/>
                </a:lnTo>
                <a:lnTo>
                  <a:pt x="12038" y="41933"/>
                </a:lnTo>
                <a:lnTo>
                  <a:pt x="13366" y="41194"/>
                </a:lnTo>
                <a:lnTo>
                  <a:pt x="14472" y="40833"/>
                </a:lnTo>
                <a:lnTo>
                  <a:pt x="13972" y="15872"/>
                </a:lnTo>
                <a:lnTo>
                  <a:pt x="13994" y="15838"/>
                </a:lnTo>
                <a:lnTo>
                  <a:pt x="13994" y="13544"/>
                </a:lnTo>
                <a:lnTo>
                  <a:pt x="20938" y="12966"/>
                </a:lnTo>
                <a:cubicBezTo>
                  <a:pt x="20938" y="12966"/>
                  <a:pt x="20311" y="577"/>
                  <a:pt x="20311" y="577"/>
                </a:cubicBezTo>
                <a:close/>
                <a:moveTo>
                  <a:pt x="20311" y="5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2" name="Google Shape;2802;p205"/>
          <p:cNvSpPr/>
          <p:nvPr/>
        </p:nvSpPr>
        <p:spPr>
          <a:xfrm>
            <a:off x="14692909" y="7789293"/>
            <a:ext cx="983972" cy="674073"/>
          </a:xfrm>
          <a:custGeom>
            <a:rect b="b" l="l" r="r" t="t"/>
            <a:pathLst>
              <a:path extrusionOk="0" h="120000" w="120000">
                <a:moveTo>
                  <a:pt x="17755" y="100088"/>
                </a:moveTo>
                <a:lnTo>
                  <a:pt x="17244" y="96444"/>
                </a:lnTo>
                <a:lnTo>
                  <a:pt x="16472" y="95250"/>
                </a:lnTo>
                <a:lnTo>
                  <a:pt x="16116" y="91400"/>
                </a:lnTo>
                <a:lnTo>
                  <a:pt x="14800" y="89544"/>
                </a:lnTo>
                <a:lnTo>
                  <a:pt x="14166" y="87938"/>
                </a:lnTo>
                <a:lnTo>
                  <a:pt x="13205" y="86316"/>
                </a:lnTo>
                <a:lnTo>
                  <a:pt x="11705" y="86316"/>
                </a:lnTo>
                <a:lnTo>
                  <a:pt x="11122" y="85527"/>
                </a:lnTo>
                <a:lnTo>
                  <a:pt x="11166" y="84694"/>
                </a:lnTo>
                <a:lnTo>
                  <a:pt x="9761" y="83861"/>
                </a:lnTo>
                <a:lnTo>
                  <a:pt x="8222" y="80261"/>
                </a:lnTo>
                <a:lnTo>
                  <a:pt x="7661" y="79772"/>
                </a:lnTo>
                <a:lnTo>
                  <a:pt x="7394" y="78333"/>
                </a:lnTo>
                <a:lnTo>
                  <a:pt x="5983" y="76483"/>
                </a:lnTo>
                <a:lnTo>
                  <a:pt x="5216" y="75222"/>
                </a:lnTo>
                <a:lnTo>
                  <a:pt x="1938" y="75283"/>
                </a:lnTo>
                <a:lnTo>
                  <a:pt x="555" y="74622"/>
                </a:lnTo>
                <a:lnTo>
                  <a:pt x="0" y="73250"/>
                </a:lnTo>
                <a:lnTo>
                  <a:pt x="1222" y="70961"/>
                </a:lnTo>
                <a:lnTo>
                  <a:pt x="2000" y="70361"/>
                </a:lnTo>
                <a:lnTo>
                  <a:pt x="2083" y="68083"/>
                </a:lnTo>
                <a:lnTo>
                  <a:pt x="3822" y="68561"/>
                </a:lnTo>
                <a:lnTo>
                  <a:pt x="5311" y="68083"/>
                </a:lnTo>
                <a:lnTo>
                  <a:pt x="6116" y="68866"/>
                </a:lnTo>
                <a:lnTo>
                  <a:pt x="7083" y="69100"/>
                </a:lnTo>
                <a:lnTo>
                  <a:pt x="7566" y="67972"/>
                </a:lnTo>
                <a:lnTo>
                  <a:pt x="8627" y="66888"/>
                </a:lnTo>
                <a:lnTo>
                  <a:pt x="8883" y="62027"/>
                </a:lnTo>
                <a:lnTo>
                  <a:pt x="8700" y="57961"/>
                </a:lnTo>
                <a:lnTo>
                  <a:pt x="9300" y="55083"/>
                </a:lnTo>
                <a:lnTo>
                  <a:pt x="10572" y="52438"/>
                </a:lnTo>
                <a:lnTo>
                  <a:pt x="10527" y="50216"/>
                </a:lnTo>
                <a:lnTo>
                  <a:pt x="9983" y="49016"/>
                </a:lnTo>
                <a:lnTo>
                  <a:pt x="10572" y="46866"/>
                </a:lnTo>
                <a:lnTo>
                  <a:pt x="12250" y="44161"/>
                </a:lnTo>
                <a:lnTo>
                  <a:pt x="12527" y="42777"/>
                </a:lnTo>
                <a:lnTo>
                  <a:pt x="13205" y="42672"/>
                </a:lnTo>
                <a:lnTo>
                  <a:pt x="14066" y="43033"/>
                </a:lnTo>
                <a:lnTo>
                  <a:pt x="15611" y="35300"/>
                </a:lnTo>
                <a:lnTo>
                  <a:pt x="16572" y="32050"/>
                </a:lnTo>
                <a:lnTo>
                  <a:pt x="18794" y="29955"/>
                </a:lnTo>
                <a:lnTo>
                  <a:pt x="18855" y="28333"/>
                </a:lnTo>
                <a:lnTo>
                  <a:pt x="20738" y="24205"/>
                </a:lnTo>
                <a:lnTo>
                  <a:pt x="20961" y="22411"/>
                </a:lnTo>
                <a:lnTo>
                  <a:pt x="22461" y="21983"/>
                </a:lnTo>
                <a:lnTo>
                  <a:pt x="23150" y="22111"/>
                </a:lnTo>
                <a:lnTo>
                  <a:pt x="24005" y="18816"/>
                </a:lnTo>
                <a:lnTo>
                  <a:pt x="26138" y="14022"/>
                </a:lnTo>
                <a:lnTo>
                  <a:pt x="26138" y="10488"/>
                </a:lnTo>
                <a:lnTo>
                  <a:pt x="27000" y="7305"/>
                </a:lnTo>
                <a:lnTo>
                  <a:pt x="27416" y="6555"/>
                </a:lnTo>
                <a:lnTo>
                  <a:pt x="28477" y="7155"/>
                </a:lnTo>
                <a:lnTo>
                  <a:pt x="30133" y="7244"/>
                </a:lnTo>
                <a:lnTo>
                  <a:pt x="30700" y="5994"/>
                </a:lnTo>
                <a:lnTo>
                  <a:pt x="31950" y="5883"/>
                </a:lnTo>
                <a:lnTo>
                  <a:pt x="34066" y="0"/>
                </a:lnTo>
                <a:lnTo>
                  <a:pt x="34933" y="750"/>
                </a:lnTo>
                <a:lnTo>
                  <a:pt x="35394" y="1805"/>
                </a:lnTo>
                <a:lnTo>
                  <a:pt x="38494" y="3294"/>
                </a:lnTo>
                <a:lnTo>
                  <a:pt x="39966" y="3294"/>
                </a:lnTo>
                <a:lnTo>
                  <a:pt x="41411" y="1650"/>
                </a:lnTo>
                <a:lnTo>
                  <a:pt x="42922" y="1388"/>
                </a:lnTo>
                <a:lnTo>
                  <a:pt x="44016" y="2688"/>
                </a:lnTo>
                <a:lnTo>
                  <a:pt x="44588" y="1888"/>
                </a:lnTo>
                <a:lnTo>
                  <a:pt x="45944" y="1950"/>
                </a:lnTo>
                <a:lnTo>
                  <a:pt x="48438" y="4600"/>
                </a:lnTo>
                <a:lnTo>
                  <a:pt x="48666" y="3994"/>
                </a:lnTo>
                <a:lnTo>
                  <a:pt x="49944" y="3644"/>
                </a:lnTo>
                <a:lnTo>
                  <a:pt x="51550" y="4105"/>
                </a:lnTo>
                <a:lnTo>
                  <a:pt x="52950" y="5794"/>
                </a:lnTo>
                <a:lnTo>
                  <a:pt x="54233" y="6144"/>
                </a:lnTo>
                <a:lnTo>
                  <a:pt x="57000" y="9377"/>
                </a:lnTo>
                <a:lnTo>
                  <a:pt x="57594" y="11000"/>
                </a:lnTo>
                <a:lnTo>
                  <a:pt x="59866" y="11433"/>
                </a:lnTo>
                <a:lnTo>
                  <a:pt x="60088" y="12138"/>
                </a:lnTo>
                <a:lnTo>
                  <a:pt x="61605" y="12333"/>
                </a:lnTo>
                <a:lnTo>
                  <a:pt x="62138" y="13288"/>
                </a:lnTo>
                <a:lnTo>
                  <a:pt x="63988" y="14883"/>
                </a:lnTo>
                <a:lnTo>
                  <a:pt x="66227" y="17783"/>
                </a:lnTo>
                <a:lnTo>
                  <a:pt x="67672" y="18172"/>
                </a:lnTo>
                <a:lnTo>
                  <a:pt x="69172" y="21022"/>
                </a:lnTo>
                <a:lnTo>
                  <a:pt x="69372" y="23027"/>
                </a:lnTo>
                <a:lnTo>
                  <a:pt x="69850" y="24277"/>
                </a:lnTo>
                <a:lnTo>
                  <a:pt x="70983" y="24316"/>
                </a:lnTo>
                <a:lnTo>
                  <a:pt x="73138" y="28038"/>
                </a:lnTo>
                <a:lnTo>
                  <a:pt x="71616" y="28627"/>
                </a:lnTo>
                <a:lnTo>
                  <a:pt x="71138" y="31127"/>
                </a:lnTo>
                <a:lnTo>
                  <a:pt x="70466" y="32972"/>
                </a:lnTo>
                <a:lnTo>
                  <a:pt x="70766" y="35672"/>
                </a:lnTo>
                <a:lnTo>
                  <a:pt x="70005" y="37511"/>
                </a:lnTo>
                <a:lnTo>
                  <a:pt x="69850" y="39405"/>
                </a:lnTo>
                <a:lnTo>
                  <a:pt x="68605" y="41761"/>
                </a:lnTo>
                <a:lnTo>
                  <a:pt x="69372" y="42961"/>
                </a:lnTo>
                <a:lnTo>
                  <a:pt x="72311" y="42800"/>
                </a:lnTo>
                <a:lnTo>
                  <a:pt x="74166" y="41216"/>
                </a:lnTo>
                <a:lnTo>
                  <a:pt x="76288" y="40711"/>
                </a:lnTo>
                <a:lnTo>
                  <a:pt x="77688" y="41788"/>
                </a:lnTo>
                <a:lnTo>
                  <a:pt x="77183" y="42905"/>
                </a:lnTo>
                <a:lnTo>
                  <a:pt x="77661" y="46833"/>
                </a:lnTo>
                <a:lnTo>
                  <a:pt x="79038" y="52422"/>
                </a:lnTo>
                <a:lnTo>
                  <a:pt x="81150" y="53811"/>
                </a:lnTo>
                <a:lnTo>
                  <a:pt x="80833" y="56816"/>
                </a:lnTo>
                <a:lnTo>
                  <a:pt x="81905" y="60000"/>
                </a:lnTo>
                <a:lnTo>
                  <a:pt x="84783" y="60794"/>
                </a:lnTo>
                <a:lnTo>
                  <a:pt x="86738" y="62988"/>
                </a:lnTo>
                <a:lnTo>
                  <a:pt x="109861" y="72350"/>
                </a:lnTo>
                <a:lnTo>
                  <a:pt x="120000" y="72161"/>
                </a:lnTo>
                <a:lnTo>
                  <a:pt x="95433" y="104294"/>
                </a:lnTo>
                <a:lnTo>
                  <a:pt x="90616" y="104116"/>
                </a:lnTo>
                <a:lnTo>
                  <a:pt x="85738" y="104355"/>
                </a:lnTo>
                <a:lnTo>
                  <a:pt x="84238" y="105611"/>
                </a:lnTo>
                <a:lnTo>
                  <a:pt x="82855" y="105755"/>
                </a:lnTo>
                <a:lnTo>
                  <a:pt x="80894" y="107105"/>
                </a:lnTo>
                <a:lnTo>
                  <a:pt x="80261" y="109188"/>
                </a:lnTo>
                <a:lnTo>
                  <a:pt x="78722" y="110388"/>
                </a:lnTo>
                <a:lnTo>
                  <a:pt x="76666" y="111883"/>
                </a:lnTo>
                <a:lnTo>
                  <a:pt x="74338" y="112327"/>
                </a:lnTo>
                <a:lnTo>
                  <a:pt x="71816" y="113966"/>
                </a:lnTo>
                <a:lnTo>
                  <a:pt x="71138" y="115433"/>
                </a:lnTo>
                <a:lnTo>
                  <a:pt x="70861" y="115550"/>
                </a:lnTo>
                <a:lnTo>
                  <a:pt x="68883" y="115494"/>
                </a:lnTo>
                <a:lnTo>
                  <a:pt x="65916" y="116155"/>
                </a:lnTo>
                <a:lnTo>
                  <a:pt x="64594" y="115155"/>
                </a:lnTo>
                <a:lnTo>
                  <a:pt x="63655" y="112894"/>
                </a:lnTo>
                <a:lnTo>
                  <a:pt x="62516" y="112150"/>
                </a:lnTo>
                <a:lnTo>
                  <a:pt x="58855" y="112800"/>
                </a:lnTo>
                <a:lnTo>
                  <a:pt x="58011" y="113505"/>
                </a:lnTo>
                <a:lnTo>
                  <a:pt x="56800" y="113394"/>
                </a:lnTo>
                <a:lnTo>
                  <a:pt x="55144" y="114255"/>
                </a:lnTo>
                <a:lnTo>
                  <a:pt x="54383" y="115605"/>
                </a:lnTo>
                <a:lnTo>
                  <a:pt x="52305" y="119850"/>
                </a:lnTo>
                <a:lnTo>
                  <a:pt x="50744" y="120000"/>
                </a:lnTo>
                <a:lnTo>
                  <a:pt x="49622" y="120000"/>
                </a:lnTo>
                <a:lnTo>
                  <a:pt x="48205" y="119338"/>
                </a:lnTo>
                <a:lnTo>
                  <a:pt x="46105" y="119744"/>
                </a:lnTo>
                <a:lnTo>
                  <a:pt x="44394" y="118755"/>
                </a:lnTo>
                <a:lnTo>
                  <a:pt x="41600" y="118755"/>
                </a:lnTo>
                <a:lnTo>
                  <a:pt x="40344" y="118183"/>
                </a:lnTo>
                <a:lnTo>
                  <a:pt x="39072" y="116244"/>
                </a:lnTo>
                <a:lnTo>
                  <a:pt x="37127" y="114511"/>
                </a:lnTo>
                <a:lnTo>
                  <a:pt x="33833" y="110355"/>
                </a:lnTo>
                <a:lnTo>
                  <a:pt x="32361" y="109161"/>
                </a:lnTo>
                <a:lnTo>
                  <a:pt x="28550" y="109461"/>
                </a:lnTo>
                <a:lnTo>
                  <a:pt x="26577" y="108811"/>
                </a:lnTo>
                <a:lnTo>
                  <a:pt x="24805" y="109605"/>
                </a:lnTo>
                <a:lnTo>
                  <a:pt x="23288" y="109188"/>
                </a:lnTo>
                <a:lnTo>
                  <a:pt x="21933" y="107205"/>
                </a:lnTo>
                <a:lnTo>
                  <a:pt x="21933" y="100961"/>
                </a:lnTo>
                <a:lnTo>
                  <a:pt x="20716" y="100711"/>
                </a:lnTo>
                <a:lnTo>
                  <a:pt x="19161" y="101111"/>
                </a:lnTo>
                <a:lnTo>
                  <a:pt x="18338" y="99216"/>
                </a:lnTo>
                <a:cubicBezTo>
                  <a:pt x="18338" y="99216"/>
                  <a:pt x="17755" y="100088"/>
                  <a:pt x="17755" y="100088"/>
                </a:cubicBezTo>
                <a:close/>
                <a:moveTo>
                  <a:pt x="17755" y="100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3" name="Google Shape;2803;p205"/>
          <p:cNvSpPr/>
          <p:nvPr/>
        </p:nvSpPr>
        <p:spPr>
          <a:xfrm>
            <a:off x="14903009" y="7593200"/>
            <a:ext cx="430706" cy="344916"/>
          </a:xfrm>
          <a:custGeom>
            <a:rect b="b" l="l" r="r" t="t"/>
            <a:pathLst>
              <a:path extrusionOk="0" h="120000" w="120000">
                <a:moveTo>
                  <a:pt x="108255" y="120000"/>
                </a:moveTo>
                <a:lnTo>
                  <a:pt x="103327" y="112744"/>
                </a:lnTo>
                <a:lnTo>
                  <a:pt x="100744" y="112661"/>
                </a:lnTo>
                <a:lnTo>
                  <a:pt x="99650" y="110227"/>
                </a:lnTo>
                <a:lnTo>
                  <a:pt x="99194" y="106322"/>
                </a:lnTo>
                <a:lnTo>
                  <a:pt x="95766" y="100766"/>
                </a:lnTo>
                <a:lnTo>
                  <a:pt x="92461" y="100005"/>
                </a:lnTo>
                <a:lnTo>
                  <a:pt x="87350" y="94361"/>
                </a:lnTo>
                <a:lnTo>
                  <a:pt x="83127" y="91244"/>
                </a:lnTo>
                <a:lnTo>
                  <a:pt x="81905" y="89388"/>
                </a:lnTo>
                <a:lnTo>
                  <a:pt x="78438" y="89011"/>
                </a:lnTo>
                <a:lnTo>
                  <a:pt x="77944" y="87638"/>
                </a:lnTo>
                <a:lnTo>
                  <a:pt x="72744" y="86783"/>
                </a:lnTo>
                <a:lnTo>
                  <a:pt x="71383" y="83633"/>
                </a:lnTo>
                <a:lnTo>
                  <a:pt x="65066" y="77322"/>
                </a:lnTo>
                <a:lnTo>
                  <a:pt x="62133" y="76638"/>
                </a:lnTo>
                <a:lnTo>
                  <a:pt x="58933" y="73355"/>
                </a:lnTo>
                <a:lnTo>
                  <a:pt x="55272" y="72455"/>
                </a:lnTo>
                <a:lnTo>
                  <a:pt x="52350" y="73138"/>
                </a:lnTo>
                <a:lnTo>
                  <a:pt x="51827" y="74311"/>
                </a:lnTo>
                <a:lnTo>
                  <a:pt x="46133" y="69150"/>
                </a:lnTo>
                <a:lnTo>
                  <a:pt x="43038" y="69033"/>
                </a:lnTo>
                <a:lnTo>
                  <a:pt x="41722" y="70588"/>
                </a:lnTo>
                <a:lnTo>
                  <a:pt x="39227" y="68061"/>
                </a:lnTo>
                <a:lnTo>
                  <a:pt x="35772" y="68572"/>
                </a:lnTo>
                <a:lnTo>
                  <a:pt x="32477" y="71772"/>
                </a:lnTo>
                <a:lnTo>
                  <a:pt x="29111" y="71772"/>
                </a:lnTo>
                <a:lnTo>
                  <a:pt x="22022" y="68866"/>
                </a:lnTo>
                <a:lnTo>
                  <a:pt x="20972" y="66811"/>
                </a:lnTo>
                <a:lnTo>
                  <a:pt x="18988" y="65350"/>
                </a:lnTo>
                <a:lnTo>
                  <a:pt x="14161" y="76822"/>
                </a:lnTo>
                <a:lnTo>
                  <a:pt x="11305" y="77038"/>
                </a:lnTo>
                <a:lnTo>
                  <a:pt x="10005" y="79472"/>
                </a:lnTo>
                <a:lnTo>
                  <a:pt x="6227" y="79294"/>
                </a:lnTo>
                <a:lnTo>
                  <a:pt x="2922" y="77722"/>
                </a:lnTo>
                <a:lnTo>
                  <a:pt x="2150" y="73627"/>
                </a:lnTo>
                <a:lnTo>
                  <a:pt x="0" y="65133"/>
                </a:lnTo>
                <a:lnTo>
                  <a:pt x="250" y="60294"/>
                </a:lnTo>
                <a:lnTo>
                  <a:pt x="2150" y="57961"/>
                </a:lnTo>
                <a:lnTo>
                  <a:pt x="2405" y="54622"/>
                </a:lnTo>
                <a:lnTo>
                  <a:pt x="5261" y="49683"/>
                </a:lnTo>
                <a:lnTo>
                  <a:pt x="6711" y="39544"/>
                </a:lnTo>
                <a:lnTo>
                  <a:pt x="8833" y="33311"/>
                </a:lnTo>
                <a:lnTo>
                  <a:pt x="10111" y="31294"/>
                </a:lnTo>
                <a:lnTo>
                  <a:pt x="9172" y="29522"/>
                </a:lnTo>
                <a:lnTo>
                  <a:pt x="7522" y="28250"/>
                </a:lnTo>
                <a:lnTo>
                  <a:pt x="9216" y="23600"/>
                </a:lnTo>
                <a:lnTo>
                  <a:pt x="9216" y="19500"/>
                </a:lnTo>
                <a:lnTo>
                  <a:pt x="11305" y="18050"/>
                </a:lnTo>
                <a:lnTo>
                  <a:pt x="16050" y="18050"/>
                </a:lnTo>
                <a:lnTo>
                  <a:pt x="16505" y="15800"/>
                </a:lnTo>
                <a:lnTo>
                  <a:pt x="15733" y="13855"/>
                </a:lnTo>
                <a:lnTo>
                  <a:pt x="15988" y="11800"/>
                </a:lnTo>
                <a:lnTo>
                  <a:pt x="19516" y="10911"/>
                </a:lnTo>
                <a:lnTo>
                  <a:pt x="21683" y="8894"/>
                </a:lnTo>
                <a:lnTo>
                  <a:pt x="25688" y="9322"/>
                </a:lnTo>
                <a:lnTo>
                  <a:pt x="27016" y="6505"/>
                </a:lnTo>
                <a:lnTo>
                  <a:pt x="30072" y="5861"/>
                </a:lnTo>
                <a:lnTo>
                  <a:pt x="32994" y="4088"/>
                </a:lnTo>
                <a:lnTo>
                  <a:pt x="35377" y="0"/>
                </a:lnTo>
                <a:lnTo>
                  <a:pt x="35527" y="0"/>
                </a:lnTo>
                <a:lnTo>
                  <a:pt x="39766" y="5038"/>
                </a:lnTo>
                <a:lnTo>
                  <a:pt x="47200" y="27200"/>
                </a:lnTo>
                <a:lnTo>
                  <a:pt x="49655" y="41700"/>
                </a:lnTo>
                <a:lnTo>
                  <a:pt x="51033" y="42144"/>
                </a:lnTo>
                <a:lnTo>
                  <a:pt x="51961" y="47477"/>
                </a:lnTo>
                <a:lnTo>
                  <a:pt x="51961" y="49316"/>
                </a:lnTo>
                <a:lnTo>
                  <a:pt x="54427" y="50244"/>
                </a:lnTo>
                <a:lnTo>
                  <a:pt x="55911" y="54488"/>
                </a:lnTo>
                <a:lnTo>
                  <a:pt x="56883" y="60755"/>
                </a:lnTo>
                <a:lnTo>
                  <a:pt x="59983" y="61683"/>
                </a:lnTo>
                <a:lnTo>
                  <a:pt x="59727" y="56011"/>
                </a:lnTo>
                <a:lnTo>
                  <a:pt x="58883" y="56211"/>
                </a:lnTo>
                <a:lnTo>
                  <a:pt x="59177" y="52072"/>
                </a:lnTo>
                <a:lnTo>
                  <a:pt x="60527" y="51483"/>
                </a:lnTo>
                <a:lnTo>
                  <a:pt x="63794" y="56644"/>
                </a:lnTo>
                <a:lnTo>
                  <a:pt x="62561" y="58183"/>
                </a:lnTo>
                <a:lnTo>
                  <a:pt x="65561" y="63266"/>
                </a:lnTo>
                <a:lnTo>
                  <a:pt x="67655" y="65655"/>
                </a:lnTo>
                <a:lnTo>
                  <a:pt x="69433" y="64283"/>
                </a:lnTo>
                <a:lnTo>
                  <a:pt x="72066" y="63872"/>
                </a:lnTo>
                <a:lnTo>
                  <a:pt x="73222" y="64650"/>
                </a:lnTo>
                <a:lnTo>
                  <a:pt x="75527" y="63733"/>
                </a:lnTo>
                <a:lnTo>
                  <a:pt x="78833" y="67916"/>
                </a:lnTo>
                <a:lnTo>
                  <a:pt x="80533" y="70277"/>
                </a:lnTo>
                <a:lnTo>
                  <a:pt x="85544" y="71583"/>
                </a:lnTo>
                <a:lnTo>
                  <a:pt x="86638" y="73694"/>
                </a:lnTo>
                <a:lnTo>
                  <a:pt x="92716" y="81322"/>
                </a:lnTo>
                <a:lnTo>
                  <a:pt x="95288" y="86444"/>
                </a:lnTo>
                <a:lnTo>
                  <a:pt x="99016" y="88194"/>
                </a:lnTo>
                <a:lnTo>
                  <a:pt x="101616" y="91777"/>
                </a:lnTo>
                <a:lnTo>
                  <a:pt x="103088" y="91777"/>
                </a:lnTo>
                <a:lnTo>
                  <a:pt x="103200" y="90533"/>
                </a:lnTo>
                <a:lnTo>
                  <a:pt x="104416" y="92427"/>
                </a:lnTo>
                <a:lnTo>
                  <a:pt x="107394" y="100811"/>
                </a:lnTo>
                <a:lnTo>
                  <a:pt x="109627" y="101511"/>
                </a:lnTo>
                <a:lnTo>
                  <a:pt x="112205" y="105233"/>
                </a:lnTo>
                <a:lnTo>
                  <a:pt x="111544" y="106444"/>
                </a:lnTo>
                <a:lnTo>
                  <a:pt x="113166" y="110416"/>
                </a:lnTo>
                <a:lnTo>
                  <a:pt x="115061" y="110416"/>
                </a:lnTo>
                <a:lnTo>
                  <a:pt x="117027" y="111561"/>
                </a:lnTo>
                <a:lnTo>
                  <a:pt x="118444" y="110133"/>
                </a:lnTo>
                <a:lnTo>
                  <a:pt x="119077" y="111288"/>
                </a:lnTo>
                <a:lnTo>
                  <a:pt x="120000" y="111750"/>
                </a:lnTo>
                <a:lnTo>
                  <a:pt x="116755" y="115911"/>
                </a:lnTo>
                <a:lnTo>
                  <a:pt x="113733" y="116844"/>
                </a:lnTo>
                <a:lnTo>
                  <a:pt x="112216" y="118694"/>
                </a:lnTo>
                <a:cubicBezTo>
                  <a:pt x="112216" y="118694"/>
                  <a:pt x="108255" y="120000"/>
                  <a:pt x="108255" y="120000"/>
                </a:cubicBezTo>
                <a:close/>
                <a:moveTo>
                  <a:pt x="1082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4" name="Google Shape;2804;p205"/>
          <p:cNvSpPr/>
          <p:nvPr/>
        </p:nvSpPr>
        <p:spPr>
          <a:xfrm>
            <a:off x="15253180" y="7915353"/>
            <a:ext cx="98046" cy="106801"/>
          </a:xfrm>
          <a:custGeom>
            <a:rect b="b" l="l" r="r" t="t"/>
            <a:pathLst>
              <a:path extrusionOk="0" h="120000" w="120000">
                <a:moveTo>
                  <a:pt x="90650" y="112661"/>
                </a:moveTo>
                <a:lnTo>
                  <a:pt x="76677" y="105900"/>
                </a:lnTo>
                <a:lnTo>
                  <a:pt x="55494" y="109066"/>
                </a:lnTo>
                <a:lnTo>
                  <a:pt x="37016" y="118994"/>
                </a:lnTo>
                <a:lnTo>
                  <a:pt x="7650" y="120000"/>
                </a:lnTo>
                <a:lnTo>
                  <a:pt x="0" y="112477"/>
                </a:lnTo>
                <a:lnTo>
                  <a:pt x="12438" y="97711"/>
                </a:lnTo>
                <a:lnTo>
                  <a:pt x="13983" y="85833"/>
                </a:lnTo>
                <a:lnTo>
                  <a:pt x="21583" y="74327"/>
                </a:lnTo>
                <a:lnTo>
                  <a:pt x="18594" y="57427"/>
                </a:lnTo>
                <a:lnTo>
                  <a:pt x="25294" y="45855"/>
                </a:lnTo>
                <a:lnTo>
                  <a:pt x="30083" y="30205"/>
                </a:lnTo>
                <a:lnTo>
                  <a:pt x="62544" y="22316"/>
                </a:lnTo>
                <a:lnTo>
                  <a:pt x="69177" y="16383"/>
                </a:lnTo>
                <a:lnTo>
                  <a:pt x="82383" y="13366"/>
                </a:lnTo>
                <a:lnTo>
                  <a:pt x="96550" y="0"/>
                </a:lnTo>
                <a:lnTo>
                  <a:pt x="96816" y="88"/>
                </a:lnTo>
                <a:lnTo>
                  <a:pt x="96550" y="4994"/>
                </a:lnTo>
                <a:lnTo>
                  <a:pt x="114677" y="19733"/>
                </a:lnTo>
                <a:lnTo>
                  <a:pt x="119566" y="19733"/>
                </a:lnTo>
                <a:lnTo>
                  <a:pt x="117372" y="25822"/>
                </a:lnTo>
                <a:lnTo>
                  <a:pt x="120000" y="45916"/>
                </a:lnTo>
                <a:lnTo>
                  <a:pt x="111983" y="48566"/>
                </a:lnTo>
                <a:lnTo>
                  <a:pt x="97533" y="62116"/>
                </a:lnTo>
                <a:lnTo>
                  <a:pt x="86588" y="62327"/>
                </a:lnTo>
                <a:lnTo>
                  <a:pt x="78577" y="72072"/>
                </a:lnTo>
                <a:lnTo>
                  <a:pt x="61661" y="72072"/>
                </a:lnTo>
                <a:lnTo>
                  <a:pt x="70144" y="80966"/>
                </a:lnTo>
                <a:lnTo>
                  <a:pt x="75533" y="81850"/>
                </a:lnTo>
                <a:lnTo>
                  <a:pt x="87788" y="77766"/>
                </a:lnTo>
                <a:lnTo>
                  <a:pt x="108161" y="77461"/>
                </a:lnTo>
                <a:lnTo>
                  <a:pt x="110738" y="82061"/>
                </a:lnTo>
                <a:lnTo>
                  <a:pt x="92527" y="109922"/>
                </a:lnTo>
                <a:cubicBezTo>
                  <a:pt x="92527" y="109922"/>
                  <a:pt x="90650" y="112661"/>
                  <a:pt x="90650" y="112661"/>
                </a:cubicBezTo>
                <a:close/>
                <a:moveTo>
                  <a:pt x="90650" y="112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5" name="Google Shape;2805;p205"/>
          <p:cNvSpPr/>
          <p:nvPr/>
        </p:nvSpPr>
        <p:spPr>
          <a:xfrm>
            <a:off x="15211159" y="7957374"/>
            <a:ext cx="660067" cy="791379"/>
          </a:xfrm>
          <a:custGeom>
            <a:rect b="b" l="l" r="r" t="t"/>
            <a:pathLst>
              <a:path extrusionOk="0" h="120000" w="120000">
                <a:moveTo>
                  <a:pt x="10950" y="71555"/>
                </a:moveTo>
                <a:lnTo>
                  <a:pt x="11361" y="71455"/>
                </a:lnTo>
                <a:lnTo>
                  <a:pt x="12372" y="70211"/>
                </a:lnTo>
                <a:lnTo>
                  <a:pt x="16133" y="68805"/>
                </a:lnTo>
                <a:lnTo>
                  <a:pt x="19600" y="68433"/>
                </a:lnTo>
                <a:lnTo>
                  <a:pt x="22655" y="67155"/>
                </a:lnTo>
                <a:lnTo>
                  <a:pt x="24950" y="66133"/>
                </a:lnTo>
                <a:lnTo>
                  <a:pt x="25894" y="64355"/>
                </a:lnTo>
                <a:lnTo>
                  <a:pt x="28822" y="63205"/>
                </a:lnTo>
                <a:lnTo>
                  <a:pt x="30877" y="63077"/>
                </a:lnTo>
                <a:lnTo>
                  <a:pt x="33111" y="62011"/>
                </a:lnTo>
                <a:lnTo>
                  <a:pt x="40383" y="61805"/>
                </a:lnTo>
                <a:lnTo>
                  <a:pt x="47555" y="61955"/>
                </a:lnTo>
                <a:lnTo>
                  <a:pt x="84161" y="34550"/>
                </a:lnTo>
                <a:lnTo>
                  <a:pt x="69055" y="34711"/>
                </a:lnTo>
                <a:lnTo>
                  <a:pt x="34605" y="26727"/>
                </a:lnTo>
                <a:lnTo>
                  <a:pt x="31694" y="24855"/>
                </a:lnTo>
                <a:lnTo>
                  <a:pt x="27405" y="24177"/>
                </a:lnTo>
                <a:lnTo>
                  <a:pt x="25805" y="21461"/>
                </a:lnTo>
                <a:lnTo>
                  <a:pt x="26277" y="18900"/>
                </a:lnTo>
                <a:lnTo>
                  <a:pt x="23133" y="17716"/>
                </a:lnTo>
                <a:lnTo>
                  <a:pt x="21083" y="12950"/>
                </a:lnTo>
                <a:lnTo>
                  <a:pt x="20366" y="9600"/>
                </a:lnTo>
                <a:lnTo>
                  <a:pt x="21400" y="8272"/>
                </a:lnTo>
                <a:lnTo>
                  <a:pt x="24116" y="4483"/>
                </a:lnTo>
                <a:lnTo>
                  <a:pt x="24827" y="5594"/>
                </a:lnTo>
                <a:lnTo>
                  <a:pt x="25588" y="5688"/>
                </a:lnTo>
                <a:lnTo>
                  <a:pt x="32677" y="11600"/>
                </a:lnTo>
                <a:lnTo>
                  <a:pt x="33527" y="12933"/>
                </a:lnTo>
                <a:lnTo>
                  <a:pt x="34683" y="13155"/>
                </a:lnTo>
                <a:lnTo>
                  <a:pt x="37588" y="15161"/>
                </a:lnTo>
                <a:lnTo>
                  <a:pt x="40466" y="15694"/>
                </a:lnTo>
                <a:lnTo>
                  <a:pt x="43866" y="15355"/>
                </a:lnTo>
                <a:lnTo>
                  <a:pt x="44916" y="14394"/>
                </a:lnTo>
                <a:lnTo>
                  <a:pt x="47950" y="12988"/>
                </a:lnTo>
                <a:lnTo>
                  <a:pt x="49877" y="12950"/>
                </a:lnTo>
                <a:lnTo>
                  <a:pt x="53805" y="10588"/>
                </a:lnTo>
                <a:lnTo>
                  <a:pt x="54944" y="10555"/>
                </a:lnTo>
                <a:lnTo>
                  <a:pt x="55638" y="11061"/>
                </a:lnTo>
                <a:lnTo>
                  <a:pt x="58838" y="10955"/>
                </a:lnTo>
                <a:lnTo>
                  <a:pt x="59944" y="10655"/>
                </a:lnTo>
                <a:lnTo>
                  <a:pt x="62272" y="11488"/>
                </a:lnTo>
                <a:lnTo>
                  <a:pt x="65655" y="11200"/>
                </a:lnTo>
                <a:lnTo>
                  <a:pt x="72766" y="7861"/>
                </a:lnTo>
                <a:lnTo>
                  <a:pt x="75061" y="7522"/>
                </a:lnTo>
                <a:lnTo>
                  <a:pt x="77394" y="8294"/>
                </a:lnTo>
                <a:lnTo>
                  <a:pt x="79144" y="7861"/>
                </a:lnTo>
                <a:lnTo>
                  <a:pt x="82300" y="7972"/>
                </a:lnTo>
                <a:lnTo>
                  <a:pt x="85577" y="6738"/>
                </a:lnTo>
                <a:lnTo>
                  <a:pt x="89250" y="6544"/>
                </a:lnTo>
                <a:lnTo>
                  <a:pt x="90383" y="7044"/>
                </a:lnTo>
                <a:lnTo>
                  <a:pt x="91600" y="7016"/>
                </a:lnTo>
                <a:lnTo>
                  <a:pt x="97288" y="6227"/>
                </a:lnTo>
                <a:lnTo>
                  <a:pt x="99455" y="4922"/>
                </a:lnTo>
                <a:lnTo>
                  <a:pt x="102894" y="4555"/>
                </a:lnTo>
                <a:lnTo>
                  <a:pt x="103877" y="5227"/>
                </a:lnTo>
                <a:lnTo>
                  <a:pt x="104216" y="4500"/>
                </a:lnTo>
                <a:lnTo>
                  <a:pt x="107833" y="4172"/>
                </a:lnTo>
                <a:lnTo>
                  <a:pt x="109888" y="2616"/>
                </a:lnTo>
                <a:lnTo>
                  <a:pt x="110294" y="2850"/>
                </a:lnTo>
                <a:lnTo>
                  <a:pt x="111205" y="1561"/>
                </a:lnTo>
                <a:lnTo>
                  <a:pt x="110900" y="1344"/>
                </a:lnTo>
                <a:lnTo>
                  <a:pt x="112344" y="294"/>
                </a:lnTo>
                <a:lnTo>
                  <a:pt x="113333" y="394"/>
                </a:lnTo>
                <a:lnTo>
                  <a:pt x="113194" y="0"/>
                </a:lnTo>
                <a:lnTo>
                  <a:pt x="114588" y="733"/>
                </a:lnTo>
                <a:lnTo>
                  <a:pt x="117605" y="1522"/>
                </a:lnTo>
                <a:lnTo>
                  <a:pt x="118933" y="1427"/>
                </a:lnTo>
                <a:lnTo>
                  <a:pt x="119477" y="1683"/>
                </a:lnTo>
                <a:lnTo>
                  <a:pt x="118261" y="3044"/>
                </a:lnTo>
                <a:lnTo>
                  <a:pt x="117522" y="4450"/>
                </a:lnTo>
                <a:lnTo>
                  <a:pt x="117388" y="5872"/>
                </a:lnTo>
                <a:lnTo>
                  <a:pt x="116711" y="6750"/>
                </a:lnTo>
                <a:lnTo>
                  <a:pt x="117283" y="7533"/>
                </a:lnTo>
                <a:lnTo>
                  <a:pt x="118777" y="7566"/>
                </a:lnTo>
                <a:lnTo>
                  <a:pt x="118894" y="8088"/>
                </a:lnTo>
                <a:lnTo>
                  <a:pt x="117672" y="8877"/>
                </a:lnTo>
                <a:lnTo>
                  <a:pt x="116622" y="10711"/>
                </a:lnTo>
                <a:lnTo>
                  <a:pt x="117672" y="11794"/>
                </a:lnTo>
                <a:lnTo>
                  <a:pt x="118050" y="13288"/>
                </a:lnTo>
                <a:lnTo>
                  <a:pt x="117194" y="14672"/>
                </a:lnTo>
                <a:lnTo>
                  <a:pt x="118761" y="14511"/>
                </a:lnTo>
                <a:lnTo>
                  <a:pt x="118577" y="14077"/>
                </a:lnTo>
                <a:lnTo>
                  <a:pt x="119333" y="14244"/>
                </a:lnTo>
                <a:lnTo>
                  <a:pt x="120000" y="15288"/>
                </a:lnTo>
                <a:lnTo>
                  <a:pt x="119250" y="15583"/>
                </a:lnTo>
                <a:lnTo>
                  <a:pt x="119005" y="15233"/>
                </a:lnTo>
                <a:lnTo>
                  <a:pt x="117522" y="15244"/>
                </a:lnTo>
                <a:lnTo>
                  <a:pt x="116500" y="15461"/>
                </a:lnTo>
                <a:lnTo>
                  <a:pt x="114783" y="17661"/>
                </a:lnTo>
                <a:lnTo>
                  <a:pt x="115700" y="18827"/>
                </a:lnTo>
                <a:lnTo>
                  <a:pt x="115244" y="20933"/>
                </a:lnTo>
                <a:lnTo>
                  <a:pt x="114500" y="21855"/>
                </a:lnTo>
                <a:lnTo>
                  <a:pt x="114694" y="24161"/>
                </a:lnTo>
                <a:lnTo>
                  <a:pt x="110644" y="28427"/>
                </a:lnTo>
                <a:lnTo>
                  <a:pt x="107888" y="32838"/>
                </a:lnTo>
                <a:lnTo>
                  <a:pt x="106205" y="34400"/>
                </a:lnTo>
                <a:lnTo>
                  <a:pt x="105266" y="34255"/>
                </a:lnTo>
                <a:lnTo>
                  <a:pt x="102666" y="36394"/>
                </a:lnTo>
                <a:lnTo>
                  <a:pt x="102511" y="37383"/>
                </a:lnTo>
                <a:lnTo>
                  <a:pt x="103644" y="38661"/>
                </a:lnTo>
                <a:lnTo>
                  <a:pt x="102166" y="39650"/>
                </a:lnTo>
                <a:lnTo>
                  <a:pt x="95516" y="49205"/>
                </a:lnTo>
                <a:lnTo>
                  <a:pt x="95227" y="52016"/>
                </a:lnTo>
                <a:lnTo>
                  <a:pt x="90994" y="56505"/>
                </a:lnTo>
                <a:lnTo>
                  <a:pt x="90811" y="57966"/>
                </a:lnTo>
                <a:lnTo>
                  <a:pt x="82827" y="66122"/>
                </a:lnTo>
                <a:lnTo>
                  <a:pt x="82055" y="68005"/>
                </a:lnTo>
                <a:lnTo>
                  <a:pt x="78511" y="70733"/>
                </a:lnTo>
                <a:lnTo>
                  <a:pt x="72300" y="76427"/>
                </a:lnTo>
                <a:lnTo>
                  <a:pt x="59283" y="85127"/>
                </a:lnTo>
                <a:lnTo>
                  <a:pt x="53700" y="88716"/>
                </a:lnTo>
                <a:lnTo>
                  <a:pt x="49800" y="89250"/>
                </a:lnTo>
                <a:lnTo>
                  <a:pt x="46527" y="90988"/>
                </a:lnTo>
                <a:lnTo>
                  <a:pt x="42388" y="93405"/>
                </a:lnTo>
                <a:lnTo>
                  <a:pt x="34411" y="99750"/>
                </a:lnTo>
                <a:lnTo>
                  <a:pt x="32622" y="100161"/>
                </a:lnTo>
                <a:lnTo>
                  <a:pt x="26083" y="105638"/>
                </a:lnTo>
                <a:lnTo>
                  <a:pt x="24944" y="105977"/>
                </a:lnTo>
                <a:lnTo>
                  <a:pt x="23955" y="107305"/>
                </a:lnTo>
                <a:lnTo>
                  <a:pt x="21561" y="107844"/>
                </a:lnTo>
                <a:lnTo>
                  <a:pt x="19066" y="109638"/>
                </a:lnTo>
                <a:lnTo>
                  <a:pt x="18022" y="111522"/>
                </a:lnTo>
                <a:lnTo>
                  <a:pt x="8377" y="119583"/>
                </a:lnTo>
                <a:lnTo>
                  <a:pt x="8233" y="120000"/>
                </a:lnTo>
                <a:lnTo>
                  <a:pt x="0" y="114338"/>
                </a:lnTo>
                <a:lnTo>
                  <a:pt x="211" y="79350"/>
                </a:lnTo>
                <a:lnTo>
                  <a:pt x="11094" y="71555"/>
                </a:lnTo>
                <a:cubicBezTo>
                  <a:pt x="11094" y="71555"/>
                  <a:pt x="10950" y="71555"/>
                  <a:pt x="10950" y="71555"/>
                </a:cubicBezTo>
                <a:close/>
                <a:moveTo>
                  <a:pt x="10950" y="715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6" name="Google Shape;2806;p205"/>
          <p:cNvSpPr/>
          <p:nvPr/>
        </p:nvSpPr>
        <p:spPr>
          <a:xfrm>
            <a:off x="19539234" y="7425118"/>
            <a:ext cx="152324" cy="122559"/>
          </a:xfrm>
          <a:custGeom>
            <a:rect b="b" l="l" r="r" t="t"/>
            <a:pathLst>
              <a:path extrusionOk="0" h="120000" w="120000">
                <a:moveTo>
                  <a:pt x="105072" y="4438"/>
                </a:moveTo>
                <a:lnTo>
                  <a:pt x="94183" y="0"/>
                </a:lnTo>
                <a:lnTo>
                  <a:pt x="86927" y="5688"/>
                </a:lnTo>
                <a:cubicBezTo>
                  <a:pt x="86927" y="5688"/>
                  <a:pt x="81111" y="1116"/>
                  <a:pt x="81527" y="822"/>
                </a:cubicBezTo>
                <a:lnTo>
                  <a:pt x="71338" y="3400"/>
                </a:lnTo>
                <a:lnTo>
                  <a:pt x="66011" y="1700"/>
                </a:lnTo>
                <a:lnTo>
                  <a:pt x="58900" y="7038"/>
                </a:lnTo>
                <a:lnTo>
                  <a:pt x="49577" y="7038"/>
                </a:lnTo>
                <a:lnTo>
                  <a:pt x="39627" y="12622"/>
                </a:lnTo>
                <a:lnTo>
                  <a:pt x="30588" y="14188"/>
                </a:lnTo>
                <a:lnTo>
                  <a:pt x="28338" y="24794"/>
                </a:lnTo>
                <a:lnTo>
                  <a:pt x="13105" y="35077"/>
                </a:lnTo>
                <a:lnTo>
                  <a:pt x="0" y="50566"/>
                </a:lnTo>
                <a:lnTo>
                  <a:pt x="4805" y="59600"/>
                </a:lnTo>
                <a:lnTo>
                  <a:pt x="5144" y="80833"/>
                </a:lnTo>
                <a:lnTo>
                  <a:pt x="10933" y="91805"/>
                </a:lnTo>
                <a:lnTo>
                  <a:pt x="10166" y="98316"/>
                </a:lnTo>
                <a:lnTo>
                  <a:pt x="19300" y="107300"/>
                </a:lnTo>
                <a:lnTo>
                  <a:pt x="29850" y="107300"/>
                </a:lnTo>
                <a:lnTo>
                  <a:pt x="36827" y="113461"/>
                </a:lnTo>
                <a:lnTo>
                  <a:pt x="44005" y="113038"/>
                </a:lnTo>
                <a:lnTo>
                  <a:pt x="53150" y="120000"/>
                </a:lnTo>
                <a:lnTo>
                  <a:pt x="59283" y="116333"/>
                </a:lnTo>
                <a:lnTo>
                  <a:pt x="61838" y="106077"/>
                </a:lnTo>
                <a:lnTo>
                  <a:pt x="69894" y="104511"/>
                </a:lnTo>
                <a:lnTo>
                  <a:pt x="78200" y="106900"/>
                </a:lnTo>
                <a:lnTo>
                  <a:pt x="84327" y="97894"/>
                </a:lnTo>
                <a:lnTo>
                  <a:pt x="85172" y="91355"/>
                </a:lnTo>
                <a:lnTo>
                  <a:pt x="94566" y="89333"/>
                </a:lnTo>
                <a:lnTo>
                  <a:pt x="101855" y="80833"/>
                </a:lnTo>
                <a:lnTo>
                  <a:pt x="99961" y="71000"/>
                </a:lnTo>
                <a:lnTo>
                  <a:pt x="105072" y="53438"/>
                </a:lnTo>
                <a:lnTo>
                  <a:pt x="110233" y="49000"/>
                </a:lnTo>
                <a:lnTo>
                  <a:pt x="112433" y="40761"/>
                </a:lnTo>
                <a:lnTo>
                  <a:pt x="120000" y="26888"/>
                </a:lnTo>
                <a:lnTo>
                  <a:pt x="115700" y="12172"/>
                </a:lnTo>
                <a:cubicBezTo>
                  <a:pt x="115700" y="12172"/>
                  <a:pt x="105072" y="4438"/>
                  <a:pt x="105072" y="4438"/>
                </a:cubicBezTo>
                <a:close/>
                <a:moveTo>
                  <a:pt x="105072" y="44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7" name="Google Shape;2807;p205"/>
          <p:cNvSpPr/>
          <p:nvPr/>
        </p:nvSpPr>
        <p:spPr>
          <a:xfrm>
            <a:off x="16709878" y="4749835"/>
            <a:ext cx="3962150" cy="2675283"/>
          </a:xfrm>
          <a:custGeom>
            <a:rect b="b" l="l" r="r" t="t"/>
            <a:pathLst>
              <a:path extrusionOk="0" h="120000" w="120000">
                <a:moveTo>
                  <a:pt x="119761" y="21050"/>
                </a:moveTo>
                <a:lnTo>
                  <a:pt x="119577" y="20788"/>
                </a:lnTo>
                <a:lnTo>
                  <a:pt x="119538" y="20411"/>
                </a:lnTo>
                <a:lnTo>
                  <a:pt x="119211" y="19938"/>
                </a:lnTo>
                <a:lnTo>
                  <a:pt x="119144" y="19677"/>
                </a:lnTo>
                <a:lnTo>
                  <a:pt x="119338" y="19433"/>
                </a:lnTo>
                <a:lnTo>
                  <a:pt x="119144" y="18961"/>
                </a:lnTo>
                <a:lnTo>
                  <a:pt x="119027" y="18677"/>
                </a:lnTo>
                <a:lnTo>
                  <a:pt x="118705" y="18661"/>
                </a:lnTo>
                <a:lnTo>
                  <a:pt x="118494" y="18433"/>
                </a:lnTo>
                <a:lnTo>
                  <a:pt x="118122" y="18244"/>
                </a:lnTo>
                <a:lnTo>
                  <a:pt x="117927" y="18511"/>
                </a:lnTo>
                <a:lnTo>
                  <a:pt x="117611" y="18566"/>
                </a:lnTo>
                <a:lnTo>
                  <a:pt x="117388" y="18822"/>
                </a:lnTo>
                <a:lnTo>
                  <a:pt x="117338" y="19222"/>
                </a:lnTo>
                <a:lnTo>
                  <a:pt x="117144" y="19305"/>
                </a:lnTo>
                <a:lnTo>
                  <a:pt x="116938" y="19361"/>
                </a:lnTo>
                <a:lnTo>
                  <a:pt x="116833" y="19888"/>
                </a:lnTo>
                <a:lnTo>
                  <a:pt x="116438" y="19888"/>
                </a:lnTo>
                <a:lnTo>
                  <a:pt x="116194" y="19938"/>
                </a:lnTo>
                <a:lnTo>
                  <a:pt x="116072" y="20316"/>
                </a:lnTo>
                <a:lnTo>
                  <a:pt x="116072" y="20733"/>
                </a:lnTo>
                <a:lnTo>
                  <a:pt x="115822" y="20911"/>
                </a:lnTo>
                <a:lnTo>
                  <a:pt x="115727" y="21394"/>
                </a:lnTo>
                <a:lnTo>
                  <a:pt x="115755" y="21677"/>
                </a:lnTo>
                <a:lnTo>
                  <a:pt x="115550" y="21800"/>
                </a:lnTo>
                <a:lnTo>
                  <a:pt x="115305" y="22105"/>
                </a:lnTo>
                <a:lnTo>
                  <a:pt x="114755" y="22238"/>
                </a:lnTo>
                <a:lnTo>
                  <a:pt x="114561" y="22327"/>
                </a:lnTo>
                <a:lnTo>
                  <a:pt x="114288" y="22238"/>
                </a:lnTo>
                <a:lnTo>
                  <a:pt x="114127" y="22455"/>
                </a:lnTo>
                <a:lnTo>
                  <a:pt x="113888" y="22577"/>
                </a:lnTo>
                <a:lnTo>
                  <a:pt x="113788" y="22227"/>
                </a:lnTo>
                <a:lnTo>
                  <a:pt x="113611" y="21888"/>
                </a:lnTo>
                <a:lnTo>
                  <a:pt x="113333" y="21877"/>
                </a:lnTo>
                <a:lnTo>
                  <a:pt x="113077" y="22133"/>
                </a:lnTo>
                <a:lnTo>
                  <a:pt x="112772" y="22250"/>
                </a:lnTo>
                <a:lnTo>
                  <a:pt x="112672" y="21983"/>
                </a:lnTo>
                <a:lnTo>
                  <a:pt x="112361" y="21455"/>
                </a:lnTo>
                <a:lnTo>
                  <a:pt x="112194" y="21311"/>
                </a:lnTo>
                <a:lnTo>
                  <a:pt x="111822" y="20683"/>
                </a:lnTo>
                <a:lnTo>
                  <a:pt x="111822" y="20305"/>
                </a:lnTo>
                <a:lnTo>
                  <a:pt x="111911" y="20155"/>
                </a:lnTo>
                <a:lnTo>
                  <a:pt x="111972" y="19666"/>
                </a:lnTo>
                <a:lnTo>
                  <a:pt x="111855" y="19238"/>
                </a:lnTo>
                <a:lnTo>
                  <a:pt x="111777" y="18777"/>
                </a:lnTo>
                <a:lnTo>
                  <a:pt x="111455" y="18805"/>
                </a:lnTo>
                <a:lnTo>
                  <a:pt x="111416" y="18500"/>
                </a:lnTo>
                <a:lnTo>
                  <a:pt x="111405" y="18138"/>
                </a:lnTo>
                <a:lnTo>
                  <a:pt x="111572" y="17822"/>
                </a:lnTo>
                <a:lnTo>
                  <a:pt x="111616" y="17483"/>
                </a:lnTo>
                <a:lnTo>
                  <a:pt x="111466" y="17388"/>
                </a:lnTo>
                <a:lnTo>
                  <a:pt x="111305" y="17433"/>
                </a:lnTo>
                <a:lnTo>
                  <a:pt x="111105" y="17644"/>
                </a:lnTo>
                <a:lnTo>
                  <a:pt x="110872" y="17666"/>
                </a:lnTo>
                <a:lnTo>
                  <a:pt x="110666" y="17755"/>
                </a:lnTo>
                <a:lnTo>
                  <a:pt x="110400" y="17688"/>
                </a:lnTo>
                <a:lnTo>
                  <a:pt x="110205" y="17483"/>
                </a:lnTo>
                <a:lnTo>
                  <a:pt x="110016" y="17455"/>
                </a:lnTo>
                <a:lnTo>
                  <a:pt x="109916" y="17327"/>
                </a:lnTo>
                <a:lnTo>
                  <a:pt x="109494" y="17072"/>
                </a:lnTo>
                <a:lnTo>
                  <a:pt x="109444" y="16816"/>
                </a:lnTo>
                <a:lnTo>
                  <a:pt x="109266" y="16572"/>
                </a:lnTo>
                <a:lnTo>
                  <a:pt x="109161" y="16583"/>
                </a:lnTo>
                <a:lnTo>
                  <a:pt x="108955" y="16355"/>
                </a:lnTo>
                <a:lnTo>
                  <a:pt x="108900" y="16100"/>
                </a:lnTo>
                <a:lnTo>
                  <a:pt x="108688" y="16061"/>
                </a:lnTo>
                <a:lnTo>
                  <a:pt x="108483" y="15750"/>
                </a:lnTo>
                <a:lnTo>
                  <a:pt x="108405" y="15455"/>
                </a:lnTo>
                <a:lnTo>
                  <a:pt x="108261" y="15266"/>
                </a:lnTo>
                <a:lnTo>
                  <a:pt x="108061" y="15305"/>
                </a:lnTo>
                <a:lnTo>
                  <a:pt x="107983" y="15616"/>
                </a:lnTo>
                <a:lnTo>
                  <a:pt x="107777" y="15538"/>
                </a:lnTo>
                <a:lnTo>
                  <a:pt x="107583" y="15644"/>
                </a:lnTo>
                <a:lnTo>
                  <a:pt x="107527" y="15850"/>
                </a:lnTo>
                <a:lnTo>
                  <a:pt x="107288" y="15644"/>
                </a:lnTo>
                <a:lnTo>
                  <a:pt x="107161" y="15433"/>
                </a:lnTo>
                <a:lnTo>
                  <a:pt x="106961" y="15305"/>
                </a:lnTo>
                <a:lnTo>
                  <a:pt x="106527" y="15244"/>
                </a:lnTo>
                <a:lnTo>
                  <a:pt x="106400" y="15094"/>
                </a:lnTo>
                <a:lnTo>
                  <a:pt x="106555" y="14872"/>
                </a:lnTo>
                <a:lnTo>
                  <a:pt x="106555" y="14738"/>
                </a:lnTo>
                <a:lnTo>
                  <a:pt x="106288" y="14738"/>
                </a:lnTo>
                <a:lnTo>
                  <a:pt x="106077" y="14966"/>
                </a:lnTo>
                <a:lnTo>
                  <a:pt x="105666" y="14888"/>
                </a:lnTo>
                <a:lnTo>
                  <a:pt x="105516" y="15000"/>
                </a:lnTo>
                <a:lnTo>
                  <a:pt x="105316" y="14855"/>
                </a:lnTo>
                <a:lnTo>
                  <a:pt x="105122" y="14950"/>
                </a:lnTo>
                <a:lnTo>
                  <a:pt x="104866" y="14888"/>
                </a:lnTo>
                <a:lnTo>
                  <a:pt x="104722" y="14550"/>
                </a:lnTo>
                <a:lnTo>
                  <a:pt x="104400" y="14400"/>
                </a:lnTo>
                <a:lnTo>
                  <a:pt x="103966" y="13794"/>
                </a:lnTo>
                <a:lnTo>
                  <a:pt x="103755" y="13288"/>
                </a:lnTo>
                <a:lnTo>
                  <a:pt x="103794" y="12927"/>
                </a:lnTo>
                <a:lnTo>
                  <a:pt x="103711" y="12477"/>
                </a:lnTo>
                <a:lnTo>
                  <a:pt x="103500" y="12422"/>
                </a:lnTo>
                <a:lnTo>
                  <a:pt x="103277" y="12250"/>
                </a:lnTo>
                <a:lnTo>
                  <a:pt x="103244" y="11722"/>
                </a:lnTo>
                <a:lnTo>
                  <a:pt x="103105" y="11555"/>
                </a:lnTo>
                <a:lnTo>
                  <a:pt x="103038" y="11027"/>
                </a:lnTo>
                <a:lnTo>
                  <a:pt x="102911" y="10533"/>
                </a:lnTo>
                <a:lnTo>
                  <a:pt x="102205" y="9933"/>
                </a:lnTo>
                <a:lnTo>
                  <a:pt x="101833" y="9261"/>
                </a:lnTo>
                <a:lnTo>
                  <a:pt x="101783" y="8938"/>
                </a:lnTo>
                <a:lnTo>
                  <a:pt x="101600" y="8533"/>
                </a:lnTo>
                <a:lnTo>
                  <a:pt x="101411" y="8655"/>
                </a:lnTo>
                <a:lnTo>
                  <a:pt x="101294" y="8572"/>
                </a:lnTo>
                <a:lnTo>
                  <a:pt x="101355" y="8277"/>
                </a:lnTo>
                <a:lnTo>
                  <a:pt x="101366" y="8050"/>
                </a:lnTo>
                <a:lnTo>
                  <a:pt x="101116" y="7805"/>
                </a:lnTo>
                <a:lnTo>
                  <a:pt x="100994" y="7372"/>
                </a:lnTo>
                <a:lnTo>
                  <a:pt x="100794" y="7238"/>
                </a:lnTo>
                <a:lnTo>
                  <a:pt x="100727" y="6855"/>
                </a:lnTo>
                <a:lnTo>
                  <a:pt x="100483" y="6450"/>
                </a:lnTo>
                <a:lnTo>
                  <a:pt x="100322" y="6016"/>
                </a:lnTo>
                <a:lnTo>
                  <a:pt x="99877" y="5655"/>
                </a:lnTo>
                <a:lnTo>
                  <a:pt x="99838" y="5377"/>
                </a:lnTo>
                <a:lnTo>
                  <a:pt x="99950" y="5022"/>
                </a:lnTo>
                <a:lnTo>
                  <a:pt x="99888" y="4733"/>
                </a:lnTo>
                <a:lnTo>
                  <a:pt x="99394" y="4694"/>
                </a:lnTo>
                <a:lnTo>
                  <a:pt x="99316" y="4522"/>
                </a:lnTo>
                <a:lnTo>
                  <a:pt x="99316" y="4266"/>
                </a:lnTo>
                <a:lnTo>
                  <a:pt x="99216" y="3955"/>
                </a:lnTo>
                <a:lnTo>
                  <a:pt x="99194" y="3600"/>
                </a:lnTo>
                <a:lnTo>
                  <a:pt x="99061" y="3294"/>
                </a:lnTo>
                <a:lnTo>
                  <a:pt x="98872" y="3150"/>
                </a:lnTo>
                <a:lnTo>
                  <a:pt x="98866" y="2905"/>
                </a:lnTo>
                <a:lnTo>
                  <a:pt x="98727" y="2738"/>
                </a:lnTo>
                <a:lnTo>
                  <a:pt x="98538" y="2772"/>
                </a:lnTo>
                <a:lnTo>
                  <a:pt x="98211" y="2650"/>
                </a:lnTo>
                <a:lnTo>
                  <a:pt x="98127" y="2422"/>
                </a:lnTo>
                <a:lnTo>
                  <a:pt x="98227" y="2166"/>
                </a:lnTo>
                <a:lnTo>
                  <a:pt x="98166" y="1922"/>
                </a:lnTo>
                <a:lnTo>
                  <a:pt x="97894" y="1855"/>
                </a:lnTo>
                <a:lnTo>
                  <a:pt x="97700" y="2061"/>
                </a:lnTo>
                <a:lnTo>
                  <a:pt x="97605" y="1866"/>
                </a:lnTo>
                <a:lnTo>
                  <a:pt x="97388" y="1855"/>
                </a:lnTo>
                <a:lnTo>
                  <a:pt x="97327" y="1588"/>
                </a:lnTo>
                <a:lnTo>
                  <a:pt x="97377" y="1316"/>
                </a:lnTo>
                <a:lnTo>
                  <a:pt x="97255" y="1083"/>
                </a:lnTo>
                <a:lnTo>
                  <a:pt x="97000" y="950"/>
                </a:lnTo>
                <a:lnTo>
                  <a:pt x="96805" y="977"/>
                </a:lnTo>
                <a:lnTo>
                  <a:pt x="96605" y="683"/>
                </a:lnTo>
                <a:lnTo>
                  <a:pt x="96461" y="772"/>
                </a:lnTo>
                <a:lnTo>
                  <a:pt x="96177" y="772"/>
                </a:lnTo>
                <a:lnTo>
                  <a:pt x="96011" y="677"/>
                </a:lnTo>
                <a:lnTo>
                  <a:pt x="95827" y="827"/>
                </a:lnTo>
                <a:lnTo>
                  <a:pt x="95855" y="1150"/>
                </a:lnTo>
                <a:lnTo>
                  <a:pt x="95705" y="1244"/>
                </a:lnTo>
                <a:lnTo>
                  <a:pt x="95350" y="1016"/>
                </a:lnTo>
                <a:lnTo>
                  <a:pt x="95222" y="844"/>
                </a:lnTo>
                <a:lnTo>
                  <a:pt x="94972" y="961"/>
                </a:lnTo>
                <a:lnTo>
                  <a:pt x="94516" y="961"/>
                </a:lnTo>
                <a:lnTo>
                  <a:pt x="94444" y="733"/>
                </a:lnTo>
                <a:lnTo>
                  <a:pt x="94194" y="450"/>
                </a:lnTo>
                <a:lnTo>
                  <a:pt x="93572" y="377"/>
                </a:lnTo>
                <a:lnTo>
                  <a:pt x="93311" y="111"/>
                </a:lnTo>
                <a:lnTo>
                  <a:pt x="92994" y="72"/>
                </a:lnTo>
                <a:lnTo>
                  <a:pt x="92772" y="0"/>
                </a:lnTo>
                <a:lnTo>
                  <a:pt x="92672" y="72"/>
                </a:lnTo>
                <a:lnTo>
                  <a:pt x="92111" y="166"/>
                </a:lnTo>
                <a:lnTo>
                  <a:pt x="92000" y="566"/>
                </a:lnTo>
                <a:lnTo>
                  <a:pt x="91844" y="566"/>
                </a:lnTo>
                <a:lnTo>
                  <a:pt x="91677" y="772"/>
                </a:lnTo>
                <a:lnTo>
                  <a:pt x="91266" y="755"/>
                </a:lnTo>
                <a:lnTo>
                  <a:pt x="91027" y="811"/>
                </a:lnTo>
                <a:lnTo>
                  <a:pt x="90605" y="716"/>
                </a:lnTo>
                <a:lnTo>
                  <a:pt x="90377" y="1050"/>
                </a:lnTo>
                <a:lnTo>
                  <a:pt x="90038" y="1050"/>
                </a:lnTo>
                <a:lnTo>
                  <a:pt x="89888" y="1450"/>
                </a:lnTo>
                <a:lnTo>
                  <a:pt x="89588" y="1622"/>
                </a:lnTo>
                <a:lnTo>
                  <a:pt x="89311" y="1577"/>
                </a:lnTo>
                <a:lnTo>
                  <a:pt x="89238" y="1677"/>
                </a:lnTo>
                <a:lnTo>
                  <a:pt x="88988" y="1694"/>
                </a:lnTo>
                <a:lnTo>
                  <a:pt x="88744" y="1805"/>
                </a:lnTo>
                <a:lnTo>
                  <a:pt x="88238" y="1883"/>
                </a:lnTo>
                <a:lnTo>
                  <a:pt x="88027" y="2127"/>
                </a:lnTo>
                <a:lnTo>
                  <a:pt x="88027" y="2450"/>
                </a:lnTo>
                <a:lnTo>
                  <a:pt x="87750" y="2905"/>
                </a:lnTo>
                <a:lnTo>
                  <a:pt x="87633" y="3388"/>
                </a:lnTo>
                <a:lnTo>
                  <a:pt x="87483" y="3655"/>
                </a:lnTo>
                <a:lnTo>
                  <a:pt x="87483" y="3916"/>
                </a:lnTo>
                <a:lnTo>
                  <a:pt x="87350" y="4144"/>
                </a:lnTo>
                <a:lnTo>
                  <a:pt x="87350" y="4783"/>
                </a:lnTo>
                <a:lnTo>
                  <a:pt x="87483" y="4994"/>
                </a:lnTo>
                <a:lnTo>
                  <a:pt x="87677" y="5027"/>
                </a:lnTo>
                <a:lnTo>
                  <a:pt x="88116" y="4672"/>
                </a:lnTo>
                <a:lnTo>
                  <a:pt x="88377" y="4522"/>
                </a:lnTo>
                <a:lnTo>
                  <a:pt x="88622" y="4600"/>
                </a:lnTo>
                <a:lnTo>
                  <a:pt x="88900" y="5216"/>
                </a:lnTo>
                <a:lnTo>
                  <a:pt x="89055" y="5711"/>
                </a:lnTo>
                <a:lnTo>
                  <a:pt x="89338" y="5994"/>
                </a:lnTo>
                <a:lnTo>
                  <a:pt x="89338" y="6388"/>
                </a:lnTo>
                <a:lnTo>
                  <a:pt x="89422" y="6711"/>
                </a:lnTo>
                <a:lnTo>
                  <a:pt x="89394" y="7333"/>
                </a:lnTo>
                <a:lnTo>
                  <a:pt x="89161" y="7577"/>
                </a:lnTo>
                <a:lnTo>
                  <a:pt x="88900" y="8083"/>
                </a:lnTo>
                <a:lnTo>
                  <a:pt x="88816" y="8688"/>
                </a:lnTo>
                <a:lnTo>
                  <a:pt x="88583" y="8955"/>
                </a:lnTo>
                <a:lnTo>
                  <a:pt x="88355" y="9483"/>
                </a:lnTo>
                <a:lnTo>
                  <a:pt x="88327" y="9911"/>
                </a:lnTo>
                <a:lnTo>
                  <a:pt x="88522" y="10350"/>
                </a:lnTo>
                <a:lnTo>
                  <a:pt x="88455" y="10633"/>
                </a:lnTo>
                <a:lnTo>
                  <a:pt x="88511" y="11200"/>
                </a:lnTo>
                <a:lnTo>
                  <a:pt x="88738" y="11522"/>
                </a:lnTo>
                <a:lnTo>
                  <a:pt x="88700" y="12011"/>
                </a:lnTo>
                <a:lnTo>
                  <a:pt x="88466" y="12183"/>
                </a:lnTo>
                <a:lnTo>
                  <a:pt x="88400" y="12488"/>
                </a:lnTo>
                <a:lnTo>
                  <a:pt x="88538" y="12950"/>
                </a:lnTo>
                <a:lnTo>
                  <a:pt x="88544" y="13705"/>
                </a:lnTo>
                <a:lnTo>
                  <a:pt x="88438" y="13927"/>
                </a:lnTo>
                <a:lnTo>
                  <a:pt x="88477" y="14655"/>
                </a:lnTo>
                <a:lnTo>
                  <a:pt x="88672" y="14700"/>
                </a:lnTo>
                <a:lnTo>
                  <a:pt x="88811" y="14850"/>
                </a:lnTo>
                <a:lnTo>
                  <a:pt x="88972" y="14700"/>
                </a:lnTo>
                <a:lnTo>
                  <a:pt x="89116" y="14822"/>
                </a:lnTo>
                <a:lnTo>
                  <a:pt x="89194" y="15361"/>
                </a:lnTo>
                <a:lnTo>
                  <a:pt x="89083" y="15861"/>
                </a:lnTo>
                <a:lnTo>
                  <a:pt x="88777" y="16261"/>
                </a:lnTo>
                <a:lnTo>
                  <a:pt x="88083" y="16422"/>
                </a:lnTo>
                <a:lnTo>
                  <a:pt x="87633" y="16838"/>
                </a:lnTo>
                <a:lnTo>
                  <a:pt x="86705" y="18016"/>
                </a:lnTo>
                <a:lnTo>
                  <a:pt x="86483" y="18066"/>
                </a:lnTo>
                <a:lnTo>
                  <a:pt x="86205" y="17744"/>
                </a:lnTo>
                <a:lnTo>
                  <a:pt x="85633" y="17644"/>
                </a:lnTo>
                <a:lnTo>
                  <a:pt x="85277" y="17727"/>
                </a:lnTo>
                <a:lnTo>
                  <a:pt x="85216" y="17544"/>
                </a:lnTo>
                <a:lnTo>
                  <a:pt x="84938" y="17488"/>
                </a:lnTo>
                <a:lnTo>
                  <a:pt x="84722" y="17583"/>
                </a:lnTo>
                <a:lnTo>
                  <a:pt x="84750" y="17627"/>
                </a:lnTo>
                <a:lnTo>
                  <a:pt x="84322" y="21688"/>
                </a:lnTo>
                <a:lnTo>
                  <a:pt x="84405" y="22550"/>
                </a:lnTo>
                <a:lnTo>
                  <a:pt x="84233" y="23305"/>
                </a:lnTo>
                <a:lnTo>
                  <a:pt x="84294" y="23838"/>
                </a:lnTo>
                <a:lnTo>
                  <a:pt x="84044" y="24972"/>
                </a:lnTo>
                <a:lnTo>
                  <a:pt x="84350" y="25800"/>
                </a:lnTo>
                <a:lnTo>
                  <a:pt x="85283" y="26405"/>
                </a:lnTo>
                <a:lnTo>
                  <a:pt x="85900" y="25761"/>
                </a:lnTo>
                <a:lnTo>
                  <a:pt x="86688" y="25761"/>
                </a:lnTo>
                <a:lnTo>
                  <a:pt x="87533" y="25950"/>
                </a:lnTo>
                <a:lnTo>
                  <a:pt x="87933" y="26483"/>
                </a:lnTo>
                <a:lnTo>
                  <a:pt x="88411" y="25500"/>
                </a:lnTo>
                <a:lnTo>
                  <a:pt x="88355" y="24927"/>
                </a:lnTo>
                <a:lnTo>
                  <a:pt x="88383" y="24438"/>
                </a:lnTo>
                <a:lnTo>
                  <a:pt x="88922" y="24216"/>
                </a:lnTo>
                <a:lnTo>
                  <a:pt x="89116" y="23988"/>
                </a:lnTo>
                <a:lnTo>
                  <a:pt x="89988" y="24294"/>
                </a:lnTo>
                <a:lnTo>
                  <a:pt x="90500" y="25122"/>
                </a:lnTo>
                <a:lnTo>
                  <a:pt x="91200" y="25988"/>
                </a:lnTo>
                <a:lnTo>
                  <a:pt x="91766" y="26933"/>
                </a:lnTo>
                <a:lnTo>
                  <a:pt x="92494" y="27627"/>
                </a:lnTo>
                <a:lnTo>
                  <a:pt x="92505" y="28083"/>
                </a:lnTo>
                <a:lnTo>
                  <a:pt x="92650" y="28444"/>
                </a:lnTo>
                <a:lnTo>
                  <a:pt x="92633" y="28894"/>
                </a:lnTo>
                <a:lnTo>
                  <a:pt x="92494" y="29194"/>
                </a:lnTo>
                <a:lnTo>
                  <a:pt x="92477" y="29555"/>
                </a:lnTo>
                <a:lnTo>
                  <a:pt x="92322" y="29872"/>
                </a:lnTo>
                <a:lnTo>
                  <a:pt x="92027" y="29777"/>
                </a:lnTo>
                <a:lnTo>
                  <a:pt x="91844" y="29533"/>
                </a:lnTo>
                <a:lnTo>
                  <a:pt x="91438" y="29611"/>
                </a:lnTo>
                <a:lnTo>
                  <a:pt x="91211" y="29816"/>
                </a:lnTo>
                <a:lnTo>
                  <a:pt x="90661" y="29500"/>
                </a:lnTo>
                <a:lnTo>
                  <a:pt x="90322" y="29594"/>
                </a:lnTo>
                <a:lnTo>
                  <a:pt x="89972" y="30250"/>
                </a:lnTo>
                <a:lnTo>
                  <a:pt x="89438" y="30816"/>
                </a:lnTo>
                <a:lnTo>
                  <a:pt x="89127" y="31077"/>
                </a:lnTo>
                <a:lnTo>
                  <a:pt x="88777" y="30738"/>
                </a:lnTo>
                <a:lnTo>
                  <a:pt x="88622" y="30800"/>
                </a:lnTo>
                <a:lnTo>
                  <a:pt x="88605" y="31288"/>
                </a:lnTo>
                <a:lnTo>
                  <a:pt x="88466" y="31572"/>
                </a:lnTo>
                <a:lnTo>
                  <a:pt x="88200" y="31627"/>
                </a:lnTo>
                <a:lnTo>
                  <a:pt x="87988" y="31572"/>
                </a:lnTo>
                <a:lnTo>
                  <a:pt x="87833" y="31888"/>
                </a:lnTo>
                <a:lnTo>
                  <a:pt x="87494" y="32588"/>
                </a:lnTo>
                <a:lnTo>
                  <a:pt x="87411" y="33377"/>
                </a:lnTo>
                <a:lnTo>
                  <a:pt x="87433" y="33922"/>
                </a:lnTo>
                <a:lnTo>
                  <a:pt x="87227" y="34266"/>
                </a:lnTo>
                <a:lnTo>
                  <a:pt x="86816" y="34400"/>
                </a:lnTo>
                <a:lnTo>
                  <a:pt x="85944" y="35188"/>
                </a:lnTo>
                <a:lnTo>
                  <a:pt x="85477" y="35188"/>
                </a:lnTo>
                <a:lnTo>
                  <a:pt x="85000" y="35055"/>
                </a:lnTo>
                <a:lnTo>
                  <a:pt x="84772" y="35283"/>
                </a:lnTo>
                <a:lnTo>
                  <a:pt x="84405" y="36322"/>
                </a:lnTo>
                <a:lnTo>
                  <a:pt x="84050" y="36677"/>
                </a:lnTo>
                <a:lnTo>
                  <a:pt x="83611" y="37116"/>
                </a:lnTo>
                <a:lnTo>
                  <a:pt x="83344" y="37488"/>
                </a:lnTo>
                <a:lnTo>
                  <a:pt x="83227" y="37905"/>
                </a:lnTo>
                <a:lnTo>
                  <a:pt x="83033" y="37961"/>
                </a:lnTo>
                <a:lnTo>
                  <a:pt x="82622" y="37694"/>
                </a:lnTo>
                <a:lnTo>
                  <a:pt x="82144" y="37566"/>
                </a:lnTo>
                <a:lnTo>
                  <a:pt x="81550" y="37283"/>
                </a:lnTo>
                <a:lnTo>
                  <a:pt x="81072" y="36827"/>
                </a:lnTo>
                <a:lnTo>
                  <a:pt x="80594" y="36811"/>
                </a:lnTo>
                <a:lnTo>
                  <a:pt x="79838" y="37022"/>
                </a:lnTo>
                <a:lnTo>
                  <a:pt x="79383" y="37472"/>
                </a:lnTo>
                <a:lnTo>
                  <a:pt x="79105" y="38016"/>
                </a:lnTo>
                <a:lnTo>
                  <a:pt x="79077" y="39166"/>
                </a:lnTo>
                <a:lnTo>
                  <a:pt x="79116" y="39727"/>
                </a:lnTo>
                <a:lnTo>
                  <a:pt x="79088" y="40088"/>
                </a:lnTo>
                <a:lnTo>
                  <a:pt x="79966" y="40861"/>
                </a:lnTo>
                <a:lnTo>
                  <a:pt x="80766" y="41527"/>
                </a:lnTo>
                <a:lnTo>
                  <a:pt x="80766" y="41844"/>
                </a:lnTo>
                <a:lnTo>
                  <a:pt x="80566" y="42327"/>
                </a:lnTo>
                <a:lnTo>
                  <a:pt x="80311" y="42844"/>
                </a:lnTo>
                <a:lnTo>
                  <a:pt x="79455" y="44122"/>
                </a:lnTo>
                <a:lnTo>
                  <a:pt x="78950" y="45233"/>
                </a:lnTo>
                <a:lnTo>
                  <a:pt x="78666" y="46105"/>
                </a:lnTo>
                <a:lnTo>
                  <a:pt x="78344" y="46105"/>
                </a:lnTo>
                <a:lnTo>
                  <a:pt x="77722" y="46366"/>
                </a:lnTo>
                <a:lnTo>
                  <a:pt x="77261" y="46400"/>
                </a:lnTo>
                <a:lnTo>
                  <a:pt x="76738" y="46872"/>
                </a:lnTo>
                <a:lnTo>
                  <a:pt x="76200" y="47405"/>
                </a:lnTo>
                <a:lnTo>
                  <a:pt x="75655" y="47444"/>
                </a:lnTo>
                <a:lnTo>
                  <a:pt x="74850" y="47555"/>
                </a:lnTo>
                <a:lnTo>
                  <a:pt x="74305" y="47794"/>
                </a:lnTo>
                <a:lnTo>
                  <a:pt x="73672" y="48044"/>
                </a:lnTo>
                <a:lnTo>
                  <a:pt x="72277" y="48705"/>
                </a:lnTo>
                <a:lnTo>
                  <a:pt x="71177" y="49194"/>
                </a:lnTo>
                <a:lnTo>
                  <a:pt x="70627" y="50022"/>
                </a:lnTo>
                <a:lnTo>
                  <a:pt x="69788" y="50927"/>
                </a:lnTo>
                <a:lnTo>
                  <a:pt x="69433" y="51322"/>
                </a:lnTo>
                <a:lnTo>
                  <a:pt x="68966" y="51344"/>
                </a:lnTo>
                <a:lnTo>
                  <a:pt x="68394" y="51116"/>
                </a:lnTo>
                <a:lnTo>
                  <a:pt x="68394" y="50833"/>
                </a:lnTo>
                <a:lnTo>
                  <a:pt x="68316" y="50438"/>
                </a:lnTo>
                <a:lnTo>
                  <a:pt x="67494" y="50755"/>
                </a:lnTo>
                <a:lnTo>
                  <a:pt x="66811" y="50894"/>
                </a:lnTo>
                <a:lnTo>
                  <a:pt x="66111" y="50400"/>
                </a:lnTo>
                <a:lnTo>
                  <a:pt x="65550" y="50327"/>
                </a:lnTo>
                <a:lnTo>
                  <a:pt x="64311" y="49700"/>
                </a:lnTo>
                <a:lnTo>
                  <a:pt x="63083" y="48944"/>
                </a:lnTo>
                <a:lnTo>
                  <a:pt x="62433" y="48100"/>
                </a:lnTo>
                <a:lnTo>
                  <a:pt x="61916" y="48083"/>
                </a:lnTo>
                <a:lnTo>
                  <a:pt x="60505" y="47872"/>
                </a:lnTo>
                <a:lnTo>
                  <a:pt x="59327" y="47916"/>
                </a:lnTo>
                <a:lnTo>
                  <a:pt x="59022" y="47822"/>
                </a:lnTo>
                <a:lnTo>
                  <a:pt x="58805" y="48000"/>
                </a:lnTo>
                <a:lnTo>
                  <a:pt x="58688" y="48294"/>
                </a:lnTo>
                <a:lnTo>
                  <a:pt x="58044" y="48616"/>
                </a:lnTo>
                <a:lnTo>
                  <a:pt x="57116" y="48738"/>
                </a:lnTo>
                <a:lnTo>
                  <a:pt x="55494" y="48550"/>
                </a:lnTo>
                <a:lnTo>
                  <a:pt x="54311" y="48644"/>
                </a:lnTo>
                <a:lnTo>
                  <a:pt x="53411" y="48572"/>
                </a:lnTo>
                <a:lnTo>
                  <a:pt x="52633" y="48688"/>
                </a:lnTo>
                <a:lnTo>
                  <a:pt x="52244" y="48738"/>
                </a:lnTo>
                <a:lnTo>
                  <a:pt x="51905" y="48588"/>
                </a:lnTo>
                <a:lnTo>
                  <a:pt x="51466" y="47461"/>
                </a:lnTo>
                <a:lnTo>
                  <a:pt x="51300" y="46894"/>
                </a:lnTo>
                <a:lnTo>
                  <a:pt x="50888" y="46083"/>
                </a:lnTo>
                <a:lnTo>
                  <a:pt x="50555" y="45533"/>
                </a:lnTo>
                <a:lnTo>
                  <a:pt x="50327" y="44783"/>
                </a:lnTo>
                <a:lnTo>
                  <a:pt x="50294" y="44455"/>
                </a:lnTo>
                <a:lnTo>
                  <a:pt x="50016" y="44050"/>
                </a:lnTo>
                <a:lnTo>
                  <a:pt x="49716" y="43905"/>
                </a:lnTo>
                <a:lnTo>
                  <a:pt x="49533" y="43866"/>
                </a:lnTo>
                <a:lnTo>
                  <a:pt x="49444" y="43572"/>
                </a:lnTo>
                <a:lnTo>
                  <a:pt x="49394" y="43111"/>
                </a:lnTo>
                <a:lnTo>
                  <a:pt x="49261" y="43033"/>
                </a:lnTo>
                <a:lnTo>
                  <a:pt x="49083" y="43100"/>
                </a:lnTo>
                <a:lnTo>
                  <a:pt x="48533" y="43094"/>
                </a:lnTo>
                <a:lnTo>
                  <a:pt x="48066" y="42733"/>
                </a:lnTo>
                <a:lnTo>
                  <a:pt x="47350" y="42038"/>
                </a:lnTo>
                <a:lnTo>
                  <a:pt x="47100" y="41966"/>
                </a:lnTo>
                <a:lnTo>
                  <a:pt x="46922" y="41977"/>
                </a:lnTo>
                <a:lnTo>
                  <a:pt x="46583" y="41888"/>
                </a:lnTo>
                <a:lnTo>
                  <a:pt x="46422" y="41588"/>
                </a:lnTo>
                <a:lnTo>
                  <a:pt x="45811" y="41066"/>
                </a:lnTo>
                <a:lnTo>
                  <a:pt x="44483" y="40661"/>
                </a:lnTo>
                <a:lnTo>
                  <a:pt x="44355" y="40711"/>
                </a:lnTo>
                <a:lnTo>
                  <a:pt x="44183" y="40900"/>
                </a:lnTo>
                <a:lnTo>
                  <a:pt x="43655" y="40972"/>
                </a:lnTo>
                <a:lnTo>
                  <a:pt x="42811" y="40988"/>
                </a:lnTo>
                <a:lnTo>
                  <a:pt x="40888" y="40444"/>
                </a:lnTo>
                <a:lnTo>
                  <a:pt x="40466" y="40111"/>
                </a:lnTo>
                <a:lnTo>
                  <a:pt x="40027" y="39222"/>
                </a:lnTo>
                <a:lnTo>
                  <a:pt x="39961" y="38805"/>
                </a:lnTo>
                <a:lnTo>
                  <a:pt x="39961" y="38422"/>
                </a:lnTo>
                <a:lnTo>
                  <a:pt x="40088" y="38144"/>
                </a:lnTo>
                <a:lnTo>
                  <a:pt x="40361" y="37850"/>
                </a:lnTo>
                <a:lnTo>
                  <a:pt x="40483" y="37377"/>
                </a:lnTo>
                <a:lnTo>
                  <a:pt x="40261" y="37027"/>
                </a:lnTo>
                <a:lnTo>
                  <a:pt x="40166" y="36416"/>
                </a:lnTo>
                <a:lnTo>
                  <a:pt x="40255" y="36083"/>
                </a:lnTo>
                <a:lnTo>
                  <a:pt x="40227" y="35494"/>
                </a:lnTo>
                <a:lnTo>
                  <a:pt x="40061" y="35177"/>
                </a:lnTo>
                <a:lnTo>
                  <a:pt x="39822" y="34638"/>
                </a:lnTo>
                <a:lnTo>
                  <a:pt x="39538" y="34444"/>
                </a:lnTo>
                <a:lnTo>
                  <a:pt x="39227" y="34105"/>
                </a:lnTo>
                <a:lnTo>
                  <a:pt x="39094" y="33655"/>
                </a:lnTo>
                <a:lnTo>
                  <a:pt x="38888" y="33266"/>
                </a:lnTo>
                <a:lnTo>
                  <a:pt x="38777" y="32788"/>
                </a:lnTo>
                <a:lnTo>
                  <a:pt x="38733" y="32388"/>
                </a:lnTo>
                <a:lnTo>
                  <a:pt x="38511" y="31961"/>
                </a:lnTo>
                <a:lnTo>
                  <a:pt x="38200" y="31627"/>
                </a:lnTo>
                <a:lnTo>
                  <a:pt x="37911" y="31505"/>
                </a:lnTo>
                <a:lnTo>
                  <a:pt x="37766" y="31194"/>
                </a:lnTo>
                <a:lnTo>
                  <a:pt x="37438" y="31022"/>
                </a:lnTo>
                <a:lnTo>
                  <a:pt x="37144" y="31061"/>
                </a:lnTo>
                <a:lnTo>
                  <a:pt x="36955" y="31305"/>
                </a:lnTo>
                <a:lnTo>
                  <a:pt x="36744" y="31433"/>
                </a:lnTo>
                <a:lnTo>
                  <a:pt x="36538" y="31327"/>
                </a:lnTo>
                <a:lnTo>
                  <a:pt x="36227" y="30861"/>
                </a:lnTo>
                <a:lnTo>
                  <a:pt x="36127" y="30627"/>
                </a:lnTo>
                <a:lnTo>
                  <a:pt x="35761" y="30633"/>
                </a:lnTo>
                <a:lnTo>
                  <a:pt x="35372" y="30883"/>
                </a:lnTo>
                <a:lnTo>
                  <a:pt x="35227" y="31105"/>
                </a:lnTo>
                <a:lnTo>
                  <a:pt x="35155" y="31411"/>
                </a:lnTo>
                <a:lnTo>
                  <a:pt x="34972" y="31422"/>
                </a:lnTo>
                <a:lnTo>
                  <a:pt x="34583" y="31088"/>
                </a:lnTo>
                <a:lnTo>
                  <a:pt x="34488" y="30700"/>
                </a:lnTo>
                <a:lnTo>
                  <a:pt x="34483" y="30522"/>
                </a:lnTo>
                <a:lnTo>
                  <a:pt x="34205" y="30066"/>
                </a:lnTo>
                <a:lnTo>
                  <a:pt x="33816" y="29733"/>
                </a:lnTo>
                <a:lnTo>
                  <a:pt x="33522" y="29294"/>
                </a:lnTo>
                <a:lnTo>
                  <a:pt x="33294" y="29166"/>
                </a:lnTo>
                <a:lnTo>
                  <a:pt x="33094" y="28916"/>
                </a:lnTo>
                <a:lnTo>
                  <a:pt x="33000" y="28583"/>
                </a:lnTo>
                <a:lnTo>
                  <a:pt x="32977" y="28244"/>
                </a:lnTo>
                <a:lnTo>
                  <a:pt x="32877" y="27966"/>
                </a:lnTo>
                <a:lnTo>
                  <a:pt x="32811" y="28011"/>
                </a:lnTo>
                <a:lnTo>
                  <a:pt x="32783" y="28161"/>
                </a:lnTo>
                <a:lnTo>
                  <a:pt x="32661" y="28205"/>
                </a:lnTo>
                <a:lnTo>
                  <a:pt x="32511" y="27866"/>
                </a:lnTo>
                <a:lnTo>
                  <a:pt x="32400" y="27716"/>
                </a:lnTo>
                <a:lnTo>
                  <a:pt x="32411" y="27122"/>
                </a:lnTo>
                <a:lnTo>
                  <a:pt x="32377" y="26883"/>
                </a:lnTo>
                <a:lnTo>
                  <a:pt x="32205" y="26883"/>
                </a:lnTo>
                <a:lnTo>
                  <a:pt x="31811" y="26694"/>
                </a:lnTo>
                <a:lnTo>
                  <a:pt x="31572" y="26688"/>
                </a:lnTo>
                <a:lnTo>
                  <a:pt x="31616" y="26761"/>
                </a:lnTo>
                <a:lnTo>
                  <a:pt x="31266" y="27272"/>
                </a:lnTo>
                <a:lnTo>
                  <a:pt x="30961" y="27500"/>
                </a:lnTo>
                <a:lnTo>
                  <a:pt x="30433" y="28233"/>
                </a:lnTo>
                <a:lnTo>
                  <a:pt x="30422" y="28650"/>
                </a:lnTo>
                <a:lnTo>
                  <a:pt x="30533" y="28927"/>
                </a:lnTo>
                <a:lnTo>
                  <a:pt x="30294" y="29500"/>
                </a:lnTo>
                <a:lnTo>
                  <a:pt x="29716" y="29777"/>
                </a:lnTo>
                <a:lnTo>
                  <a:pt x="29361" y="30116"/>
                </a:lnTo>
                <a:lnTo>
                  <a:pt x="29294" y="30722"/>
                </a:lnTo>
                <a:lnTo>
                  <a:pt x="29322" y="31833"/>
                </a:lnTo>
                <a:lnTo>
                  <a:pt x="29705" y="32872"/>
                </a:lnTo>
                <a:lnTo>
                  <a:pt x="30066" y="33527"/>
                </a:lnTo>
                <a:lnTo>
                  <a:pt x="30016" y="33888"/>
                </a:lnTo>
                <a:lnTo>
                  <a:pt x="29522" y="34622"/>
                </a:lnTo>
                <a:lnTo>
                  <a:pt x="29100" y="34833"/>
                </a:lnTo>
                <a:lnTo>
                  <a:pt x="28761" y="35361"/>
                </a:lnTo>
                <a:lnTo>
                  <a:pt x="28483" y="35488"/>
                </a:lnTo>
                <a:lnTo>
                  <a:pt x="28300" y="35394"/>
                </a:lnTo>
                <a:lnTo>
                  <a:pt x="28200" y="35094"/>
                </a:lnTo>
                <a:lnTo>
                  <a:pt x="27861" y="35094"/>
                </a:lnTo>
                <a:lnTo>
                  <a:pt x="27094" y="35316"/>
                </a:lnTo>
                <a:lnTo>
                  <a:pt x="26577" y="35261"/>
                </a:lnTo>
                <a:lnTo>
                  <a:pt x="25816" y="34905"/>
                </a:lnTo>
                <a:lnTo>
                  <a:pt x="25372" y="34833"/>
                </a:lnTo>
                <a:lnTo>
                  <a:pt x="25144" y="34872"/>
                </a:lnTo>
                <a:lnTo>
                  <a:pt x="24972" y="36055"/>
                </a:lnTo>
                <a:lnTo>
                  <a:pt x="24805" y="36811"/>
                </a:lnTo>
                <a:lnTo>
                  <a:pt x="24772" y="37394"/>
                </a:lnTo>
                <a:lnTo>
                  <a:pt x="24594" y="38900"/>
                </a:lnTo>
                <a:lnTo>
                  <a:pt x="24594" y="40072"/>
                </a:lnTo>
                <a:lnTo>
                  <a:pt x="24494" y="40466"/>
                </a:lnTo>
                <a:lnTo>
                  <a:pt x="24722" y="40688"/>
                </a:lnTo>
                <a:lnTo>
                  <a:pt x="25166" y="40955"/>
                </a:lnTo>
                <a:lnTo>
                  <a:pt x="24988" y="41483"/>
                </a:lnTo>
                <a:lnTo>
                  <a:pt x="24950" y="41900"/>
                </a:lnTo>
                <a:lnTo>
                  <a:pt x="24694" y="41900"/>
                </a:lnTo>
                <a:lnTo>
                  <a:pt x="24472" y="42083"/>
                </a:lnTo>
                <a:lnTo>
                  <a:pt x="24161" y="42083"/>
                </a:lnTo>
                <a:lnTo>
                  <a:pt x="23933" y="41822"/>
                </a:lnTo>
                <a:lnTo>
                  <a:pt x="23683" y="41977"/>
                </a:lnTo>
                <a:lnTo>
                  <a:pt x="23211" y="42127"/>
                </a:lnTo>
                <a:lnTo>
                  <a:pt x="22355" y="42366"/>
                </a:lnTo>
                <a:lnTo>
                  <a:pt x="21744" y="42677"/>
                </a:lnTo>
                <a:lnTo>
                  <a:pt x="21472" y="42666"/>
                </a:lnTo>
                <a:lnTo>
                  <a:pt x="21233" y="42505"/>
                </a:lnTo>
                <a:lnTo>
                  <a:pt x="20911" y="42683"/>
                </a:lnTo>
                <a:lnTo>
                  <a:pt x="20555" y="43127"/>
                </a:lnTo>
                <a:lnTo>
                  <a:pt x="20550" y="43488"/>
                </a:lnTo>
                <a:lnTo>
                  <a:pt x="20877" y="43838"/>
                </a:lnTo>
                <a:lnTo>
                  <a:pt x="21427" y="43788"/>
                </a:lnTo>
                <a:lnTo>
                  <a:pt x="21877" y="43866"/>
                </a:lnTo>
                <a:lnTo>
                  <a:pt x="21883" y="44111"/>
                </a:lnTo>
                <a:lnTo>
                  <a:pt x="21611" y="44483"/>
                </a:lnTo>
                <a:lnTo>
                  <a:pt x="21794" y="45255"/>
                </a:lnTo>
                <a:lnTo>
                  <a:pt x="21822" y="45650"/>
                </a:lnTo>
                <a:lnTo>
                  <a:pt x="21988" y="45988"/>
                </a:lnTo>
                <a:lnTo>
                  <a:pt x="22061" y="46538"/>
                </a:lnTo>
                <a:lnTo>
                  <a:pt x="22427" y="47327"/>
                </a:lnTo>
                <a:lnTo>
                  <a:pt x="22494" y="47766"/>
                </a:lnTo>
                <a:lnTo>
                  <a:pt x="22916" y="48177"/>
                </a:lnTo>
                <a:lnTo>
                  <a:pt x="23077" y="49250"/>
                </a:lnTo>
                <a:lnTo>
                  <a:pt x="22833" y="49533"/>
                </a:lnTo>
                <a:lnTo>
                  <a:pt x="22705" y="50005"/>
                </a:lnTo>
                <a:lnTo>
                  <a:pt x="23038" y="50511"/>
                </a:lnTo>
                <a:lnTo>
                  <a:pt x="22861" y="50638"/>
                </a:lnTo>
                <a:lnTo>
                  <a:pt x="22805" y="50938"/>
                </a:lnTo>
                <a:lnTo>
                  <a:pt x="22438" y="51283"/>
                </a:lnTo>
                <a:lnTo>
                  <a:pt x="22455" y="51966"/>
                </a:lnTo>
                <a:lnTo>
                  <a:pt x="22088" y="52250"/>
                </a:lnTo>
                <a:lnTo>
                  <a:pt x="21216" y="51944"/>
                </a:lnTo>
                <a:lnTo>
                  <a:pt x="20383" y="50666"/>
                </a:lnTo>
                <a:lnTo>
                  <a:pt x="20033" y="50777"/>
                </a:lnTo>
                <a:lnTo>
                  <a:pt x="19216" y="50344"/>
                </a:lnTo>
                <a:lnTo>
                  <a:pt x="18022" y="50250"/>
                </a:lnTo>
                <a:lnTo>
                  <a:pt x="17433" y="50533"/>
                </a:lnTo>
                <a:lnTo>
                  <a:pt x="16427" y="50172"/>
                </a:lnTo>
                <a:lnTo>
                  <a:pt x="15500" y="50477"/>
                </a:lnTo>
                <a:lnTo>
                  <a:pt x="15022" y="50566"/>
                </a:lnTo>
                <a:lnTo>
                  <a:pt x="14572" y="50383"/>
                </a:lnTo>
                <a:lnTo>
                  <a:pt x="14216" y="50800"/>
                </a:lnTo>
                <a:lnTo>
                  <a:pt x="13855" y="51000"/>
                </a:lnTo>
                <a:lnTo>
                  <a:pt x="12783" y="50811"/>
                </a:lnTo>
                <a:lnTo>
                  <a:pt x="11994" y="50533"/>
                </a:lnTo>
                <a:lnTo>
                  <a:pt x="11583" y="50211"/>
                </a:lnTo>
                <a:lnTo>
                  <a:pt x="10972" y="50233"/>
                </a:lnTo>
                <a:lnTo>
                  <a:pt x="10755" y="50361"/>
                </a:lnTo>
                <a:lnTo>
                  <a:pt x="10288" y="50327"/>
                </a:lnTo>
                <a:lnTo>
                  <a:pt x="9922" y="50233"/>
                </a:lnTo>
                <a:lnTo>
                  <a:pt x="9700" y="50400"/>
                </a:lnTo>
                <a:lnTo>
                  <a:pt x="9744" y="50966"/>
                </a:lnTo>
                <a:lnTo>
                  <a:pt x="9855" y="51550"/>
                </a:lnTo>
                <a:lnTo>
                  <a:pt x="9866" y="52250"/>
                </a:lnTo>
                <a:lnTo>
                  <a:pt x="9261" y="52377"/>
                </a:lnTo>
                <a:lnTo>
                  <a:pt x="8050" y="52416"/>
                </a:lnTo>
                <a:lnTo>
                  <a:pt x="6611" y="52227"/>
                </a:lnTo>
                <a:lnTo>
                  <a:pt x="6272" y="51961"/>
                </a:lnTo>
                <a:lnTo>
                  <a:pt x="5627" y="51850"/>
                </a:lnTo>
                <a:lnTo>
                  <a:pt x="5255" y="52377"/>
                </a:lnTo>
                <a:lnTo>
                  <a:pt x="5400" y="52683"/>
                </a:lnTo>
                <a:lnTo>
                  <a:pt x="4966" y="53050"/>
                </a:lnTo>
                <a:lnTo>
                  <a:pt x="4911" y="53283"/>
                </a:lnTo>
                <a:lnTo>
                  <a:pt x="5111" y="53322"/>
                </a:lnTo>
                <a:lnTo>
                  <a:pt x="5138" y="53872"/>
                </a:lnTo>
                <a:lnTo>
                  <a:pt x="4522" y="55150"/>
                </a:lnTo>
                <a:lnTo>
                  <a:pt x="4222" y="55811"/>
                </a:lnTo>
                <a:lnTo>
                  <a:pt x="4588" y="56105"/>
                </a:lnTo>
                <a:lnTo>
                  <a:pt x="5461" y="56450"/>
                </a:lnTo>
                <a:lnTo>
                  <a:pt x="5811" y="56900"/>
                </a:lnTo>
                <a:lnTo>
                  <a:pt x="6166" y="57072"/>
                </a:lnTo>
                <a:lnTo>
                  <a:pt x="6505" y="56583"/>
                </a:lnTo>
                <a:lnTo>
                  <a:pt x="6561" y="55844"/>
                </a:lnTo>
                <a:lnTo>
                  <a:pt x="6811" y="55922"/>
                </a:lnTo>
                <a:lnTo>
                  <a:pt x="7772" y="56922"/>
                </a:lnTo>
                <a:lnTo>
                  <a:pt x="7872" y="57450"/>
                </a:lnTo>
                <a:lnTo>
                  <a:pt x="7322" y="58277"/>
                </a:lnTo>
                <a:lnTo>
                  <a:pt x="6644" y="58222"/>
                </a:lnTo>
                <a:lnTo>
                  <a:pt x="5688" y="58427"/>
                </a:lnTo>
                <a:lnTo>
                  <a:pt x="5533" y="58050"/>
                </a:lnTo>
                <a:lnTo>
                  <a:pt x="5111" y="57472"/>
                </a:lnTo>
                <a:lnTo>
                  <a:pt x="4494" y="58316"/>
                </a:lnTo>
                <a:lnTo>
                  <a:pt x="4100" y="58277"/>
                </a:lnTo>
                <a:lnTo>
                  <a:pt x="3572" y="58788"/>
                </a:lnTo>
                <a:lnTo>
                  <a:pt x="3083" y="59033"/>
                </a:lnTo>
                <a:lnTo>
                  <a:pt x="3050" y="59655"/>
                </a:lnTo>
                <a:lnTo>
                  <a:pt x="3661" y="60050"/>
                </a:lnTo>
                <a:lnTo>
                  <a:pt x="3650" y="60577"/>
                </a:lnTo>
                <a:lnTo>
                  <a:pt x="2983" y="60955"/>
                </a:lnTo>
                <a:lnTo>
                  <a:pt x="2138" y="61216"/>
                </a:lnTo>
                <a:lnTo>
                  <a:pt x="2311" y="61427"/>
                </a:lnTo>
                <a:lnTo>
                  <a:pt x="2433" y="61838"/>
                </a:lnTo>
                <a:lnTo>
                  <a:pt x="1677" y="62200"/>
                </a:lnTo>
                <a:lnTo>
                  <a:pt x="1616" y="62800"/>
                </a:lnTo>
                <a:lnTo>
                  <a:pt x="1272" y="62933"/>
                </a:lnTo>
                <a:lnTo>
                  <a:pt x="394" y="62766"/>
                </a:lnTo>
                <a:lnTo>
                  <a:pt x="0" y="63183"/>
                </a:lnTo>
                <a:lnTo>
                  <a:pt x="16" y="63988"/>
                </a:lnTo>
                <a:lnTo>
                  <a:pt x="522" y="64972"/>
                </a:lnTo>
                <a:lnTo>
                  <a:pt x="861" y="64727"/>
                </a:lnTo>
                <a:lnTo>
                  <a:pt x="1405" y="64705"/>
                </a:lnTo>
                <a:lnTo>
                  <a:pt x="1505" y="65288"/>
                </a:lnTo>
                <a:lnTo>
                  <a:pt x="1322" y="65816"/>
                </a:lnTo>
                <a:lnTo>
                  <a:pt x="1533" y="66555"/>
                </a:lnTo>
                <a:lnTo>
                  <a:pt x="1927" y="66777"/>
                </a:lnTo>
                <a:lnTo>
                  <a:pt x="1983" y="67494"/>
                </a:lnTo>
                <a:lnTo>
                  <a:pt x="1805" y="67794"/>
                </a:lnTo>
                <a:lnTo>
                  <a:pt x="1394" y="69083"/>
                </a:lnTo>
                <a:lnTo>
                  <a:pt x="1250" y="70727"/>
                </a:lnTo>
                <a:lnTo>
                  <a:pt x="1083" y="70438"/>
                </a:lnTo>
                <a:lnTo>
                  <a:pt x="1505" y="71172"/>
                </a:lnTo>
                <a:lnTo>
                  <a:pt x="1805" y="71338"/>
                </a:lnTo>
                <a:lnTo>
                  <a:pt x="2450" y="71155"/>
                </a:lnTo>
                <a:lnTo>
                  <a:pt x="2872" y="70833"/>
                </a:lnTo>
                <a:lnTo>
                  <a:pt x="3083" y="70416"/>
                </a:lnTo>
                <a:lnTo>
                  <a:pt x="3311" y="70361"/>
                </a:lnTo>
                <a:lnTo>
                  <a:pt x="3533" y="70077"/>
                </a:lnTo>
                <a:lnTo>
                  <a:pt x="3727" y="70266"/>
                </a:lnTo>
                <a:lnTo>
                  <a:pt x="3938" y="70644"/>
                </a:lnTo>
                <a:lnTo>
                  <a:pt x="4616" y="70716"/>
                </a:lnTo>
                <a:lnTo>
                  <a:pt x="4600" y="70305"/>
                </a:lnTo>
                <a:lnTo>
                  <a:pt x="4422" y="70055"/>
                </a:lnTo>
                <a:lnTo>
                  <a:pt x="4450" y="69700"/>
                </a:lnTo>
                <a:lnTo>
                  <a:pt x="4872" y="69550"/>
                </a:lnTo>
                <a:lnTo>
                  <a:pt x="5027" y="69266"/>
                </a:lnTo>
                <a:lnTo>
                  <a:pt x="5222" y="69266"/>
                </a:lnTo>
                <a:lnTo>
                  <a:pt x="5277" y="69550"/>
                </a:lnTo>
                <a:lnTo>
                  <a:pt x="5700" y="69494"/>
                </a:lnTo>
                <a:lnTo>
                  <a:pt x="5966" y="68927"/>
                </a:lnTo>
                <a:lnTo>
                  <a:pt x="5872" y="68211"/>
                </a:lnTo>
                <a:lnTo>
                  <a:pt x="6038" y="67855"/>
                </a:lnTo>
                <a:lnTo>
                  <a:pt x="6277" y="67572"/>
                </a:lnTo>
                <a:lnTo>
                  <a:pt x="6350" y="66816"/>
                </a:lnTo>
                <a:lnTo>
                  <a:pt x="6550" y="66344"/>
                </a:lnTo>
                <a:lnTo>
                  <a:pt x="7011" y="66344"/>
                </a:lnTo>
                <a:lnTo>
                  <a:pt x="7350" y="66666"/>
                </a:lnTo>
                <a:lnTo>
                  <a:pt x="7700" y="66911"/>
                </a:lnTo>
                <a:lnTo>
                  <a:pt x="7700" y="67327"/>
                </a:lnTo>
                <a:lnTo>
                  <a:pt x="7616" y="67927"/>
                </a:lnTo>
                <a:lnTo>
                  <a:pt x="7733" y="68416"/>
                </a:lnTo>
                <a:lnTo>
                  <a:pt x="8050" y="68400"/>
                </a:lnTo>
                <a:lnTo>
                  <a:pt x="8188" y="68888"/>
                </a:lnTo>
                <a:lnTo>
                  <a:pt x="8166" y="69550"/>
                </a:lnTo>
                <a:lnTo>
                  <a:pt x="8222" y="70077"/>
                </a:lnTo>
                <a:lnTo>
                  <a:pt x="8250" y="71094"/>
                </a:lnTo>
                <a:lnTo>
                  <a:pt x="8544" y="71622"/>
                </a:lnTo>
                <a:lnTo>
                  <a:pt x="8544" y="71983"/>
                </a:lnTo>
                <a:lnTo>
                  <a:pt x="8900" y="72172"/>
                </a:lnTo>
                <a:lnTo>
                  <a:pt x="9388" y="72172"/>
                </a:lnTo>
                <a:lnTo>
                  <a:pt x="9733" y="71833"/>
                </a:lnTo>
                <a:lnTo>
                  <a:pt x="9800" y="71572"/>
                </a:lnTo>
                <a:lnTo>
                  <a:pt x="10472" y="71155"/>
                </a:lnTo>
                <a:lnTo>
                  <a:pt x="10788" y="70777"/>
                </a:lnTo>
                <a:lnTo>
                  <a:pt x="10872" y="70294"/>
                </a:lnTo>
                <a:lnTo>
                  <a:pt x="11138" y="69983"/>
                </a:lnTo>
                <a:lnTo>
                  <a:pt x="12022" y="69227"/>
                </a:lnTo>
                <a:lnTo>
                  <a:pt x="12583" y="69061"/>
                </a:lnTo>
                <a:lnTo>
                  <a:pt x="12683" y="69605"/>
                </a:lnTo>
                <a:lnTo>
                  <a:pt x="13416" y="69494"/>
                </a:lnTo>
                <a:lnTo>
                  <a:pt x="13672" y="69083"/>
                </a:lnTo>
                <a:lnTo>
                  <a:pt x="14500" y="69083"/>
                </a:lnTo>
                <a:lnTo>
                  <a:pt x="14594" y="69516"/>
                </a:lnTo>
                <a:lnTo>
                  <a:pt x="14000" y="70194"/>
                </a:lnTo>
                <a:lnTo>
                  <a:pt x="14311" y="70311"/>
                </a:lnTo>
                <a:lnTo>
                  <a:pt x="14294" y="70305"/>
                </a:lnTo>
                <a:lnTo>
                  <a:pt x="14472" y="70155"/>
                </a:lnTo>
                <a:lnTo>
                  <a:pt x="14738" y="70055"/>
                </a:lnTo>
                <a:lnTo>
                  <a:pt x="15105" y="70494"/>
                </a:lnTo>
                <a:lnTo>
                  <a:pt x="15305" y="70305"/>
                </a:lnTo>
                <a:lnTo>
                  <a:pt x="15627" y="70338"/>
                </a:lnTo>
                <a:lnTo>
                  <a:pt x="15850" y="70133"/>
                </a:lnTo>
                <a:lnTo>
                  <a:pt x="16033" y="69866"/>
                </a:lnTo>
                <a:lnTo>
                  <a:pt x="16277" y="69888"/>
                </a:lnTo>
                <a:lnTo>
                  <a:pt x="16572" y="70266"/>
                </a:lnTo>
                <a:lnTo>
                  <a:pt x="16783" y="71094"/>
                </a:lnTo>
                <a:lnTo>
                  <a:pt x="17666" y="72794"/>
                </a:lnTo>
                <a:lnTo>
                  <a:pt x="18188" y="73261"/>
                </a:lnTo>
                <a:lnTo>
                  <a:pt x="18205" y="73961"/>
                </a:lnTo>
                <a:lnTo>
                  <a:pt x="18538" y="74283"/>
                </a:lnTo>
                <a:lnTo>
                  <a:pt x="18738" y="74638"/>
                </a:lnTo>
                <a:lnTo>
                  <a:pt x="19527" y="74772"/>
                </a:lnTo>
                <a:lnTo>
                  <a:pt x="20305" y="74750"/>
                </a:lnTo>
                <a:lnTo>
                  <a:pt x="20666" y="74883"/>
                </a:lnTo>
                <a:lnTo>
                  <a:pt x="20750" y="75488"/>
                </a:lnTo>
                <a:lnTo>
                  <a:pt x="21511" y="75827"/>
                </a:lnTo>
                <a:lnTo>
                  <a:pt x="22144" y="76277"/>
                </a:lnTo>
                <a:lnTo>
                  <a:pt x="22483" y="77561"/>
                </a:lnTo>
                <a:lnTo>
                  <a:pt x="22988" y="78350"/>
                </a:lnTo>
                <a:lnTo>
                  <a:pt x="23650" y="78783"/>
                </a:lnTo>
                <a:lnTo>
                  <a:pt x="23933" y="79450"/>
                </a:lnTo>
                <a:lnTo>
                  <a:pt x="23888" y="80688"/>
                </a:lnTo>
                <a:lnTo>
                  <a:pt x="24272" y="81861"/>
                </a:lnTo>
                <a:lnTo>
                  <a:pt x="24772" y="82027"/>
                </a:lnTo>
                <a:lnTo>
                  <a:pt x="25005" y="83177"/>
                </a:lnTo>
                <a:lnTo>
                  <a:pt x="25127" y="84122"/>
                </a:lnTo>
                <a:lnTo>
                  <a:pt x="24877" y="84666"/>
                </a:lnTo>
                <a:lnTo>
                  <a:pt x="24805" y="84311"/>
                </a:lnTo>
                <a:lnTo>
                  <a:pt x="24477" y="84155"/>
                </a:lnTo>
                <a:lnTo>
                  <a:pt x="23905" y="84966"/>
                </a:lnTo>
                <a:lnTo>
                  <a:pt x="23916" y="84950"/>
                </a:lnTo>
                <a:lnTo>
                  <a:pt x="24044" y="85288"/>
                </a:lnTo>
                <a:lnTo>
                  <a:pt x="24072" y="85722"/>
                </a:lnTo>
                <a:lnTo>
                  <a:pt x="24594" y="86083"/>
                </a:lnTo>
                <a:lnTo>
                  <a:pt x="24511" y="87094"/>
                </a:lnTo>
                <a:lnTo>
                  <a:pt x="24722" y="87588"/>
                </a:lnTo>
                <a:lnTo>
                  <a:pt x="24594" y="87911"/>
                </a:lnTo>
                <a:lnTo>
                  <a:pt x="24805" y="88100"/>
                </a:lnTo>
                <a:lnTo>
                  <a:pt x="25044" y="88550"/>
                </a:lnTo>
                <a:lnTo>
                  <a:pt x="25044" y="88944"/>
                </a:lnTo>
                <a:lnTo>
                  <a:pt x="25227" y="89022"/>
                </a:lnTo>
                <a:lnTo>
                  <a:pt x="25355" y="89588"/>
                </a:lnTo>
                <a:lnTo>
                  <a:pt x="25788" y="89866"/>
                </a:lnTo>
                <a:lnTo>
                  <a:pt x="26016" y="89377"/>
                </a:lnTo>
                <a:lnTo>
                  <a:pt x="26455" y="89400"/>
                </a:lnTo>
                <a:lnTo>
                  <a:pt x="26633" y="89683"/>
                </a:lnTo>
                <a:lnTo>
                  <a:pt x="27083" y="89772"/>
                </a:lnTo>
                <a:lnTo>
                  <a:pt x="27466" y="90316"/>
                </a:lnTo>
                <a:lnTo>
                  <a:pt x="27766" y="90455"/>
                </a:lnTo>
                <a:lnTo>
                  <a:pt x="27983" y="91072"/>
                </a:lnTo>
                <a:lnTo>
                  <a:pt x="28322" y="91150"/>
                </a:lnTo>
                <a:lnTo>
                  <a:pt x="28466" y="91583"/>
                </a:lnTo>
                <a:lnTo>
                  <a:pt x="28494" y="91527"/>
                </a:lnTo>
                <a:lnTo>
                  <a:pt x="28577" y="91377"/>
                </a:lnTo>
                <a:lnTo>
                  <a:pt x="29155" y="91772"/>
                </a:lnTo>
                <a:lnTo>
                  <a:pt x="29294" y="92055"/>
                </a:lnTo>
                <a:lnTo>
                  <a:pt x="29688" y="92033"/>
                </a:lnTo>
                <a:lnTo>
                  <a:pt x="29900" y="92172"/>
                </a:lnTo>
                <a:lnTo>
                  <a:pt x="30138" y="91694"/>
                </a:lnTo>
                <a:lnTo>
                  <a:pt x="30622" y="91644"/>
                </a:lnTo>
                <a:lnTo>
                  <a:pt x="31333" y="92000"/>
                </a:lnTo>
                <a:lnTo>
                  <a:pt x="31533" y="92261"/>
                </a:lnTo>
                <a:lnTo>
                  <a:pt x="32000" y="92300"/>
                </a:lnTo>
                <a:lnTo>
                  <a:pt x="32294" y="92583"/>
                </a:lnTo>
                <a:lnTo>
                  <a:pt x="32877" y="93394"/>
                </a:lnTo>
                <a:lnTo>
                  <a:pt x="33327" y="93411"/>
                </a:lnTo>
                <a:lnTo>
                  <a:pt x="33744" y="93694"/>
                </a:lnTo>
                <a:lnTo>
                  <a:pt x="33900" y="94033"/>
                </a:lnTo>
                <a:lnTo>
                  <a:pt x="34250" y="94583"/>
                </a:lnTo>
                <a:lnTo>
                  <a:pt x="34416" y="95144"/>
                </a:lnTo>
                <a:lnTo>
                  <a:pt x="34616" y="95033"/>
                </a:lnTo>
                <a:lnTo>
                  <a:pt x="34661" y="94261"/>
                </a:lnTo>
                <a:lnTo>
                  <a:pt x="34888" y="93977"/>
                </a:lnTo>
                <a:lnTo>
                  <a:pt x="35033" y="94200"/>
                </a:lnTo>
                <a:lnTo>
                  <a:pt x="35433" y="94200"/>
                </a:lnTo>
                <a:lnTo>
                  <a:pt x="35844" y="94544"/>
                </a:lnTo>
                <a:lnTo>
                  <a:pt x="35900" y="95255"/>
                </a:lnTo>
                <a:lnTo>
                  <a:pt x="36377" y="95822"/>
                </a:lnTo>
                <a:lnTo>
                  <a:pt x="37000" y="95600"/>
                </a:lnTo>
                <a:lnTo>
                  <a:pt x="37488" y="95694"/>
                </a:lnTo>
                <a:lnTo>
                  <a:pt x="37377" y="96766"/>
                </a:lnTo>
                <a:lnTo>
                  <a:pt x="37600" y="97372"/>
                </a:lnTo>
                <a:lnTo>
                  <a:pt x="37922" y="97277"/>
                </a:lnTo>
                <a:lnTo>
                  <a:pt x="38477" y="97633"/>
                </a:lnTo>
                <a:lnTo>
                  <a:pt x="38711" y="97355"/>
                </a:lnTo>
                <a:lnTo>
                  <a:pt x="39138" y="97183"/>
                </a:lnTo>
                <a:lnTo>
                  <a:pt x="39488" y="96655"/>
                </a:lnTo>
                <a:lnTo>
                  <a:pt x="40216" y="96766"/>
                </a:lnTo>
                <a:lnTo>
                  <a:pt x="40700" y="97088"/>
                </a:lnTo>
                <a:lnTo>
                  <a:pt x="40811" y="97711"/>
                </a:lnTo>
                <a:lnTo>
                  <a:pt x="41388" y="98011"/>
                </a:lnTo>
                <a:lnTo>
                  <a:pt x="41783" y="98727"/>
                </a:lnTo>
                <a:lnTo>
                  <a:pt x="42122" y="98838"/>
                </a:lnTo>
                <a:lnTo>
                  <a:pt x="42611" y="98561"/>
                </a:lnTo>
                <a:lnTo>
                  <a:pt x="42811" y="98672"/>
                </a:lnTo>
                <a:lnTo>
                  <a:pt x="43344" y="98444"/>
                </a:lnTo>
                <a:lnTo>
                  <a:pt x="43705" y="98477"/>
                </a:lnTo>
                <a:lnTo>
                  <a:pt x="43755" y="98483"/>
                </a:lnTo>
                <a:lnTo>
                  <a:pt x="44105" y="98066"/>
                </a:lnTo>
                <a:lnTo>
                  <a:pt x="44555" y="97994"/>
                </a:lnTo>
                <a:lnTo>
                  <a:pt x="44783" y="98538"/>
                </a:lnTo>
                <a:lnTo>
                  <a:pt x="44811" y="99200"/>
                </a:lnTo>
                <a:lnTo>
                  <a:pt x="45188" y="99572"/>
                </a:lnTo>
                <a:lnTo>
                  <a:pt x="45216" y="99561"/>
                </a:lnTo>
                <a:lnTo>
                  <a:pt x="45594" y="99311"/>
                </a:lnTo>
                <a:lnTo>
                  <a:pt x="46033" y="98161"/>
                </a:lnTo>
                <a:lnTo>
                  <a:pt x="46988" y="97411"/>
                </a:lnTo>
                <a:lnTo>
                  <a:pt x="47611" y="97294"/>
                </a:lnTo>
                <a:lnTo>
                  <a:pt x="47805" y="97733"/>
                </a:lnTo>
                <a:lnTo>
                  <a:pt x="48750" y="97861"/>
                </a:lnTo>
                <a:lnTo>
                  <a:pt x="49122" y="98088"/>
                </a:lnTo>
                <a:lnTo>
                  <a:pt x="49627" y="97822"/>
                </a:lnTo>
                <a:lnTo>
                  <a:pt x="50116" y="97838"/>
                </a:lnTo>
                <a:lnTo>
                  <a:pt x="50438" y="98405"/>
                </a:lnTo>
                <a:lnTo>
                  <a:pt x="50527" y="98400"/>
                </a:lnTo>
                <a:lnTo>
                  <a:pt x="50794" y="98372"/>
                </a:lnTo>
                <a:lnTo>
                  <a:pt x="51511" y="98138"/>
                </a:lnTo>
                <a:lnTo>
                  <a:pt x="51827" y="98105"/>
                </a:lnTo>
                <a:lnTo>
                  <a:pt x="52027" y="97472"/>
                </a:lnTo>
                <a:lnTo>
                  <a:pt x="52316" y="97183"/>
                </a:lnTo>
                <a:lnTo>
                  <a:pt x="52622" y="97316"/>
                </a:lnTo>
                <a:lnTo>
                  <a:pt x="52622" y="96972"/>
                </a:lnTo>
                <a:lnTo>
                  <a:pt x="53033" y="96816"/>
                </a:lnTo>
                <a:lnTo>
                  <a:pt x="53166" y="96283"/>
                </a:lnTo>
                <a:lnTo>
                  <a:pt x="53494" y="95744"/>
                </a:lnTo>
                <a:lnTo>
                  <a:pt x="53911" y="95655"/>
                </a:lnTo>
                <a:lnTo>
                  <a:pt x="54633" y="95427"/>
                </a:lnTo>
                <a:lnTo>
                  <a:pt x="55072" y="94694"/>
                </a:lnTo>
                <a:lnTo>
                  <a:pt x="55044" y="94127"/>
                </a:lnTo>
                <a:lnTo>
                  <a:pt x="55327" y="94050"/>
                </a:lnTo>
                <a:lnTo>
                  <a:pt x="55766" y="93638"/>
                </a:lnTo>
                <a:lnTo>
                  <a:pt x="56111" y="94316"/>
                </a:lnTo>
                <a:lnTo>
                  <a:pt x="56622" y="94127"/>
                </a:lnTo>
                <a:lnTo>
                  <a:pt x="57366" y="94450"/>
                </a:lnTo>
                <a:lnTo>
                  <a:pt x="57577" y="94183"/>
                </a:lnTo>
                <a:lnTo>
                  <a:pt x="57522" y="93711"/>
                </a:lnTo>
                <a:lnTo>
                  <a:pt x="58366" y="93055"/>
                </a:lnTo>
                <a:lnTo>
                  <a:pt x="58677" y="93188"/>
                </a:lnTo>
                <a:lnTo>
                  <a:pt x="58888" y="93566"/>
                </a:lnTo>
                <a:lnTo>
                  <a:pt x="59155" y="93466"/>
                </a:lnTo>
                <a:lnTo>
                  <a:pt x="59244" y="93711"/>
                </a:lnTo>
                <a:lnTo>
                  <a:pt x="58961" y="94427"/>
                </a:lnTo>
                <a:lnTo>
                  <a:pt x="59116" y="94844"/>
                </a:lnTo>
                <a:lnTo>
                  <a:pt x="59350" y="94750"/>
                </a:lnTo>
                <a:lnTo>
                  <a:pt x="59605" y="94655"/>
                </a:lnTo>
                <a:lnTo>
                  <a:pt x="59694" y="95050"/>
                </a:lnTo>
                <a:lnTo>
                  <a:pt x="59972" y="95561"/>
                </a:lnTo>
                <a:lnTo>
                  <a:pt x="59972" y="95916"/>
                </a:lnTo>
                <a:lnTo>
                  <a:pt x="59661" y="96372"/>
                </a:lnTo>
                <a:lnTo>
                  <a:pt x="59761" y="96805"/>
                </a:lnTo>
                <a:lnTo>
                  <a:pt x="60183" y="96900"/>
                </a:lnTo>
                <a:lnTo>
                  <a:pt x="60422" y="96766"/>
                </a:lnTo>
                <a:lnTo>
                  <a:pt x="60788" y="96972"/>
                </a:lnTo>
                <a:lnTo>
                  <a:pt x="61094" y="97400"/>
                </a:lnTo>
                <a:lnTo>
                  <a:pt x="61422" y="97183"/>
                </a:lnTo>
                <a:lnTo>
                  <a:pt x="61872" y="97444"/>
                </a:lnTo>
                <a:lnTo>
                  <a:pt x="62166" y="97222"/>
                </a:lnTo>
                <a:lnTo>
                  <a:pt x="62622" y="97238"/>
                </a:lnTo>
                <a:lnTo>
                  <a:pt x="62872" y="97933"/>
                </a:lnTo>
                <a:lnTo>
                  <a:pt x="63255" y="98311"/>
                </a:lnTo>
                <a:lnTo>
                  <a:pt x="63366" y="99122"/>
                </a:lnTo>
                <a:lnTo>
                  <a:pt x="63700" y="99105"/>
                </a:lnTo>
                <a:lnTo>
                  <a:pt x="64055" y="99633"/>
                </a:lnTo>
                <a:lnTo>
                  <a:pt x="64055" y="100422"/>
                </a:lnTo>
                <a:lnTo>
                  <a:pt x="64372" y="101311"/>
                </a:lnTo>
                <a:lnTo>
                  <a:pt x="64422" y="102100"/>
                </a:lnTo>
                <a:lnTo>
                  <a:pt x="64311" y="103211"/>
                </a:lnTo>
                <a:lnTo>
                  <a:pt x="64311" y="103738"/>
                </a:lnTo>
                <a:lnTo>
                  <a:pt x="64227" y="104061"/>
                </a:lnTo>
                <a:lnTo>
                  <a:pt x="63855" y="104288"/>
                </a:lnTo>
                <a:lnTo>
                  <a:pt x="63816" y="104777"/>
                </a:lnTo>
                <a:lnTo>
                  <a:pt x="63633" y="104850"/>
                </a:lnTo>
                <a:lnTo>
                  <a:pt x="63533" y="105211"/>
                </a:lnTo>
                <a:lnTo>
                  <a:pt x="63700" y="105716"/>
                </a:lnTo>
                <a:lnTo>
                  <a:pt x="63550" y="106022"/>
                </a:lnTo>
                <a:lnTo>
                  <a:pt x="63294" y="105888"/>
                </a:lnTo>
                <a:lnTo>
                  <a:pt x="63027" y="106266"/>
                </a:lnTo>
                <a:lnTo>
                  <a:pt x="62872" y="106722"/>
                </a:lnTo>
                <a:lnTo>
                  <a:pt x="63044" y="107061"/>
                </a:lnTo>
                <a:lnTo>
                  <a:pt x="62855" y="107450"/>
                </a:lnTo>
                <a:lnTo>
                  <a:pt x="62855" y="107888"/>
                </a:lnTo>
                <a:lnTo>
                  <a:pt x="63188" y="108077"/>
                </a:lnTo>
                <a:lnTo>
                  <a:pt x="63327" y="108411"/>
                </a:lnTo>
                <a:lnTo>
                  <a:pt x="63605" y="108755"/>
                </a:lnTo>
                <a:lnTo>
                  <a:pt x="63550" y="109377"/>
                </a:lnTo>
                <a:lnTo>
                  <a:pt x="63733" y="109977"/>
                </a:lnTo>
                <a:lnTo>
                  <a:pt x="64194" y="109527"/>
                </a:lnTo>
                <a:lnTo>
                  <a:pt x="65083" y="109283"/>
                </a:lnTo>
                <a:lnTo>
                  <a:pt x="65166" y="109700"/>
                </a:lnTo>
                <a:lnTo>
                  <a:pt x="65044" y="110022"/>
                </a:lnTo>
                <a:lnTo>
                  <a:pt x="65283" y="110283"/>
                </a:lnTo>
                <a:lnTo>
                  <a:pt x="65783" y="110111"/>
                </a:lnTo>
                <a:lnTo>
                  <a:pt x="65883" y="110561"/>
                </a:lnTo>
                <a:lnTo>
                  <a:pt x="65761" y="111016"/>
                </a:lnTo>
                <a:lnTo>
                  <a:pt x="65983" y="111427"/>
                </a:lnTo>
                <a:lnTo>
                  <a:pt x="66488" y="111583"/>
                </a:lnTo>
                <a:lnTo>
                  <a:pt x="66388" y="111827"/>
                </a:lnTo>
                <a:lnTo>
                  <a:pt x="66544" y="112166"/>
                </a:lnTo>
                <a:lnTo>
                  <a:pt x="66616" y="111955"/>
                </a:lnTo>
                <a:lnTo>
                  <a:pt x="67166" y="111866"/>
                </a:lnTo>
                <a:lnTo>
                  <a:pt x="67561" y="112205"/>
                </a:lnTo>
                <a:lnTo>
                  <a:pt x="67561" y="112600"/>
                </a:lnTo>
                <a:lnTo>
                  <a:pt x="67394" y="113055"/>
                </a:lnTo>
                <a:lnTo>
                  <a:pt x="67405" y="113427"/>
                </a:lnTo>
                <a:lnTo>
                  <a:pt x="66955" y="114277"/>
                </a:lnTo>
                <a:lnTo>
                  <a:pt x="66594" y="114766"/>
                </a:lnTo>
                <a:lnTo>
                  <a:pt x="66655" y="115127"/>
                </a:lnTo>
                <a:lnTo>
                  <a:pt x="66955" y="114938"/>
                </a:lnTo>
                <a:lnTo>
                  <a:pt x="67572" y="115033"/>
                </a:lnTo>
                <a:lnTo>
                  <a:pt x="67672" y="115177"/>
                </a:lnTo>
                <a:lnTo>
                  <a:pt x="67966" y="114822"/>
                </a:lnTo>
                <a:lnTo>
                  <a:pt x="68238" y="115294"/>
                </a:lnTo>
                <a:lnTo>
                  <a:pt x="68122" y="115994"/>
                </a:lnTo>
                <a:lnTo>
                  <a:pt x="68250" y="116483"/>
                </a:lnTo>
                <a:lnTo>
                  <a:pt x="68700" y="116783"/>
                </a:lnTo>
                <a:lnTo>
                  <a:pt x="68966" y="116444"/>
                </a:lnTo>
                <a:lnTo>
                  <a:pt x="69405" y="116444"/>
                </a:lnTo>
                <a:lnTo>
                  <a:pt x="70288" y="115933"/>
                </a:lnTo>
                <a:lnTo>
                  <a:pt x="70672" y="116105"/>
                </a:lnTo>
                <a:lnTo>
                  <a:pt x="70627" y="116594"/>
                </a:lnTo>
                <a:lnTo>
                  <a:pt x="70077" y="117238"/>
                </a:lnTo>
                <a:lnTo>
                  <a:pt x="70466" y="116788"/>
                </a:lnTo>
                <a:lnTo>
                  <a:pt x="70711" y="117033"/>
                </a:lnTo>
                <a:lnTo>
                  <a:pt x="70883" y="117466"/>
                </a:lnTo>
                <a:lnTo>
                  <a:pt x="71388" y="117255"/>
                </a:lnTo>
                <a:lnTo>
                  <a:pt x="71727" y="117372"/>
                </a:lnTo>
                <a:lnTo>
                  <a:pt x="71616" y="116711"/>
                </a:lnTo>
                <a:lnTo>
                  <a:pt x="71588" y="116088"/>
                </a:lnTo>
                <a:lnTo>
                  <a:pt x="71444" y="115538"/>
                </a:lnTo>
                <a:lnTo>
                  <a:pt x="71416" y="114655"/>
                </a:lnTo>
                <a:lnTo>
                  <a:pt x="71683" y="114411"/>
                </a:lnTo>
                <a:lnTo>
                  <a:pt x="71683" y="114027"/>
                </a:lnTo>
                <a:lnTo>
                  <a:pt x="72416" y="113994"/>
                </a:lnTo>
                <a:lnTo>
                  <a:pt x="72555" y="114366"/>
                </a:lnTo>
                <a:lnTo>
                  <a:pt x="72433" y="114033"/>
                </a:lnTo>
                <a:lnTo>
                  <a:pt x="72566" y="113883"/>
                </a:lnTo>
                <a:lnTo>
                  <a:pt x="72727" y="113844"/>
                </a:lnTo>
                <a:lnTo>
                  <a:pt x="72827" y="113583"/>
                </a:lnTo>
                <a:lnTo>
                  <a:pt x="73044" y="113333"/>
                </a:lnTo>
                <a:lnTo>
                  <a:pt x="73455" y="113111"/>
                </a:lnTo>
                <a:lnTo>
                  <a:pt x="73711" y="113155"/>
                </a:lnTo>
                <a:lnTo>
                  <a:pt x="73688" y="113555"/>
                </a:lnTo>
                <a:lnTo>
                  <a:pt x="73866" y="113738"/>
                </a:lnTo>
                <a:lnTo>
                  <a:pt x="74127" y="113738"/>
                </a:lnTo>
                <a:lnTo>
                  <a:pt x="74194" y="113238"/>
                </a:lnTo>
                <a:lnTo>
                  <a:pt x="74488" y="112944"/>
                </a:lnTo>
                <a:lnTo>
                  <a:pt x="74883" y="113466"/>
                </a:lnTo>
                <a:lnTo>
                  <a:pt x="75088" y="113094"/>
                </a:lnTo>
                <a:lnTo>
                  <a:pt x="75311" y="113116"/>
                </a:lnTo>
                <a:lnTo>
                  <a:pt x="75405" y="113494"/>
                </a:lnTo>
                <a:lnTo>
                  <a:pt x="75844" y="113211"/>
                </a:lnTo>
                <a:lnTo>
                  <a:pt x="75911" y="112822"/>
                </a:lnTo>
                <a:lnTo>
                  <a:pt x="76394" y="112633"/>
                </a:lnTo>
                <a:lnTo>
                  <a:pt x="76772" y="112927"/>
                </a:lnTo>
                <a:lnTo>
                  <a:pt x="77427" y="112633"/>
                </a:lnTo>
                <a:lnTo>
                  <a:pt x="77400" y="111827"/>
                </a:lnTo>
                <a:lnTo>
                  <a:pt x="77822" y="111505"/>
                </a:lnTo>
                <a:lnTo>
                  <a:pt x="78300" y="111505"/>
                </a:lnTo>
                <a:lnTo>
                  <a:pt x="78566" y="111150"/>
                </a:lnTo>
                <a:lnTo>
                  <a:pt x="78988" y="111605"/>
                </a:lnTo>
                <a:lnTo>
                  <a:pt x="78988" y="111938"/>
                </a:lnTo>
                <a:lnTo>
                  <a:pt x="79427" y="112055"/>
                </a:lnTo>
                <a:lnTo>
                  <a:pt x="79600" y="112388"/>
                </a:lnTo>
                <a:lnTo>
                  <a:pt x="80483" y="112372"/>
                </a:lnTo>
                <a:lnTo>
                  <a:pt x="80638" y="112633"/>
                </a:lnTo>
                <a:lnTo>
                  <a:pt x="81161" y="112355"/>
                </a:lnTo>
                <a:lnTo>
                  <a:pt x="81500" y="112711"/>
                </a:lnTo>
                <a:lnTo>
                  <a:pt x="81427" y="113222"/>
                </a:lnTo>
                <a:lnTo>
                  <a:pt x="81144" y="113277"/>
                </a:lnTo>
                <a:lnTo>
                  <a:pt x="80950" y="114244"/>
                </a:lnTo>
                <a:lnTo>
                  <a:pt x="81172" y="114350"/>
                </a:lnTo>
                <a:lnTo>
                  <a:pt x="81288" y="114900"/>
                </a:lnTo>
                <a:lnTo>
                  <a:pt x="82072" y="115277"/>
                </a:lnTo>
                <a:lnTo>
                  <a:pt x="82188" y="115650"/>
                </a:lnTo>
                <a:lnTo>
                  <a:pt x="82566" y="115877"/>
                </a:lnTo>
                <a:lnTo>
                  <a:pt x="82961" y="116138"/>
                </a:lnTo>
                <a:lnTo>
                  <a:pt x="83361" y="115983"/>
                </a:lnTo>
                <a:lnTo>
                  <a:pt x="83533" y="116161"/>
                </a:lnTo>
                <a:lnTo>
                  <a:pt x="83772" y="116066"/>
                </a:lnTo>
                <a:lnTo>
                  <a:pt x="84094" y="116305"/>
                </a:lnTo>
                <a:lnTo>
                  <a:pt x="84216" y="116338"/>
                </a:lnTo>
                <a:lnTo>
                  <a:pt x="84366" y="116233"/>
                </a:lnTo>
                <a:lnTo>
                  <a:pt x="84600" y="116372"/>
                </a:lnTo>
                <a:lnTo>
                  <a:pt x="84922" y="116188"/>
                </a:lnTo>
                <a:lnTo>
                  <a:pt x="84905" y="115916"/>
                </a:lnTo>
                <a:lnTo>
                  <a:pt x="84988" y="115405"/>
                </a:lnTo>
                <a:lnTo>
                  <a:pt x="85183" y="115877"/>
                </a:lnTo>
                <a:lnTo>
                  <a:pt x="85544" y="116372"/>
                </a:lnTo>
                <a:lnTo>
                  <a:pt x="85733" y="116283"/>
                </a:lnTo>
                <a:lnTo>
                  <a:pt x="86216" y="116816"/>
                </a:lnTo>
                <a:lnTo>
                  <a:pt x="86422" y="116727"/>
                </a:lnTo>
                <a:lnTo>
                  <a:pt x="86688" y="116755"/>
                </a:lnTo>
                <a:lnTo>
                  <a:pt x="86883" y="116305"/>
                </a:lnTo>
                <a:lnTo>
                  <a:pt x="87166" y="116644"/>
                </a:lnTo>
                <a:lnTo>
                  <a:pt x="87444" y="116527"/>
                </a:lnTo>
                <a:lnTo>
                  <a:pt x="87650" y="116644"/>
                </a:lnTo>
                <a:lnTo>
                  <a:pt x="87677" y="116827"/>
                </a:lnTo>
                <a:lnTo>
                  <a:pt x="87388" y="116872"/>
                </a:lnTo>
                <a:lnTo>
                  <a:pt x="87322" y="117327"/>
                </a:lnTo>
                <a:lnTo>
                  <a:pt x="87044" y="117788"/>
                </a:lnTo>
                <a:lnTo>
                  <a:pt x="87038" y="118094"/>
                </a:lnTo>
                <a:lnTo>
                  <a:pt x="87511" y="118961"/>
                </a:lnTo>
                <a:lnTo>
                  <a:pt x="87794" y="119188"/>
                </a:lnTo>
                <a:lnTo>
                  <a:pt x="87777" y="119438"/>
                </a:lnTo>
                <a:lnTo>
                  <a:pt x="87838" y="120000"/>
                </a:lnTo>
                <a:lnTo>
                  <a:pt x="87916" y="119894"/>
                </a:lnTo>
                <a:lnTo>
                  <a:pt x="88072" y="119538"/>
                </a:lnTo>
                <a:lnTo>
                  <a:pt x="88500" y="119644"/>
                </a:lnTo>
                <a:lnTo>
                  <a:pt x="88505" y="119788"/>
                </a:lnTo>
                <a:lnTo>
                  <a:pt x="88727" y="119788"/>
                </a:lnTo>
                <a:lnTo>
                  <a:pt x="89066" y="119222"/>
                </a:lnTo>
                <a:lnTo>
                  <a:pt x="88972" y="118983"/>
                </a:lnTo>
                <a:lnTo>
                  <a:pt x="88816" y="118944"/>
                </a:lnTo>
                <a:lnTo>
                  <a:pt x="88816" y="118800"/>
                </a:lnTo>
                <a:lnTo>
                  <a:pt x="88611" y="118272"/>
                </a:lnTo>
                <a:lnTo>
                  <a:pt x="88377" y="118272"/>
                </a:lnTo>
                <a:lnTo>
                  <a:pt x="88233" y="117788"/>
                </a:lnTo>
                <a:lnTo>
                  <a:pt x="88322" y="117583"/>
                </a:lnTo>
                <a:lnTo>
                  <a:pt x="88588" y="117288"/>
                </a:lnTo>
                <a:lnTo>
                  <a:pt x="88661" y="116938"/>
                </a:lnTo>
                <a:lnTo>
                  <a:pt x="88600" y="116666"/>
                </a:lnTo>
                <a:lnTo>
                  <a:pt x="88700" y="116644"/>
                </a:lnTo>
                <a:lnTo>
                  <a:pt x="88827" y="116461"/>
                </a:lnTo>
                <a:lnTo>
                  <a:pt x="88866" y="116594"/>
                </a:lnTo>
                <a:lnTo>
                  <a:pt x="88955" y="116794"/>
                </a:lnTo>
                <a:lnTo>
                  <a:pt x="89061" y="116794"/>
                </a:lnTo>
                <a:lnTo>
                  <a:pt x="88994" y="116872"/>
                </a:lnTo>
                <a:lnTo>
                  <a:pt x="89016" y="116988"/>
                </a:lnTo>
                <a:lnTo>
                  <a:pt x="89194" y="117033"/>
                </a:lnTo>
                <a:lnTo>
                  <a:pt x="89111" y="117166"/>
                </a:lnTo>
                <a:lnTo>
                  <a:pt x="89216" y="117188"/>
                </a:lnTo>
                <a:lnTo>
                  <a:pt x="89416" y="116900"/>
                </a:lnTo>
                <a:lnTo>
                  <a:pt x="89800" y="116827"/>
                </a:lnTo>
                <a:lnTo>
                  <a:pt x="89944" y="116438"/>
                </a:lnTo>
                <a:lnTo>
                  <a:pt x="90261" y="116594"/>
                </a:lnTo>
                <a:lnTo>
                  <a:pt x="90611" y="116433"/>
                </a:lnTo>
                <a:lnTo>
                  <a:pt x="91033" y="116122"/>
                </a:lnTo>
                <a:lnTo>
                  <a:pt x="90883" y="115777"/>
                </a:lnTo>
                <a:lnTo>
                  <a:pt x="91222" y="115788"/>
                </a:lnTo>
                <a:lnTo>
                  <a:pt x="91594" y="115638"/>
                </a:lnTo>
                <a:lnTo>
                  <a:pt x="91977" y="115816"/>
                </a:lnTo>
                <a:lnTo>
                  <a:pt x="92200" y="115727"/>
                </a:lnTo>
                <a:lnTo>
                  <a:pt x="92633" y="115444"/>
                </a:lnTo>
                <a:lnTo>
                  <a:pt x="93011" y="114944"/>
                </a:lnTo>
                <a:lnTo>
                  <a:pt x="93261" y="114494"/>
                </a:lnTo>
                <a:lnTo>
                  <a:pt x="93300" y="114288"/>
                </a:lnTo>
                <a:lnTo>
                  <a:pt x="93394" y="114416"/>
                </a:lnTo>
                <a:lnTo>
                  <a:pt x="93561" y="114594"/>
                </a:lnTo>
                <a:lnTo>
                  <a:pt x="93744" y="114405"/>
                </a:lnTo>
                <a:lnTo>
                  <a:pt x="93922" y="114011"/>
                </a:lnTo>
                <a:lnTo>
                  <a:pt x="94233" y="113794"/>
                </a:lnTo>
                <a:lnTo>
                  <a:pt x="94161" y="113161"/>
                </a:lnTo>
                <a:lnTo>
                  <a:pt x="94077" y="112700"/>
                </a:lnTo>
                <a:lnTo>
                  <a:pt x="94105" y="112322"/>
                </a:lnTo>
                <a:lnTo>
                  <a:pt x="94016" y="112038"/>
                </a:lnTo>
                <a:lnTo>
                  <a:pt x="94205" y="112266"/>
                </a:lnTo>
                <a:lnTo>
                  <a:pt x="94700" y="112594"/>
                </a:lnTo>
                <a:lnTo>
                  <a:pt x="94755" y="112927"/>
                </a:lnTo>
                <a:lnTo>
                  <a:pt x="95155" y="113450"/>
                </a:lnTo>
                <a:lnTo>
                  <a:pt x="95411" y="113361"/>
                </a:lnTo>
                <a:lnTo>
                  <a:pt x="95216" y="113738"/>
                </a:lnTo>
                <a:lnTo>
                  <a:pt x="94966" y="113894"/>
                </a:lnTo>
                <a:lnTo>
                  <a:pt x="95011" y="114111"/>
                </a:lnTo>
                <a:lnTo>
                  <a:pt x="95705" y="113655"/>
                </a:lnTo>
                <a:lnTo>
                  <a:pt x="95750" y="113144"/>
                </a:lnTo>
                <a:lnTo>
                  <a:pt x="96100" y="112983"/>
                </a:lnTo>
                <a:lnTo>
                  <a:pt x="96277" y="112766"/>
                </a:lnTo>
                <a:lnTo>
                  <a:pt x="96594" y="113000"/>
                </a:lnTo>
                <a:lnTo>
                  <a:pt x="96905" y="112905"/>
                </a:lnTo>
                <a:lnTo>
                  <a:pt x="96933" y="112550"/>
                </a:lnTo>
                <a:lnTo>
                  <a:pt x="97244" y="112450"/>
                </a:lnTo>
                <a:lnTo>
                  <a:pt x="97327" y="112194"/>
                </a:lnTo>
                <a:lnTo>
                  <a:pt x="97477" y="112511"/>
                </a:lnTo>
                <a:lnTo>
                  <a:pt x="97772" y="112944"/>
                </a:lnTo>
                <a:lnTo>
                  <a:pt x="97966" y="112727"/>
                </a:lnTo>
                <a:lnTo>
                  <a:pt x="98027" y="112272"/>
                </a:lnTo>
                <a:lnTo>
                  <a:pt x="98233" y="112272"/>
                </a:lnTo>
                <a:lnTo>
                  <a:pt x="98266" y="112433"/>
                </a:lnTo>
                <a:lnTo>
                  <a:pt x="98588" y="112433"/>
                </a:lnTo>
                <a:lnTo>
                  <a:pt x="98627" y="112172"/>
                </a:lnTo>
                <a:lnTo>
                  <a:pt x="99072" y="112094"/>
                </a:lnTo>
                <a:lnTo>
                  <a:pt x="99311" y="111777"/>
                </a:lnTo>
                <a:lnTo>
                  <a:pt x="99488" y="111561"/>
                </a:lnTo>
                <a:lnTo>
                  <a:pt x="99533" y="111855"/>
                </a:lnTo>
                <a:lnTo>
                  <a:pt x="99661" y="111616"/>
                </a:lnTo>
                <a:lnTo>
                  <a:pt x="99872" y="111700"/>
                </a:lnTo>
                <a:lnTo>
                  <a:pt x="100200" y="111500"/>
                </a:lnTo>
                <a:lnTo>
                  <a:pt x="100050" y="111161"/>
                </a:lnTo>
                <a:lnTo>
                  <a:pt x="100211" y="110850"/>
                </a:lnTo>
                <a:lnTo>
                  <a:pt x="100344" y="110294"/>
                </a:lnTo>
                <a:lnTo>
                  <a:pt x="100166" y="109761"/>
                </a:lnTo>
                <a:lnTo>
                  <a:pt x="100361" y="109838"/>
                </a:lnTo>
                <a:lnTo>
                  <a:pt x="100494" y="109561"/>
                </a:lnTo>
                <a:lnTo>
                  <a:pt x="100983" y="109461"/>
                </a:lnTo>
                <a:lnTo>
                  <a:pt x="101022" y="109700"/>
                </a:lnTo>
                <a:lnTo>
                  <a:pt x="101394" y="109700"/>
                </a:lnTo>
                <a:lnTo>
                  <a:pt x="101483" y="109083"/>
                </a:lnTo>
                <a:lnTo>
                  <a:pt x="101677" y="109083"/>
                </a:lnTo>
                <a:lnTo>
                  <a:pt x="101733" y="108672"/>
                </a:lnTo>
                <a:lnTo>
                  <a:pt x="101911" y="108650"/>
                </a:lnTo>
                <a:lnTo>
                  <a:pt x="101944" y="108872"/>
                </a:lnTo>
                <a:lnTo>
                  <a:pt x="102061" y="108772"/>
                </a:lnTo>
                <a:lnTo>
                  <a:pt x="102294" y="108294"/>
                </a:lnTo>
                <a:lnTo>
                  <a:pt x="102516" y="108650"/>
                </a:lnTo>
                <a:lnTo>
                  <a:pt x="102577" y="108116"/>
                </a:lnTo>
                <a:lnTo>
                  <a:pt x="102800" y="108077"/>
                </a:lnTo>
                <a:lnTo>
                  <a:pt x="102944" y="107661"/>
                </a:lnTo>
                <a:lnTo>
                  <a:pt x="102605" y="107561"/>
                </a:lnTo>
                <a:lnTo>
                  <a:pt x="102322" y="107700"/>
                </a:lnTo>
                <a:lnTo>
                  <a:pt x="101838" y="107211"/>
                </a:lnTo>
                <a:lnTo>
                  <a:pt x="102488" y="107166"/>
                </a:lnTo>
                <a:lnTo>
                  <a:pt x="102783" y="106616"/>
                </a:lnTo>
                <a:lnTo>
                  <a:pt x="102933" y="106811"/>
                </a:lnTo>
                <a:lnTo>
                  <a:pt x="103138" y="106555"/>
                </a:lnTo>
                <a:lnTo>
                  <a:pt x="103672" y="106988"/>
                </a:lnTo>
                <a:lnTo>
                  <a:pt x="103822" y="106433"/>
                </a:lnTo>
                <a:lnTo>
                  <a:pt x="103488" y="106294"/>
                </a:lnTo>
                <a:lnTo>
                  <a:pt x="103361" y="106038"/>
                </a:lnTo>
                <a:lnTo>
                  <a:pt x="103416" y="105705"/>
                </a:lnTo>
                <a:lnTo>
                  <a:pt x="103822" y="106077"/>
                </a:lnTo>
                <a:lnTo>
                  <a:pt x="104038" y="105722"/>
                </a:lnTo>
                <a:lnTo>
                  <a:pt x="103994" y="105583"/>
                </a:lnTo>
                <a:lnTo>
                  <a:pt x="103727" y="105583"/>
                </a:lnTo>
                <a:lnTo>
                  <a:pt x="103672" y="105111"/>
                </a:lnTo>
                <a:lnTo>
                  <a:pt x="103461" y="104894"/>
                </a:lnTo>
                <a:lnTo>
                  <a:pt x="103744" y="104794"/>
                </a:lnTo>
                <a:lnTo>
                  <a:pt x="103888" y="105050"/>
                </a:lnTo>
                <a:lnTo>
                  <a:pt x="104083" y="105050"/>
                </a:lnTo>
                <a:lnTo>
                  <a:pt x="104216" y="105311"/>
                </a:lnTo>
                <a:lnTo>
                  <a:pt x="104227" y="104872"/>
                </a:lnTo>
                <a:lnTo>
                  <a:pt x="103888" y="104538"/>
                </a:lnTo>
                <a:lnTo>
                  <a:pt x="103922" y="104122"/>
                </a:lnTo>
                <a:lnTo>
                  <a:pt x="104127" y="104122"/>
                </a:lnTo>
                <a:lnTo>
                  <a:pt x="104261" y="103805"/>
                </a:lnTo>
                <a:lnTo>
                  <a:pt x="104555" y="104161"/>
                </a:lnTo>
                <a:lnTo>
                  <a:pt x="104555" y="104516"/>
                </a:lnTo>
                <a:lnTo>
                  <a:pt x="104766" y="104516"/>
                </a:lnTo>
                <a:lnTo>
                  <a:pt x="104966" y="104950"/>
                </a:lnTo>
                <a:lnTo>
                  <a:pt x="105000" y="104322"/>
                </a:lnTo>
                <a:lnTo>
                  <a:pt x="104850" y="103944"/>
                </a:lnTo>
                <a:lnTo>
                  <a:pt x="104661" y="103944"/>
                </a:lnTo>
                <a:lnTo>
                  <a:pt x="104588" y="103644"/>
                </a:lnTo>
                <a:lnTo>
                  <a:pt x="104850" y="103544"/>
                </a:lnTo>
                <a:lnTo>
                  <a:pt x="104900" y="103200"/>
                </a:lnTo>
                <a:lnTo>
                  <a:pt x="104572" y="103061"/>
                </a:lnTo>
                <a:lnTo>
                  <a:pt x="105027" y="102561"/>
                </a:lnTo>
                <a:lnTo>
                  <a:pt x="104805" y="102261"/>
                </a:lnTo>
                <a:lnTo>
                  <a:pt x="104505" y="102288"/>
                </a:lnTo>
                <a:lnTo>
                  <a:pt x="104355" y="102488"/>
                </a:lnTo>
                <a:lnTo>
                  <a:pt x="104422" y="102083"/>
                </a:lnTo>
                <a:lnTo>
                  <a:pt x="104827" y="101711"/>
                </a:lnTo>
                <a:lnTo>
                  <a:pt x="105472" y="101333"/>
                </a:lnTo>
                <a:lnTo>
                  <a:pt x="105266" y="101033"/>
                </a:lnTo>
                <a:lnTo>
                  <a:pt x="105027" y="101333"/>
                </a:lnTo>
                <a:lnTo>
                  <a:pt x="104555" y="100777"/>
                </a:lnTo>
                <a:lnTo>
                  <a:pt x="104966" y="100777"/>
                </a:lnTo>
                <a:lnTo>
                  <a:pt x="104705" y="100300"/>
                </a:lnTo>
                <a:lnTo>
                  <a:pt x="104394" y="100261"/>
                </a:lnTo>
                <a:lnTo>
                  <a:pt x="104600" y="100027"/>
                </a:lnTo>
                <a:lnTo>
                  <a:pt x="104438" y="99750"/>
                </a:lnTo>
                <a:lnTo>
                  <a:pt x="104688" y="99827"/>
                </a:lnTo>
                <a:lnTo>
                  <a:pt x="104766" y="99388"/>
                </a:lnTo>
                <a:lnTo>
                  <a:pt x="104883" y="99433"/>
                </a:lnTo>
                <a:lnTo>
                  <a:pt x="105088" y="99388"/>
                </a:lnTo>
                <a:lnTo>
                  <a:pt x="105061" y="99905"/>
                </a:lnTo>
                <a:lnTo>
                  <a:pt x="105311" y="99905"/>
                </a:lnTo>
                <a:lnTo>
                  <a:pt x="105800" y="99216"/>
                </a:lnTo>
                <a:lnTo>
                  <a:pt x="105827" y="98894"/>
                </a:lnTo>
                <a:lnTo>
                  <a:pt x="106272" y="98933"/>
                </a:lnTo>
                <a:lnTo>
                  <a:pt x="106005" y="98500"/>
                </a:lnTo>
                <a:lnTo>
                  <a:pt x="105711" y="98461"/>
                </a:lnTo>
                <a:lnTo>
                  <a:pt x="105800" y="98005"/>
                </a:lnTo>
                <a:lnTo>
                  <a:pt x="106066" y="98383"/>
                </a:lnTo>
                <a:lnTo>
                  <a:pt x="106388" y="98166"/>
                </a:lnTo>
                <a:lnTo>
                  <a:pt x="106377" y="97711"/>
                </a:lnTo>
                <a:lnTo>
                  <a:pt x="106511" y="97511"/>
                </a:lnTo>
                <a:lnTo>
                  <a:pt x="106344" y="97211"/>
                </a:lnTo>
                <a:lnTo>
                  <a:pt x="106377" y="96861"/>
                </a:lnTo>
                <a:lnTo>
                  <a:pt x="106594" y="96661"/>
                </a:lnTo>
                <a:lnTo>
                  <a:pt x="106444" y="96338"/>
                </a:lnTo>
                <a:lnTo>
                  <a:pt x="106444" y="96066"/>
                </a:lnTo>
                <a:lnTo>
                  <a:pt x="106072" y="95777"/>
                </a:lnTo>
                <a:lnTo>
                  <a:pt x="106611" y="96005"/>
                </a:lnTo>
                <a:lnTo>
                  <a:pt x="106833" y="95772"/>
                </a:lnTo>
                <a:lnTo>
                  <a:pt x="107127" y="94844"/>
                </a:lnTo>
                <a:lnTo>
                  <a:pt x="107444" y="94783"/>
                </a:lnTo>
                <a:lnTo>
                  <a:pt x="107511" y="95211"/>
                </a:lnTo>
                <a:lnTo>
                  <a:pt x="107611" y="95400"/>
                </a:lnTo>
                <a:lnTo>
                  <a:pt x="107683" y="94877"/>
                </a:lnTo>
                <a:lnTo>
                  <a:pt x="107955" y="94638"/>
                </a:lnTo>
                <a:lnTo>
                  <a:pt x="107744" y="94155"/>
                </a:lnTo>
                <a:lnTo>
                  <a:pt x="107377" y="94111"/>
                </a:lnTo>
                <a:lnTo>
                  <a:pt x="107205" y="93894"/>
                </a:lnTo>
                <a:lnTo>
                  <a:pt x="107366" y="93722"/>
                </a:lnTo>
                <a:lnTo>
                  <a:pt x="107638" y="93783"/>
                </a:lnTo>
                <a:lnTo>
                  <a:pt x="107855" y="93511"/>
                </a:lnTo>
                <a:lnTo>
                  <a:pt x="107677" y="93255"/>
                </a:lnTo>
                <a:lnTo>
                  <a:pt x="107438" y="93088"/>
                </a:lnTo>
                <a:lnTo>
                  <a:pt x="107700" y="92766"/>
                </a:lnTo>
                <a:lnTo>
                  <a:pt x="107833" y="92805"/>
                </a:lnTo>
                <a:lnTo>
                  <a:pt x="107888" y="92583"/>
                </a:lnTo>
                <a:lnTo>
                  <a:pt x="107672" y="92316"/>
                </a:lnTo>
                <a:lnTo>
                  <a:pt x="107027" y="92355"/>
                </a:lnTo>
                <a:lnTo>
                  <a:pt x="107066" y="92122"/>
                </a:lnTo>
                <a:lnTo>
                  <a:pt x="107477" y="91644"/>
                </a:lnTo>
                <a:lnTo>
                  <a:pt x="107855" y="91777"/>
                </a:lnTo>
                <a:lnTo>
                  <a:pt x="107972" y="91655"/>
                </a:lnTo>
                <a:lnTo>
                  <a:pt x="108027" y="91388"/>
                </a:lnTo>
                <a:lnTo>
                  <a:pt x="108261" y="91555"/>
                </a:lnTo>
                <a:lnTo>
                  <a:pt x="108283" y="91744"/>
                </a:lnTo>
                <a:lnTo>
                  <a:pt x="108527" y="91488"/>
                </a:lnTo>
                <a:lnTo>
                  <a:pt x="108405" y="91161"/>
                </a:lnTo>
                <a:lnTo>
                  <a:pt x="108350" y="90388"/>
                </a:lnTo>
                <a:lnTo>
                  <a:pt x="108150" y="90211"/>
                </a:lnTo>
                <a:lnTo>
                  <a:pt x="107911" y="90527"/>
                </a:lnTo>
                <a:lnTo>
                  <a:pt x="107983" y="90666"/>
                </a:lnTo>
                <a:lnTo>
                  <a:pt x="107983" y="90905"/>
                </a:lnTo>
                <a:lnTo>
                  <a:pt x="107572" y="90783"/>
                </a:lnTo>
                <a:lnTo>
                  <a:pt x="107066" y="91361"/>
                </a:lnTo>
                <a:lnTo>
                  <a:pt x="106800" y="91300"/>
                </a:lnTo>
                <a:lnTo>
                  <a:pt x="106800" y="90827"/>
                </a:lnTo>
                <a:lnTo>
                  <a:pt x="107338" y="90688"/>
                </a:lnTo>
                <a:lnTo>
                  <a:pt x="108205" y="89600"/>
                </a:lnTo>
                <a:lnTo>
                  <a:pt x="108150" y="89438"/>
                </a:lnTo>
                <a:lnTo>
                  <a:pt x="107761" y="89438"/>
                </a:lnTo>
                <a:lnTo>
                  <a:pt x="107600" y="89161"/>
                </a:lnTo>
                <a:lnTo>
                  <a:pt x="107500" y="89400"/>
                </a:lnTo>
                <a:lnTo>
                  <a:pt x="106861" y="88316"/>
                </a:lnTo>
                <a:lnTo>
                  <a:pt x="106405" y="88216"/>
                </a:lnTo>
                <a:lnTo>
                  <a:pt x="105800" y="88911"/>
                </a:lnTo>
                <a:lnTo>
                  <a:pt x="105488" y="88766"/>
                </a:lnTo>
                <a:lnTo>
                  <a:pt x="105088" y="87994"/>
                </a:lnTo>
                <a:lnTo>
                  <a:pt x="104688" y="88111"/>
                </a:lnTo>
                <a:lnTo>
                  <a:pt x="104288" y="88550"/>
                </a:lnTo>
                <a:lnTo>
                  <a:pt x="104172" y="89005"/>
                </a:lnTo>
                <a:lnTo>
                  <a:pt x="104216" y="88388"/>
                </a:lnTo>
                <a:lnTo>
                  <a:pt x="104661" y="87900"/>
                </a:lnTo>
                <a:lnTo>
                  <a:pt x="104911" y="87916"/>
                </a:lnTo>
                <a:lnTo>
                  <a:pt x="105172" y="87661"/>
                </a:lnTo>
                <a:lnTo>
                  <a:pt x="105650" y="87972"/>
                </a:lnTo>
                <a:lnTo>
                  <a:pt x="105988" y="87761"/>
                </a:lnTo>
                <a:lnTo>
                  <a:pt x="106022" y="87300"/>
                </a:lnTo>
                <a:lnTo>
                  <a:pt x="106211" y="87066"/>
                </a:lnTo>
                <a:lnTo>
                  <a:pt x="106444" y="87105"/>
                </a:lnTo>
                <a:lnTo>
                  <a:pt x="106905" y="86394"/>
                </a:lnTo>
                <a:lnTo>
                  <a:pt x="107438" y="86316"/>
                </a:lnTo>
                <a:lnTo>
                  <a:pt x="107450" y="85938"/>
                </a:lnTo>
                <a:lnTo>
                  <a:pt x="106983" y="84911"/>
                </a:lnTo>
                <a:lnTo>
                  <a:pt x="105972" y="84077"/>
                </a:lnTo>
                <a:lnTo>
                  <a:pt x="105327" y="83588"/>
                </a:lnTo>
                <a:lnTo>
                  <a:pt x="104544" y="82555"/>
                </a:lnTo>
                <a:lnTo>
                  <a:pt x="104161" y="82533"/>
                </a:lnTo>
                <a:lnTo>
                  <a:pt x="103522" y="83127"/>
                </a:lnTo>
                <a:lnTo>
                  <a:pt x="103211" y="83027"/>
                </a:lnTo>
                <a:lnTo>
                  <a:pt x="102711" y="82416"/>
                </a:lnTo>
                <a:lnTo>
                  <a:pt x="102694" y="82138"/>
                </a:lnTo>
                <a:lnTo>
                  <a:pt x="102488" y="82022"/>
                </a:lnTo>
                <a:lnTo>
                  <a:pt x="102044" y="82255"/>
                </a:lnTo>
                <a:lnTo>
                  <a:pt x="101544" y="82177"/>
                </a:lnTo>
                <a:lnTo>
                  <a:pt x="101111" y="82377"/>
                </a:lnTo>
                <a:lnTo>
                  <a:pt x="100566" y="83266"/>
                </a:lnTo>
                <a:lnTo>
                  <a:pt x="101022" y="82077"/>
                </a:lnTo>
                <a:lnTo>
                  <a:pt x="101377" y="81844"/>
                </a:lnTo>
                <a:lnTo>
                  <a:pt x="101616" y="81938"/>
                </a:lnTo>
                <a:lnTo>
                  <a:pt x="101866" y="81938"/>
                </a:lnTo>
                <a:lnTo>
                  <a:pt x="101972" y="81783"/>
                </a:lnTo>
                <a:lnTo>
                  <a:pt x="102266" y="81938"/>
                </a:lnTo>
                <a:lnTo>
                  <a:pt x="102783" y="81661"/>
                </a:lnTo>
                <a:lnTo>
                  <a:pt x="103022" y="82455"/>
                </a:lnTo>
                <a:lnTo>
                  <a:pt x="103272" y="82733"/>
                </a:lnTo>
                <a:lnTo>
                  <a:pt x="103655" y="82733"/>
                </a:lnTo>
                <a:lnTo>
                  <a:pt x="103905" y="82277"/>
                </a:lnTo>
                <a:lnTo>
                  <a:pt x="104527" y="82394"/>
                </a:lnTo>
                <a:lnTo>
                  <a:pt x="104955" y="82788"/>
                </a:lnTo>
                <a:lnTo>
                  <a:pt x="105250" y="82811"/>
                </a:lnTo>
                <a:lnTo>
                  <a:pt x="105633" y="83344"/>
                </a:lnTo>
                <a:lnTo>
                  <a:pt x="106200" y="82911"/>
                </a:lnTo>
                <a:lnTo>
                  <a:pt x="107000" y="83311"/>
                </a:lnTo>
                <a:lnTo>
                  <a:pt x="107216" y="83127"/>
                </a:lnTo>
                <a:lnTo>
                  <a:pt x="106933" y="82377"/>
                </a:lnTo>
                <a:lnTo>
                  <a:pt x="106683" y="82238"/>
                </a:lnTo>
                <a:lnTo>
                  <a:pt x="106227" y="81483"/>
                </a:lnTo>
                <a:lnTo>
                  <a:pt x="106227" y="81288"/>
                </a:lnTo>
                <a:lnTo>
                  <a:pt x="106022" y="81072"/>
                </a:lnTo>
                <a:lnTo>
                  <a:pt x="105622" y="81111"/>
                </a:lnTo>
                <a:lnTo>
                  <a:pt x="105233" y="80888"/>
                </a:lnTo>
                <a:lnTo>
                  <a:pt x="104716" y="79905"/>
                </a:lnTo>
                <a:lnTo>
                  <a:pt x="104705" y="79127"/>
                </a:lnTo>
                <a:lnTo>
                  <a:pt x="103977" y="78422"/>
                </a:lnTo>
                <a:lnTo>
                  <a:pt x="103933" y="77650"/>
                </a:lnTo>
                <a:lnTo>
                  <a:pt x="103550" y="77472"/>
                </a:lnTo>
                <a:lnTo>
                  <a:pt x="103744" y="76855"/>
                </a:lnTo>
                <a:lnTo>
                  <a:pt x="103611" y="76816"/>
                </a:lnTo>
                <a:lnTo>
                  <a:pt x="103022" y="75177"/>
                </a:lnTo>
                <a:lnTo>
                  <a:pt x="101944" y="74444"/>
                </a:lnTo>
                <a:lnTo>
                  <a:pt x="101666" y="74661"/>
                </a:lnTo>
                <a:lnTo>
                  <a:pt x="101666" y="74288"/>
                </a:lnTo>
                <a:lnTo>
                  <a:pt x="100655" y="73650"/>
                </a:lnTo>
                <a:lnTo>
                  <a:pt x="100505" y="73672"/>
                </a:lnTo>
                <a:lnTo>
                  <a:pt x="100494" y="72366"/>
                </a:lnTo>
                <a:lnTo>
                  <a:pt x="100655" y="71472"/>
                </a:lnTo>
                <a:lnTo>
                  <a:pt x="100494" y="70877"/>
                </a:lnTo>
                <a:lnTo>
                  <a:pt x="100594" y="70127"/>
                </a:lnTo>
                <a:lnTo>
                  <a:pt x="100727" y="70244"/>
                </a:lnTo>
                <a:lnTo>
                  <a:pt x="101011" y="70127"/>
                </a:lnTo>
                <a:lnTo>
                  <a:pt x="101366" y="69355"/>
                </a:lnTo>
                <a:lnTo>
                  <a:pt x="101561" y="69516"/>
                </a:lnTo>
                <a:lnTo>
                  <a:pt x="101911" y="68961"/>
                </a:lnTo>
                <a:lnTo>
                  <a:pt x="101544" y="68666"/>
                </a:lnTo>
                <a:lnTo>
                  <a:pt x="101366" y="68350"/>
                </a:lnTo>
                <a:lnTo>
                  <a:pt x="101677" y="67894"/>
                </a:lnTo>
                <a:lnTo>
                  <a:pt x="102266" y="67933"/>
                </a:lnTo>
                <a:lnTo>
                  <a:pt x="102283" y="67383"/>
                </a:lnTo>
                <a:lnTo>
                  <a:pt x="102766" y="67261"/>
                </a:lnTo>
                <a:lnTo>
                  <a:pt x="102727" y="66844"/>
                </a:lnTo>
                <a:lnTo>
                  <a:pt x="102283" y="66466"/>
                </a:lnTo>
                <a:lnTo>
                  <a:pt x="102727" y="66388"/>
                </a:lnTo>
                <a:lnTo>
                  <a:pt x="103050" y="66727"/>
                </a:lnTo>
                <a:lnTo>
                  <a:pt x="103138" y="66411"/>
                </a:lnTo>
                <a:lnTo>
                  <a:pt x="103488" y="66427"/>
                </a:lnTo>
                <a:lnTo>
                  <a:pt x="103844" y="66033"/>
                </a:lnTo>
                <a:lnTo>
                  <a:pt x="104100" y="66033"/>
                </a:lnTo>
                <a:lnTo>
                  <a:pt x="104516" y="65300"/>
                </a:lnTo>
                <a:lnTo>
                  <a:pt x="104661" y="65616"/>
                </a:lnTo>
                <a:lnTo>
                  <a:pt x="104838" y="65322"/>
                </a:lnTo>
                <a:lnTo>
                  <a:pt x="104883" y="65594"/>
                </a:lnTo>
                <a:lnTo>
                  <a:pt x="105355" y="66033"/>
                </a:lnTo>
                <a:lnTo>
                  <a:pt x="105844" y="65477"/>
                </a:lnTo>
                <a:lnTo>
                  <a:pt x="105844" y="65244"/>
                </a:lnTo>
                <a:lnTo>
                  <a:pt x="105533" y="65166"/>
                </a:lnTo>
                <a:lnTo>
                  <a:pt x="105488" y="64611"/>
                </a:lnTo>
                <a:lnTo>
                  <a:pt x="105738" y="64433"/>
                </a:lnTo>
                <a:lnTo>
                  <a:pt x="105944" y="64433"/>
                </a:lnTo>
                <a:lnTo>
                  <a:pt x="105622" y="63822"/>
                </a:lnTo>
                <a:lnTo>
                  <a:pt x="105650" y="63522"/>
                </a:lnTo>
                <a:lnTo>
                  <a:pt x="106077" y="63344"/>
                </a:lnTo>
                <a:lnTo>
                  <a:pt x="105827" y="63183"/>
                </a:lnTo>
                <a:lnTo>
                  <a:pt x="105366" y="63305"/>
                </a:lnTo>
                <a:lnTo>
                  <a:pt x="104822" y="63322"/>
                </a:lnTo>
                <a:lnTo>
                  <a:pt x="104850" y="63105"/>
                </a:lnTo>
                <a:lnTo>
                  <a:pt x="104422" y="63127"/>
                </a:lnTo>
                <a:lnTo>
                  <a:pt x="104261" y="63361"/>
                </a:lnTo>
                <a:lnTo>
                  <a:pt x="103022" y="63422"/>
                </a:lnTo>
                <a:lnTo>
                  <a:pt x="102766" y="63127"/>
                </a:lnTo>
                <a:lnTo>
                  <a:pt x="102533" y="62988"/>
                </a:lnTo>
                <a:lnTo>
                  <a:pt x="102311" y="62533"/>
                </a:lnTo>
                <a:lnTo>
                  <a:pt x="102088" y="62411"/>
                </a:lnTo>
                <a:lnTo>
                  <a:pt x="101972" y="62200"/>
                </a:lnTo>
                <a:lnTo>
                  <a:pt x="101083" y="62750"/>
                </a:lnTo>
                <a:lnTo>
                  <a:pt x="100611" y="62766"/>
                </a:lnTo>
                <a:lnTo>
                  <a:pt x="100772" y="62950"/>
                </a:lnTo>
                <a:lnTo>
                  <a:pt x="100772" y="63422"/>
                </a:lnTo>
                <a:lnTo>
                  <a:pt x="100505" y="63716"/>
                </a:lnTo>
                <a:lnTo>
                  <a:pt x="99977" y="64000"/>
                </a:lnTo>
                <a:lnTo>
                  <a:pt x="100066" y="64072"/>
                </a:lnTo>
                <a:lnTo>
                  <a:pt x="100244" y="64394"/>
                </a:lnTo>
                <a:lnTo>
                  <a:pt x="100033" y="64883"/>
                </a:lnTo>
                <a:lnTo>
                  <a:pt x="99855" y="65105"/>
                </a:lnTo>
                <a:lnTo>
                  <a:pt x="99477" y="64905"/>
                </a:lnTo>
                <a:lnTo>
                  <a:pt x="99105" y="65205"/>
                </a:lnTo>
                <a:lnTo>
                  <a:pt x="98588" y="65183"/>
                </a:lnTo>
                <a:lnTo>
                  <a:pt x="98055" y="63794"/>
                </a:lnTo>
                <a:lnTo>
                  <a:pt x="98055" y="63088"/>
                </a:lnTo>
                <a:lnTo>
                  <a:pt x="97966" y="62588"/>
                </a:lnTo>
                <a:lnTo>
                  <a:pt x="97444" y="62611"/>
                </a:lnTo>
                <a:lnTo>
                  <a:pt x="97244" y="62766"/>
                </a:lnTo>
                <a:lnTo>
                  <a:pt x="97211" y="62511"/>
                </a:lnTo>
                <a:lnTo>
                  <a:pt x="96994" y="62511"/>
                </a:lnTo>
                <a:lnTo>
                  <a:pt x="96827" y="62827"/>
                </a:lnTo>
                <a:lnTo>
                  <a:pt x="96694" y="62550"/>
                </a:lnTo>
                <a:lnTo>
                  <a:pt x="96677" y="62788"/>
                </a:lnTo>
                <a:lnTo>
                  <a:pt x="96383" y="62116"/>
                </a:lnTo>
                <a:lnTo>
                  <a:pt x="96316" y="61800"/>
                </a:lnTo>
                <a:lnTo>
                  <a:pt x="95661" y="61205"/>
                </a:lnTo>
                <a:lnTo>
                  <a:pt x="95244" y="60888"/>
                </a:lnTo>
                <a:lnTo>
                  <a:pt x="95205" y="60316"/>
                </a:lnTo>
                <a:lnTo>
                  <a:pt x="94994" y="59705"/>
                </a:lnTo>
                <a:lnTo>
                  <a:pt x="95172" y="59483"/>
                </a:lnTo>
                <a:lnTo>
                  <a:pt x="95155" y="59227"/>
                </a:lnTo>
                <a:lnTo>
                  <a:pt x="95216" y="58950"/>
                </a:lnTo>
                <a:lnTo>
                  <a:pt x="95261" y="58416"/>
                </a:lnTo>
                <a:lnTo>
                  <a:pt x="95500" y="58183"/>
                </a:lnTo>
                <a:lnTo>
                  <a:pt x="95538" y="57883"/>
                </a:lnTo>
                <a:lnTo>
                  <a:pt x="96277" y="58238"/>
                </a:lnTo>
                <a:lnTo>
                  <a:pt x="96922" y="58216"/>
                </a:lnTo>
                <a:lnTo>
                  <a:pt x="97416" y="58194"/>
                </a:lnTo>
                <a:lnTo>
                  <a:pt x="97611" y="57644"/>
                </a:lnTo>
                <a:lnTo>
                  <a:pt x="97494" y="57388"/>
                </a:lnTo>
                <a:lnTo>
                  <a:pt x="97772" y="57388"/>
                </a:lnTo>
                <a:lnTo>
                  <a:pt x="97700" y="56755"/>
                </a:lnTo>
                <a:lnTo>
                  <a:pt x="97583" y="56616"/>
                </a:lnTo>
                <a:lnTo>
                  <a:pt x="97733" y="56316"/>
                </a:lnTo>
                <a:lnTo>
                  <a:pt x="97938" y="54994"/>
                </a:lnTo>
                <a:lnTo>
                  <a:pt x="98627" y="54477"/>
                </a:lnTo>
                <a:lnTo>
                  <a:pt x="99044" y="54461"/>
                </a:lnTo>
                <a:lnTo>
                  <a:pt x="99355" y="53744"/>
                </a:lnTo>
                <a:lnTo>
                  <a:pt x="99561" y="53688"/>
                </a:lnTo>
                <a:lnTo>
                  <a:pt x="99605" y="52661"/>
                </a:lnTo>
                <a:lnTo>
                  <a:pt x="100005" y="52066"/>
                </a:lnTo>
                <a:lnTo>
                  <a:pt x="100077" y="51472"/>
                </a:lnTo>
                <a:lnTo>
                  <a:pt x="100244" y="51355"/>
                </a:lnTo>
                <a:lnTo>
                  <a:pt x="100494" y="50777"/>
                </a:lnTo>
                <a:lnTo>
                  <a:pt x="100933" y="50755"/>
                </a:lnTo>
                <a:lnTo>
                  <a:pt x="101111" y="50916"/>
                </a:lnTo>
                <a:lnTo>
                  <a:pt x="101455" y="50916"/>
                </a:lnTo>
                <a:lnTo>
                  <a:pt x="101583" y="50405"/>
                </a:lnTo>
                <a:lnTo>
                  <a:pt x="102188" y="51372"/>
                </a:lnTo>
                <a:lnTo>
                  <a:pt x="103061" y="52066"/>
                </a:lnTo>
                <a:lnTo>
                  <a:pt x="103105" y="52500"/>
                </a:lnTo>
                <a:lnTo>
                  <a:pt x="102872" y="52677"/>
                </a:lnTo>
                <a:lnTo>
                  <a:pt x="102783" y="53038"/>
                </a:lnTo>
                <a:lnTo>
                  <a:pt x="102372" y="53744"/>
                </a:lnTo>
                <a:lnTo>
                  <a:pt x="102322" y="54400"/>
                </a:lnTo>
                <a:lnTo>
                  <a:pt x="101955" y="54422"/>
                </a:lnTo>
                <a:lnTo>
                  <a:pt x="102000" y="54616"/>
                </a:lnTo>
                <a:lnTo>
                  <a:pt x="101911" y="55294"/>
                </a:lnTo>
                <a:lnTo>
                  <a:pt x="102344" y="55866"/>
                </a:lnTo>
                <a:lnTo>
                  <a:pt x="102311" y="56222"/>
                </a:lnTo>
                <a:lnTo>
                  <a:pt x="102144" y="56316"/>
                </a:lnTo>
                <a:lnTo>
                  <a:pt x="102144" y="56633"/>
                </a:lnTo>
                <a:lnTo>
                  <a:pt x="102322" y="56916"/>
                </a:lnTo>
                <a:lnTo>
                  <a:pt x="102755" y="56716"/>
                </a:lnTo>
                <a:lnTo>
                  <a:pt x="103211" y="56238"/>
                </a:lnTo>
                <a:lnTo>
                  <a:pt x="103033" y="56716"/>
                </a:lnTo>
                <a:lnTo>
                  <a:pt x="102666" y="57050"/>
                </a:lnTo>
                <a:lnTo>
                  <a:pt x="102711" y="57311"/>
                </a:lnTo>
                <a:lnTo>
                  <a:pt x="102933" y="57372"/>
                </a:lnTo>
                <a:lnTo>
                  <a:pt x="102888" y="57666"/>
                </a:lnTo>
                <a:lnTo>
                  <a:pt x="102727" y="57816"/>
                </a:lnTo>
                <a:lnTo>
                  <a:pt x="102283" y="57744"/>
                </a:lnTo>
                <a:lnTo>
                  <a:pt x="102088" y="58100"/>
                </a:lnTo>
                <a:lnTo>
                  <a:pt x="101766" y="58133"/>
                </a:lnTo>
                <a:lnTo>
                  <a:pt x="101605" y="58527"/>
                </a:lnTo>
                <a:lnTo>
                  <a:pt x="101916" y="58800"/>
                </a:lnTo>
                <a:lnTo>
                  <a:pt x="101961" y="59222"/>
                </a:lnTo>
                <a:lnTo>
                  <a:pt x="102205" y="59166"/>
                </a:lnTo>
                <a:lnTo>
                  <a:pt x="102438" y="58761"/>
                </a:lnTo>
                <a:lnTo>
                  <a:pt x="102672" y="58772"/>
                </a:lnTo>
                <a:lnTo>
                  <a:pt x="102983" y="58133"/>
                </a:lnTo>
                <a:lnTo>
                  <a:pt x="103538" y="57811"/>
                </a:lnTo>
                <a:lnTo>
                  <a:pt x="103594" y="57605"/>
                </a:lnTo>
                <a:lnTo>
                  <a:pt x="103433" y="57094"/>
                </a:lnTo>
                <a:lnTo>
                  <a:pt x="103922" y="56600"/>
                </a:lnTo>
                <a:lnTo>
                  <a:pt x="104777" y="55722"/>
                </a:lnTo>
                <a:lnTo>
                  <a:pt x="105027" y="55766"/>
                </a:lnTo>
                <a:lnTo>
                  <a:pt x="105105" y="55227"/>
                </a:lnTo>
                <a:lnTo>
                  <a:pt x="105550" y="55227"/>
                </a:lnTo>
                <a:lnTo>
                  <a:pt x="106066" y="54733"/>
                </a:lnTo>
                <a:lnTo>
                  <a:pt x="106272" y="54977"/>
                </a:lnTo>
                <a:lnTo>
                  <a:pt x="106494" y="54877"/>
                </a:lnTo>
                <a:lnTo>
                  <a:pt x="106922" y="54833"/>
                </a:lnTo>
                <a:lnTo>
                  <a:pt x="107483" y="53966"/>
                </a:lnTo>
                <a:lnTo>
                  <a:pt x="107627" y="54455"/>
                </a:lnTo>
                <a:lnTo>
                  <a:pt x="107672" y="54444"/>
                </a:lnTo>
                <a:lnTo>
                  <a:pt x="108633" y="53850"/>
                </a:lnTo>
                <a:lnTo>
                  <a:pt x="114322" y="48488"/>
                </a:lnTo>
                <a:lnTo>
                  <a:pt x="114833" y="44483"/>
                </a:lnTo>
                <a:lnTo>
                  <a:pt x="116522" y="42694"/>
                </a:lnTo>
                <a:lnTo>
                  <a:pt x="116600" y="42416"/>
                </a:lnTo>
                <a:lnTo>
                  <a:pt x="116600" y="42122"/>
                </a:lnTo>
                <a:lnTo>
                  <a:pt x="116461" y="41988"/>
                </a:lnTo>
                <a:lnTo>
                  <a:pt x="116388" y="41538"/>
                </a:lnTo>
                <a:lnTo>
                  <a:pt x="116411" y="41338"/>
                </a:lnTo>
                <a:lnTo>
                  <a:pt x="116638" y="41161"/>
                </a:lnTo>
                <a:lnTo>
                  <a:pt x="117105" y="41233"/>
                </a:lnTo>
                <a:lnTo>
                  <a:pt x="117233" y="41177"/>
                </a:lnTo>
                <a:lnTo>
                  <a:pt x="117244" y="40727"/>
                </a:lnTo>
                <a:lnTo>
                  <a:pt x="117188" y="40461"/>
                </a:lnTo>
                <a:lnTo>
                  <a:pt x="117200" y="40111"/>
                </a:lnTo>
                <a:lnTo>
                  <a:pt x="117300" y="39866"/>
                </a:lnTo>
                <a:lnTo>
                  <a:pt x="117288" y="39394"/>
                </a:lnTo>
                <a:lnTo>
                  <a:pt x="117255" y="38933"/>
                </a:lnTo>
                <a:lnTo>
                  <a:pt x="117033" y="38705"/>
                </a:lnTo>
                <a:lnTo>
                  <a:pt x="117033" y="37805"/>
                </a:lnTo>
                <a:lnTo>
                  <a:pt x="116988" y="37366"/>
                </a:lnTo>
                <a:lnTo>
                  <a:pt x="116944" y="36738"/>
                </a:lnTo>
                <a:lnTo>
                  <a:pt x="116961" y="36266"/>
                </a:lnTo>
                <a:lnTo>
                  <a:pt x="116705" y="35822"/>
                </a:lnTo>
                <a:lnTo>
                  <a:pt x="116577" y="35494"/>
                </a:lnTo>
                <a:lnTo>
                  <a:pt x="116488" y="35111"/>
                </a:lnTo>
                <a:lnTo>
                  <a:pt x="116027" y="34155"/>
                </a:lnTo>
                <a:lnTo>
                  <a:pt x="115888" y="33716"/>
                </a:lnTo>
                <a:lnTo>
                  <a:pt x="115972" y="33483"/>
                </a:lnTo>
                <a:lnTo>
                  <a:pt x="116216" y="33272"/>
                </a:lnTo>
                <a:lnTo>
                  <a:pt x="116438" y="33244"/>
                </a:lnTo>
                <a:lnTo>
                  <a:pt x="116627" y="32911"/>
                </a:lnTo>
                <a:lnTo>
                  <a:pt x="116705" y="32561"/>
                </a:lnTo>
                <a:lnTo>
                  <a:pt x="117066" y="31816"/>
                </a:lnTo>
                <a:lnTo>
                  <a:pt x="117216" y="31761"/>
                </a:lnTo>
                <a:lnTo>
                  <a:pt x="117533" y="31872"/>
                </a:lnTo>
                <a:lnTo>
                  <a:pt x="117777" y="32005"/>
                </a:lnTo>
                <a:lnTo>
                  <a:pt x="119022" y="32305"/>
                </a:lnTo>
                <a:lnTo>
                  <a:pt x="119211" y="32388"/>
                </a:lnTo>
                <a:lnTo>
                  <a:pt x="119427" y="32388"/>
                </a:lnTo>
                <a:lnTo>
                  <a:pt x="119588" y="32133"/>
                </a:lnTo>
                <a:lnTo>
                  <a:pt x="119533" y="31744"/>
                </a:lnTo>
                <a:lnTo>
                  <a:pt x="119416" y="31450"/>
                </a:lnTo>
                <a:lnTo>
                  <a:pt x="119383" y="31172"/>
                </a:lnTo>
                <a:lnTo>
                  <a:pt x="119455" y="30977"/>
                </a:lnTo>
                <a:lnTo>
                  <a:pt x="119383" y="30700"/>
                </a:lnTo>
                <a:lnTo>
                  <a:pt x="119333" y="30411"/>
                </a:lnTo>
                <a:lnTo>
                  <a:pt x="119505" y="29888"/>
                </a:lnTo>
                <a:lnTo>
                  <a:pt x="119638" y="29700"/>
                </a:lnTo>
                <a:lnTo>
                  <a:pt x="119566" y="29294"/>
                </a:lnTo>
                <a:lnTo>
                  <a:pt x="119455" y="29027"/>
                </a:lnTo>
                <a:lnTo>
                  <a:pt x="119516" y="28877"/>
                </a:lnTo>
                <a:lnTo>
                  <a:pt x="119783" y="28694"/>
                </a:lnTo>
                <a:lnTo>
                  <a:pt x="119683" y="28455"/>
                </a:lnTo>
                <a:lnTo>
                  <a:pt x="119683" y="28161"/>
                </a:lnTo>
                <a:lnTo>
                  <a:pt x="119555" y="27883"/>
                </a:lnTo>
                <a:lnTo>
                  <a:pt x="119638" y="27533"/>
                </a:lnTo>
                <a:lnTo>
                  <a:pt x="119822" y="27344"/>
                </a:lnTo>
                <a:lnTo>
                  <a:pt x="119822" y="27138"/>
                </a:lnTo>
                <a:lnTo>
                  <a:pt x="119716" y="26861"/>
                </a:lnTo>
                <a:lnTo>
                  <a:pt x="119566" y="26322"/>
                </a:lnTo>
                <a:lnTo>
                  <a:pt x="119538" y="25711"/>
                </a:lnTo>
                <a:lnTo>
                  <a:pt x="119666" y="25644"/>
                </a:lnTo>
                <a:lnTo>
                  <a:pt x="119755" y="25527"/>
                </a:lnTo>
                <a:lnTo>
                  <a:pt x="119738" y="25327"/>
                </a:lnTo>
                <a:lnTo>
                  <a:pt x="119655" y="25150"/>
                </a:lnTo>
                <a:lnTo>
                  <a:pt x="119672" y="24855"/>
                </a:lnTo>
                <a:lnTo>
                  <a:pt x="119505" y="24694"/>
                </a:lnTo>
                <a:lnTo>
                  <a:pt x="119377" y="24461"/>
                </a:lnTo>
                <a:lnTo>
                  <a:pt x="119494" y="24077"/>
                </a:lnTo>
                <a:lnTo>
                  <a:pt x="119516" y="23644"/>
                </a:lnTo>
                <a:lnTo>
                  <a:pt x="119427" y="23511"/>
                </a:lnTo>
                <a:lnTo>
                  <a:pt x="119255" y="23188"/>
                </a:lnTo>
                <a:lnTo>
                  <a:pt x="119255" y="22955"/>
                </a:lnTo>
                <a:lnTo>
                  <a:pt x="119527" y="22522"/>
                </a:lnTo>
                <a:lnTo>
                  <a:pt x="119822" y="22450"/>
                </a:lnTo>
                <a:lnTo>
                  <a:pt x="119900" y="22238"/>
                </a:lnTo>
                <a:lnTo>
                  <a:pt x="119916" y="21788"/>
                </a:lnTo>
                <a:lnTo>
                  <a:pt x="120000" y="21238"/>
                </a:lnTo>
                <a:cubicBezTo>
                  <a:pt x="120000" y="21238"/>
                  <a:pt x="119761" y="21050"/>
                  <a:pt x="119761" y="21050"/>
                </a:cubicBezTo>
                <a:close/>
                <a:moveTo>
                  <a:pt x="119761" y="210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8" name="Google Shape;2808;p205"/>
          <p:cNvSpPr/>
          <p:nvPr/>
        </p:nvSpPr>
        <p:spPr>
          <a:xfrm>
            <a:off x="20239570" y="7060943"/>
            <a:ext cx="113804" cy="246868"/>
          </a:xfrm>
          <a:custGeom>
            <a:rect b="b" l="l" r="r" t="t"/>
            <a:pathLst>
              <a:path extrusionOk="0" h="120000" w="120000">
                <a:moveTo>
                  <a:pt x="105927" y="8550"/>
                </a:moveTo>
                <a:lnTo>
                  <a:pt x="101427" y="8550"/>
                </a:lnTo>
                <a:lnTo>
                  <a:pt x="94316" y="2266"/>
                </a:lnTo>
                <a:lnTo>
                  <a:pt x="79155" y="0"/>
                </a:lnTo>
                <a:lnTo>
                  <a:pt x="70416" y="2038"/>
                </a:lnTo>
                <a:lnTo>
                  <a:pt x="72055" y="5911"/>
                </a:lnTo>
                <a:lnTo>
                  <a:pt x="59655" y="7766"/>
                </a:lnTo>
                <a:lnTo>
                  <a:pt x="45200" y="14677"/>
                </a:lnTo>
                <a:lnTo>
                  <a:pt x="31683" y="24444"/>
                </a:lnTo>
                <a:lnTo>
                  <a:pt x="35044" y="27094"/>
                </a:lnTo>
                <a:lnTo>
                  <a:pt x="32516" y="30983"/>
                </a:lnTo>
                <a:lnTo>
                  <a:pt x="26672" y="33261"/>
                </a:lnTo>
                <a:lnTo>
                  <a:pt x="12172" y="44027"/>
                </a:lnTo>
                <a:lnTo>
                  <a:pt x="4972" y="55188"/>
                </a:lnTo>
                <a:lnTo>
                  <a:pt x="0" y="56872"/>
                </a:lnTo>
                <a:lnTo>
                  <a:pt x="4400" y="59494"/>
                </a:lnTo>
                <a:lnTo>
                  <a:pt x="4972" y="70511"/>
                </a:lnTo>
                <a:lnTo>
                  <a:pt x="6783" y="81927"/>
                </a:lnTo>
                <a:lnTo>
                  <a:pt x="13616" y="83727"/>
                </a:lnTo>
                <a:lnTo>
                  <a:pt x="15627" y="86977"/>
                </a:lnTo>
                <a:lnTo>
                  <a:pt x="12544" y="87416"/>
                </a:lnTo>
                <a:lnTo>
                  <a:pt x="12172" y="90850"/>
                </a:lnTo>
                <a:lnTo>
                  <a:pt x="19372" y="95516"/>
                </a:lnTo>
                <a:lnTo>
                  <a:pt x="26672" y="96361"/>
                </a:lnTo>
                <a:lnTo>
                  <a:pt x="28727" y="100011"/>
                </a:lnTo>
                <a:lnTo>
                  <a:pt x="47627" y="102672"/>
                </a:lnTo>
                <a:lnTo>
                  <a:pt x="57355" y="108800"/>
                </a:lnTo>
                <a:lnTo>
                  <a:pt x="56427" y="115305"/>
                </a:lnTo>
                <a:lnTo>
                  <a:pt x="57355" y="120000"/>
                </a:lnTo>
                <a:lnTo>
                  <a:pt x="67083" y="118566"/>
                </a:lnTo>
                <a:lnTo>
                  <a:pt x="76827" y="120000"/>
                </a:lnTo>
                <a:lnTo>
                  <a:pt x="73827" y="114311"/>
                </a:lnTo>
                <a:lnTo>
                  <a:pt x="77200" y="107538"/>
                </a:lnTo>
                <a:lnTo>
                  <a:pt x="70416" y="99200"/>
                </a:lnTo>
                <a:lnTo>
                  <a:pt x="81683" y="92905"/>
                </a:lnTo>
                <a:lnTo>
                  <a:pt x="98627" y="82100"/>
                </a:lnTo>
                <a:lnTo>
                  <a:pt x="99183" y="75194"/>
                </a:lnTo>
                <a:lnTo>
                  <a:pt x="103955" y="73111"/>
                </a:lnTo>
                <a:lnTo>
                  <a:pt x="97600" y="72116"/>
                </a:lnTo>
                <a:lnTo>
                  <a:pt x="101427" y="61327"/>
                </a:lnTo>
                <a:lnTo>
                  <a:pt x="103027" y="53794"/>
                </a:lnTo>
                <a:lnTo>
                  <a:pt x="99983" y="45627"/>
                </a:lnTo>
                <a:lnTo>
                  <a:pt x="107327" y="39744"/>
                </a:lnTo>
                <a:lnTo>
                  <a:pt x="110700" y="25055"/>
                </a:lnTo>
                <a:lnTo>
                  <a:pt x="115083" y="17566"/>
                </a:lnTo>
                <a:lnTo>
                  <a:pt x="120000" y="17116"/>
                </a:lnTo>
                <a:lnTo>
                  <a:pt x="117572" y="12222"/>
                </a:lnTo>
                <a:cubicBezTo>
                  <a:pt x="117572" y="12222"/>
                  <a:pt x="105927" y="8550"/>
                  <a:pt x="105927" y="8550"/>
                </a:cubicBezTo>
                <a:close/>
                <a:moveTo>
                  <a:pt x="105927" y="85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09" name="Google Shape;2809;p205"/>
          <p:cNvSpPr/>
          <p:nvPr/>
        </p:nvSpPr>
        <p:spPr>
          <a:xfrm>
            <a:off x="14594864" y="8349561"/>
            <a:ext cx="677576" cy="595285"/>
          </a:xfrm>
          <a:custGeom>
            <a:rect b="b" l="l" r="r" t="t"/>
            <a:pathLst>
              <a:path extrusionOk="0" h="120000" w="120000">
                <a:moveTo>
                  <a:pt x="0" y="78005"/>
                </a:moveTo>
                <a:lnTo>
                  <a:pt x="4316" y="77972"/>
                </a:lnTo>
                <a:lnTo>
                  <a:pt x="8744" y="77733"/>
                </a:lnTo>
                <a:lnTo>
                  <a:pt x="266" y="77955"/>
                </a:lnTo>
                <a:cubicBezTo>
                  <a:pt x="266" y="77955"/>
                  <a:pt x="0" y="78005"/>
                  <a:pt x="0" y="78005"/>
                </a:cubicBezTo>
                <a:close/>
                <a:moveTo>
                  <a:pt x="29650" y="15183"/>
                </a:moveTo>
                <a:lnTo>
                  <a:pt x="30950" y="13366"/>
                </a:lnTo>
                <a:lnTo>
                  <a:pt x="31833" y="13016"/>
                </a:lnTo>
                <a:lnTo>
                  <a:pt x="32938" y="11461"/>
                </a:lnTo>
                <a:lnTo>
                  <a:pt x="35050" y="9361"/>
                </a:lnTo>
                <a:lnTo>
                  <a:pt x="36177" y="9800"/>
                </a:lnTo>
                <a:lnTo>
                  <a:pt x="39005" y="5377"/>
                </a:lnTo>
                <a:lnTo>
                  <a:pt x="43672" y="0"/>
                </a:lnTo>
                <a:lnTo>
                  <a:pt x="44866" y="2150"/>
                </a:lnTo>
                <a:lnTo>
                  <a:pt x="47116" y="1700"/>
                </a:lnTo>
                <a:lnTo>
                  <a:pt x="48883" y="1983"/>
                </a:lnTo>
                <a:lnTo>
                  <a:pt x="48883" y="9061"/>
                </a:lnTo>
                <a:lnTo>
                  <a:pt x="50850" y="11316"/>
                </a:lnTo>
                <a:lnTo>
                  <a:pt x="53050" y="11783"/>
                </a:lnTo>
                <a:lnTo>
                  <a:pt x="55622" y="10888"/>
                </a:lnTo>
                <a:lnTo>
                  <a:pt x="58477" y="11627"/>
                </a:lnTo>
                <a:lnTo>
                  <a:pt x="64011" y="11283"/>
                </a:lnTo>
                <a:lnTo>
                  <a:pt x="66150" y="12633"/>
                </a:lnTo>
                <a:lnTo>
                  <a:pt x="70927" y="17350"/>
                </a:lnTo>
                <a:lnTo>
                  <a:pt x="73744" y="19316"/>
                </a:lnTo>
                <a:lnTo>
                  <a:pt x="75594" y="21516"/>
                </a:lnTo>
                <a:lnTo>
                  <a:pt x="77416" y="22166"/>
                </a:lnTo>
                <a:lnTo>
                  <a:pt x="81461" y="22166"/>
                </a:lnTo>
                <a:lnTo>
                  <a:pt x="83950" y="23283"/>
                </a:lnTo>
                <a:lnTo>
                  <a:pt x="86994" y="22827"/>
                </a:lnTo>
                <a:lnTo>
                  <a:pt x="89050" y="23577"/>
                </a:lnTo>
                <a:lnTo>
                  <a:pt x="90677" y="23577"/>
                </a:lnTo>
                <a:lnTo>
                  <a:pt x="92944" y="23405"/>
                </a:lnTo>
                <a:lnTo>
                  <a:pt x="95955" y="18594"/>
                </a:lnTo>
                <a:lnTo>
                  <a:pt x="97061" y="17061"/>
                </a:lnTo>
                <a:lnTo>
                  <a:pt x="99461" y="16083"/>
                </a:lnTo>
                <a:lnTo>
                  <a:pt x="101216" y="16211"/>
                </a:lnTo>
                <a:lnTo>
                  <a:pt x="102444" y="15405"/>
                </a:lnTo>
                <a:lnTo>
                  <a:pt x="107755" y="14672"/>
                </a:lnTo>
                <a:lnTo>
                  <a:pt x="109400" y="15516"/>
                </a:lnTo>
                <a:lnTo>
                  <a:pt x="110766" y="18083"/>
                </a:lnTo>
                <a:lnTo>
                  <a:pt x="112688" y="19216"/>
                </a:lnTo>
                <a:lnTo>
                  <a:pt x="116988" y="18466"/>
                </a:lnTo>
                <a:lnTo>
                  <a:pt x="120000" y="18527"/>
                </a:lnTo>
                <a:lnTo>
                  <a:pt x="109400" y="28894"/>
                </a:lnTo>
                <a:lnTo>
                  <a:pt x="109194" y="75422"/>
                </a:lnTo>
                <a:lnTo>
                  <a:pt x="117211" y="82955"/>
                </a:lnTo>
                <a:lnTo>
                  <a:pt x="117027" y="83677"/>
                </a:lnTo>
                <a:lnTo>
                  <a:pt x="113294" y="88383"/>
                </a:lnTo>
                <a:lnTo>
                  <a:pt x="112411" y="88711"/>
                </a:lnTo>
                <a:lnTo>
                  <a:pt x="111044" y="90205"/>
                </a:lnTo>
                <a:lnTo>
                  <a:pt x="111750" y="91344"/>
                </a:lnTo>
                <a:lnTo>
                  <a:pt x="107833" y="92772"/>
                </a:lnTo>
                <a:lnTo>
                  <a:pt x="105783" y="95755"/>
                </a:lnTo>
                <a:lnTo>
                  <a:pt x="102416" y="95755"/>
                </a:lnTo>
                <a:lnTo>
                  <a:pt x="100988" y="96222"/>
                </a:lnTo>
                <a:lnTo>
                  <a:pt x="100788" y="97088"/>
                </a:lnTo>
                <a:lnTo>
                  <a:pt x="99150" y="99016"/>
                </a:lnTo>
                <a:lnTo>
                  <a:pt x="99066" y="100444"/>
                </a:lnTo>
                <a:lnTo>
                  <a:pt x="99777" y="101027"/>
                </a:lnTo>
                <a:lnTo>
                  <a:pt x="97900" y="104038"/>
                </a:lnTo>
                <a:lnTo>
                  <a:pt x="96055" y="106394"/>
                </a:lnTo>
                <a:lnTo>
                  <a:pt x="96055" y="109038"/>
                </a:lnTo>
                <a:lnTo>
                  <a:pt x="94372" y="112777"/>
                </a:lnTo>
                <a:lnTo>
                  <a:pt x="90261" y="118983"/>
                </a:lnTo>
                <a:lnTo>
                  <a:pt x="87838" y="120000"/>
                </a:lnTo>
                <a:lnTo>
                  <a:pt x="86850" y="119972"/>
                </a:lnTo>
                <a:lnTo>
                  <a:pt x="72683" y="109650"/>
                </a:lnTo>
                <a:lnTo>
                  <a:pt x="71688" y="108405"/>
                </a:lnTo>
                <a:lnTo>
                  <a:pt x="71272" y="106933"/>
                </a:lnTo>
                <a:lnTo>
                  <a:pt x="71811" y="105811"/>
                </a:lnTo>
                <a:lnTo>
                  <a:pt x="69511" y="101850"/>
                </a:lnTo>
                <a:lnTo>
                  <a:pt x="27666" y="76672"/>
                </a:lnTo>
                <a:lnTo>
                  <a:pt x="24450" y="76850"/>
                </a:lnTo>
                <a:lnTo>
                  <a:pt x="27438" y="65383"/>
                </a:lnTo>
                <a:lnTo>
                  <a:pt x="27877" y="62111"/>
                </a:lnTo>
                <a:lnTo>
                  <a:pt x="30072" y="59955"/>
                </a:lnTo>
                <a:lnTo>
                  <a:pt x="31383" y="57244"/>
                </a:lnTo>
                <a:lnTo>
                  <a:pt x="33250" y="55438"/>
                </a:lnTo>
                <a:lnTo>
                  <a:pt x="34122" y="53288"/>
                </a:lnTo>
                <a:lnTo>
                  <a:pt x="35344" y="52044"/>
                </a:lnTo>
                <a:lnTo>
                  <a:pt x="35233" y="51044"/>
                </a:lnTo>
                <a:lnTo>
                  <a:pt x="39161" y="51044"/>
                </a:lnTo>
                <a:lnTo>
                  <a:pt x="40161" y="48216"/>
                </a:lnTo>
                <a:lnTo>
                  <a:pt x="40161" y="46533"/>
                </a:lnTo>
                <a:lnTo>
                  <a:pt x="42783" y="43350"/>
                </a:lnTo>
                <a:lnTo>
                  <a:pt x="43100" y="40872"/>
                </a:lnTo>
                <a:lnTo>
                  <a:pt x="42344" y="38394"/>
                </a:lnTo>
                <a:lnTo>
                  <a:pt x="40711" y="36927"/>
                </a:lnTo>
                <a:lnTo>
                  <a:pt x="41705" y="35461"/>
                </a:lnTo>
                <a:lnTo>
                  <a:pt x="40355" y="34444"/>
                </a:lnTo>
                <a:lnTo>
                  <a:pt x="38838" y="33761"/>
                </a:lnTo>
                <a:lnTo>
                  <a:pt x="37411" y="30138"/>
                </a:lnTo>
                <a:lnTo>
                  <a:pt x="34805" y="27544"/>
                </a:lnTo>
                <a:lnTo>
                  <a:pt x="34805" y="25177"/>
                </a:lnTo>
                <a:lnTo>
                  <a:pt x="34027" y="22583"/>
                </a:lnTo>
                <a:lnTo>
                  <a:pt x="32483" y="22250"/>
                </a:lnTo>
                <a:lnTo>
                  <a:pt x="32705" y="20200"/>
                </a:lnTo>
                <a:lnTo>
                  <a:pt x="31605" y="19533"/>
                </a:lnTo>
                <a:lnTo>
                  <a:pt x="30844" y="16483"/>
                </a:lnTo>
                <a:lnTo>
                  <a:pt x="29750" y="15122"/>
                </a:lnTo>
                <a:lnTo>
                  <a:pt x="29650" y="15200"/>
                </a:lnTo>
                <a:lnTo>
                  <a:pt x="29650" y="15183"/>
                </a:lnTo>
                <a:cubicBezTo>
                  <a:pt x="29650" y="15183"/>
                  <a:pt x="29650" y="15183"/>
                  <a:pt x="29650" y="15183"/>
                </a:cubicBezTo>
                <a:close/>
                <a:moveTo>
                  <a:pt x="29650" y="151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0" name="Google Shape;2810;p205"/>
          <p:cNvSpPr/>
          <p:nvPr/>
        </p:nvSpPr>
        <p:spPr>
          <a:xfrm>
            <a:off x="14454795" y="8419596"/>
            <a:ext cx="376431" cy="332659"/>
          </a:xfrm>
          <a:custGeom>
            <a:rect b="b" l="l" r="r" t="t"/>
            <a:pathLst>
              <a:path extrusionOk="0" h="120000" w="120000">
                <a:moveTo>
                  <a:pt x="91772" y="89661"/>
                </a:moveTo>
                <a:lnTo>
                  <a:pt x="92566" y="83822"/>
                </a:lnTo>
                <a:lnTo>
                  <a:pt x="96522" y="79977"/>
                </a:lnTo>
                <a:lnTo>
                  <a:pt x="98877" y="75138"/>
                </a:lnTo>
                <a:lnTo>
                  <a:pt x="102244" y="71922"/>
                </a:lnTo>
                <a:lnTo>
                  <a:pt x="103822" y="68088"/>
                </a:lnTo>
                <a:lnTo>
                  <a:pt x="106027" y="65866"/>
                </a:lnTo>
                <a:lnTo>
                  <a:pt x="105816" y="64077"/>
                </a:lnTo>
                <a:lnTo>
                  <a:pt x="112900" y="64077"/>
                </a:lnTo>
                <a:lnTo>
                  <a:pt x="114694" y="59038"/>
                </a:lnTo>
                <a:lnTo>
                  <a:pt x="114694" y="56033"/>
                </a:lnTo>
                <a:lnTo>
                  <a:pt x="119427" y="50355"/>
                </a:lnTo>
                <a:lnTo>
                  <a:pt x="120000" y="45933"/>
                </a:lnTo>
                <a:lnTo>
                  <a:pt x="118633" y="41516"/>
                </a:lnTo>
                <a:lnTo>
                  <a:pt x="115694" y="38900"/>
                </a:lnTo>
                <a:lnTo>
                  <a:pt x="117483" y="36288"/>
                </a:lnTo>
                <a:lnTo>
                  <a:pt x="115055" y="34466"/>
                </a:lnTo>
                <a:lnTo>
                  <a:pt x="112316" y="33250"/>
                </a:lnTo>
                <a:lnTo>
                  <a:pt x="109750" y="26788"/>
                </a:lnTo>
                <a:lnTo>
                  <a:pt x="105050" y="22166"/>
                </a:lnTo>
                <a:lnTo>
                  <a:pt x="105050" y="17938"/>
                </a:lnTo>
                <a:lnTo>
                  <a:pt x="103655" y="13316"/>
                </a:lnTo>
                <a:lnTo>
                  <a:pt x="100872" y="12716"/>
                </a:lnTo>
                <a:lnTo>
                  <a:pt x="101272" y="9055"/>
                </a:lnTo>
                <a:lnTo>
                  <a:pt x="99288" y="7866"/>
                </a:lnTo>
                <a:lnTo>
                  <a:pt x="97916" y="2427"/>
                </a:lnTo>
                <a:lnTo>
                  <a:pt x="95944" y="0"/>
                </a:lnTo>
                <a:lnTo>
                  <a:pt x="90838" y="3422"/>
                </a:lnTo>
                <a:lnTo>
                  <a:pt x="88444" y="6855"/>
                </a:lnTo>
                <a:lnTo>
                  <a:pt x="83900" y="9055"/>
                </a:lnTo>
                <a:lnTo>
                  <a:pt x="79166" y="7677"/>
                </a:lnTo>
                <a:lnTo>
                  <a:pt x="71866" y="8061"/>
                </a:lnTo>
                <a:lnTo>
                  <a:pt x="67311" y="10088"/>
                </a:lnTo>
                <a:lnTo>
                  <a:pt x="63955" y="10088"/>
                </a:lnTo>
                <a:lnTo>
                  <a:pt x="62394" y="10894"/>
                </a:lnTo>
                <a:lnTo>
                  <a:pt x="59838" y="10266"/>
                </a:lnTo>
                <a:lnTo>
                  <a:pt x="57277" y="12716"/>
                </a:lnTo>
                <a:lnTo>
                  <a:pt x="57277" y="16144"/>
                </a:lnTo>
                <a:lnTo>
                  <a:pt x="54894" y="16144"/>
                </a:lnTo>
                <a:lnTo>
                  <a:pt x="50161" y="14505"/>
                </a:lnTo>
                <a:lnTo>
                  <a:pt x="49750" y="11277"/>
                </a:lnTo>
                <a:lnTo>
                  <a:pt x="46011" y="10266"/>
                </a:lnTo>
                <a:lnTo>
                  <a:pt x="42822" y="11277"/>
                </a:lnTo>
                <a:lnTo>
                  <a:pt x="37522" y="9283"/>
                </a:lnTo>
                <a:lnTo>
                  <a:pt x="33583" y="7677"/>
                </a:lnTo>
                <a:lnTo>
                  <a:pt x="31033" y="10088"/>
                </a:lnTo>
                <a:lnTo>
                  <a:pt x="30800" y="13116"/>
                </a:lnTo>
                <a:lnTo>
                  <a:pt x="31738" y="14861"/>
                </a:lnTo>
                <a:lnTo>
                  <a:pt x="31422" y="15627"/>
                </a:lnTo>
                <a:lnTo>
                  <a:pt x="30366" y="19527"/>
                </a:lnTo>
                <a:lnTo>
                  <a:pt x="28272" y="22333"/>
                </a:lnTo>
                <a:lnTo>
                  <a:pt x="28272" y="28155"/>
                </a:lnTo>
                <a:lnTo>
                  <a:pt x="27072" y="35372"/>
                </a:lnTo>
                <a:lnTo>
                  <a:pt x="26622" y="40683"/>
                </a:lnTo>
                <a:lnTo>
                  <a:pt x="28966" y="42361"/>
                </a:lnTo>
                <a:lnTo>
                  <a:pt x="30933" y="45066"/>
                </a:lnTo>
                <a:lnTo>
                  <a:pt x="32505" y="48577"/>
                </a:lnTo>
                <a:lnTo>
                  <a:pt x="32127" y="50888"/>
                </a:lnTo>
                <a:lnTo>
                  <a:pt x="21550" y="65227"/>
                </a:lnTo>
                <a:lnTo>
                  <a:pt x="15094" y="72633"/>
                </a:lnTo>
                <a:lnTo>
                  <a:pt x="13288" y="75788"/>
                </a:lnTo>
                <a:lnTo>
                  <a:pt x="5305" y="90472"/>
                </a:lnTo>
                <a:lnTo>
                  <a:pt x="3855" y="93016"/>
                </a:lnTo>
                <a:lnTo>
                  <a:pt x="3705" y="98494"/>
                </a:lnTo>
                <a:lnTo>
                  <a:pt x="3077" y="106172"/>
                </a:lnTo>
                <a:lnTo>
                  <a:pt x="405" y="113727"/>
                </a:lnTo>
                <a:lnTo>
                  <a:pt x="1011" y="118583"/>
                </a:lnTo>
                <a:lnTo>
                  <a:pt x="0" y="119550"/>
                </a:lnTo>
                <a:lnTo>
                  <a:pt x="1077" y="120000"/>
                </a:lnTo>
                <a:lnTo>
                  <a:pt x="4466" y="119294"/>
                </a:lnTo>
                <a:lnTo>
                  <a:pt x="7811" y="116555"/>
                </a:lnTo>
                <a:lnTo>
                  <a:pt x="10083" y="117677"/>
                </a:lnTo>
                <a:lnTo>
                  <a:pt x="11738" y="119294"/>
                </a:lnTo>
                <a:lnTo>
                  <a:pt x="14722" y="119294"/>
                </a:lnTo>
                <a:lnTo>
                  <a:pt x="16200" y="117877"/>
                </a:lnTo>
                <a:lnTo>
                  <a:pt x="16288" y="114944"/>
                </a:lnTo>
                <a:lnTo>
                  <a:pt x="19672" y="114333"/>
                </a:lnTo>
                <a:lnTo>
                  <a:pt x="20238" y="115277"/>
                </a:lnTo>
                <a:lnTo>
                  <a:pt x="21444" y="113627"/>
                </a:lnTo>
                <a:lnTo>
                  <a:pt x="23316" y="114038"/>
                </a:lnTo>
                <a:lnTo>
                  <a:pt x="25105" y="112222"/>
                </a:lnTo>
                <a:lnTo>
                  <a:pt x="42338" y="112172"/>
                </a:lnTo>
                <a:lnTo>
                  <a:pt x="42822" y="112083"/>
                </a:lnTo>
                <a:lnTo>
                  <a:pt x="58088" y="111688"/>
                </a:lnTo>
                <a:lnTo>
                  <a:pt x="86394" y="110116"/>
                </a:lnTo>
                <a:cubicBezTo>
                  <a:pt x="86394" y="110116"/>
                  <a:pt x="91772" y="89661"/>
                  <a:pt x="91772" y="89661"/>
                </a:cubicBezTo>
                <a:close/>
                <a:moveTo>
                  <a:pt x="91772" y="896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1" name="Google Shape;2811;p205"/>
          <p:cNvSpPr/>
          <p:nvPr/>
        </p:nvSpPr>
        <p:spPr>
          <a:xfrm>
            <a:off x="13488331" y="8013400"/>
            <a:ext cx="840402" cy="512997"/>
          </a:xfrm>
          <a:custGeom>
            <a:rect b="b" l="l" r="r" t="t"/>
            <a:pathLst>
              <a:path extrusionOk="0" h="120000" w="120000">
                <a:moveTo>
                  <a:pt x="75650" y="0"/>
                </a:moveTo>
                <a:lnTo>
                  <a:pt x="76622" y="1650"/>
                </a:lnTo>
                <a:lnTo>
                  <a:pt x="76622" y="3488"/>
                </a:lnTo>
                <a:lnTo>
                  <a:pt x="76138" y="4488"/>
                </a:lnTo>
                <a:lnTo>
                  <a:pt x="78083" y="6922"/>
                </a:lnTo>
                <a:lnTo>
                  <a:pt x="78422" y="8305"/>
                </a:lnTo>
                <a:lnTo>
                  <a:pt x="80866" y="13166"/>
                </a:lnTo>
                <a:lnTo>
                  <a:pt x="82461" y="18505"/>
                </a:lnTo>
                <a:lnTo>
                  <a:pt x="83127" y="20527"/>
                </a:lnTo>
                <a:lnTo>
                  <a:pt x="82677" y="23427"/>
                </a:lnTo>
                <a:lnTo>
                  <a:pt x="82066" y="24683"/>
                </a:lnTo>
                <a:lnTo>
                  <a:pt x="81438" y="27300"/>
                </a:lnTo>
                <a:lnTo>
                  <a:pt x="81527" y="31455"/>
                </a:lnTo>
                <a:lnTo>
                  <a:pt x="82816" y="33083"/>
                </a:lnTo>
                <a:lnTo>
                  <a:pt x="85166" y="33161"/>
                </a:lnTo>
                <a:lnTo>
                  <a:pt x="85811" y="31850"/>
                </a:lnTo>
                <a:lnTo>
                  <a:pt x="88616" y="31977"/>
                </a:lnTo>
                <a:lnTo>
                  <a:pt x="89505" y="33022"/>
                </a:lnTo>
                <a:lnTo>
                  <a:pt x="88838" y="34844"/>
                </a:lnTo>
                <a:lnTo>
                  <a:pt x="89116" y="37355"/>
                </a:lnTo>
                <a:lnTo>
                  <a:pt x="90694" y="39200"/>
                </a:lnTo>
                <a:lnTo>
                  <a:pt x="92783" y="40522"/>
                </a:lnTo>
                <a:lnTo>
                  <a:pt x="94322" y="40661"/>
                </a:lnTo>
                <a:lnTo>
                  <a:pt x="95744" y="41905"/>
                </a:lnTo>
                <a:lnTo>
                  <a:pt x="96244" y="43750"/>
                </a:lnTo>
                <a:lnTo>
                  <a:pt x="98061" y="45066"/>
                </a:lnTo>
                <a:lnTo>
                  <a:pt x="99583" y="45255"/>
                </a:lnTo>
                <a:lnTo>
                  <a:pt x="100355" y="46705"/>
                </a:lnTo>
                <a:lnTo>
                  <a:pt x="99961" y="48672"/>
                </a:lnTo>
                <a:lnTo>
                  <a:pt x="98766" y="50138"/>
                </a:lnTo>
                <a:lnTo>
                  <a:pt x="98550" y="51244"/>
                </a:lnTo>
                <a:lnTo>
                  <a:pt x="97833" y="52427"/>
                </a:lnTo>
                <a:lnTo>
                  <a:pt x="99650" y="54788"/>
                </a:lnTo>
                <a:lnTo>
                  <a:pt x="101244" y="55450"/>
                </a:lnTo>
                <a:lnTo>
                  <a:pt x="101950" y="54938"/>
                </a:lnTo>
                <a:lnTo>
                  <a:pt x="103461" y="56055"/>
                </a:lnTo>
                <a:lnTo>
                  <a:pt x="104127" y="55894"/>
                </a:lnTo>
                <a:lnTo>
                  <a:pt x="107138" y="58466"/>
                </a:lnTo>
                <a:lnTo>
                  <a:pt x="107833" y="60183"/>
                </a:lnTo>
                <a:lnTo>
                  <a:pt x="107961" y="64144"/>
                </a:lnTo>
                <a:lnTo>
                  <a:pt x="108883" y="65572"/>
                </a:lnTo>
                <a:lnTo>
                  <a:pt x="110788" y="66438"/>
                </a:lnTo>
                <a:lnTo>
                  <a:pt x="111261" y="67483"/>
                </a:lnTo>
                <a:lnTo>
                  <a:pt x="111194" y="70122"/>
                </a:lnTo>
                <a:lnTo>
                  <a:pt x="112000" y="71438"/>
                </a:lnTo>
                <a:lnTo>
                  <a:pt x="115077" y="72594"/>
                </a:lnTo>
                <a:lnTo>
                  <a:pt x="116494" y="74227"/>
                </a:lnTo>
                <a:lnTo>
                  <a:pt x="116233" y="75550"/>
                </a:lnTo>
                <a:lnTo>
                  <a:pt x="116561" y="79716"/>
                </a:lnTo>
                <a:lnTo>
                  <a:pt x="117577" y="80833"/>
                </a:lnTo>
                <a:lnTo>
                  <a:pt x="119272" y="82433"/>
                </a:lnTo>
                <a:lnTo>
                  <a:pt x="120000" y="83994"/>
                </a:lnTo>
                <a:lnTo>
                  <a:pt x="119977" y="84555"/>
                </a:lnTo>
                <a:lnTo>
                  <a:pt x="119650" y="84383"/>
                </a:lnTo>
                <a:lnTo>
                  <a:pt x="117950" y="82905"/>
                </a:lnTo>
                <a:lnTo>
                  <a:pt x="115872" y="82588"/>
                </a:lnTo>
                <a:lnTo>
                  <a:pt x="112994" y="84505"/>
                </a:lnTo>
                <a:lnTo>
                  <a:pt x="112477" y="84072"/>
                </a:lnTo>
                <a:lnTo>
                  <a:pt x="109011" y="84022"/>
                </a:lnTo>
                <a:lnTo>
                  <a:pt x="107727" y="82744"/>
                </a:lnTo>
                <a:lnTo>
                  <a:pt x="106350" y="82400"/>
                </a:lnTo>
                <a:lnTo>
                  <a:pt x="105466" y="81655"/>
                </a:lnTo>
                <a:lnTo>
                  <a:pt x="104400" y="81811"/>
                </a:lnTo>
                <a:lnTo>
                  <a:pt x="102433" y="81377"/>
                </a:lnTo>
                <a:lnTo>
                  <a:pt x="101577" y="80116"/>
                </a:lnTo>
                <a:lnTo>
                  <a:pt x="100183" y="80283"/>
                </a:lnTo>
                <a:lnTo>
                  <a:pt x="100094" y="81311"/>
                </a:lnTo>
                <a:lnTo>
                  <a:pt x="100477" y="82233"/>
                </a:lnTo>
                <a:lnTo>
                  <a:pt x="99283" y="84861"/>
                </a:lnTo>
                <a:lnTo>
                  <a:pt x="98205" y="84911"/>
                </a:lnTo>
                <a:lnTo>
                  <a:pt x="96961" y="85311"/>
                </a:lnTo>
                <a:lnTo>
                  <a:pt x="94727" y="85455"/>
                </a:lnTo>
                <a:lnTo>
                  <a:pt x="93594" y="86633"/>
                </a:lnTo>
                <a:lnTo>
                  <a:pt x="92816" y="86588"/>
                </a:lnTo>
                <a:lnTo>
                  <a:pt x="92411" y="85011"/>
                </a:lnTo>
                <a:lnTo>
                  <a:pt x="91744" y="84800"/>
                </a:lnTo>
                <a:lnTo>
                  <a:pt x="91544" y="83827"/>
                </a:lnTo>
                <a:lnTo>
                  <a:pt x="90322" y="83688"/>
                </a:lnTo>
                <a:lnTo>
                  <a:pt x="86494" y="86150"/>
                </a:lnTo>
                <a:lnTo>
                  <a:pt x="85066" y="86983"/>
                </a:lnTo>
                <a:lnTo>
                  <a:pt x="84372" y="88266"/>
                </a:lnTo>
                <a:lnTo>
                  <a:pt x="80422" y="88944"/>
                </a:lnTo>
                <a:lnTo>
                  <a:pt x="79227" y="89688"/>
                </a:lnTo>
                <a:lnTo>
                  <a:pt x="78188" y="88022"/>
                </a:lnTo>
                <a:lnTo>
                  <a:pt x="76461" y="87488"/>
                </a:lnTo>
                <a:lnTo>
                  <a:pt x="74605" y="87427"/>
                </a:lnTo>
                <a:lnTo>
                  <a:pt x="73305" y="89900"/>
                </a:lnTo>
                <a:lnTo>
                  <a:pt x="71838" y="92111"/>
                </a:lnTo>
                <a:lnTo>
                  <a:pt x="72016" y="93638"/>
                </a:lnTo>
                <a:lnTo>
                  <a:pt x="72972" y="94822"/>
                </a:lnTo>
                <a:lnTo>
                  <a:pt x="72644" y="95922"/>
                </a:lnTo>
                <a:lnTo>
                  <a:pt x="70488" y="96594"/>
                </a:lnTo>
                <a:lnTo>
                  <a:pt x="69616" y="95855"/>
                </a:lnTo>
                <a:lnTo>
                  <a:pt x="67427" y="95216"/>
                </a:lnTo>
                <a:lnTo>
                  <a:pt x="65772" y="94288"/>
                </a:lnTo>
                <a:lnTo>
                  <a:pt x="64588" y="94227"/>
                </a:lnTo>
                <a:lnTo>
                  <a:pt x="63416" y="95033"/>
                </a:lnTo>
                <a:lnTo>
                  <a:pt x="62138" y="94688"/>
                </a:lnTo>
                <a:lnTo>
                  <a:pt x="59894" y="94477"/>
                </a:lnTo>
                <a:lnTo>
                  <a:pt x="58033" y="92916"/>
                </a:lnTo>
                <a:lnTo>
                  <a:pt x="55972" y="93105"/>
                </a:lnTo>
                <a:lnTo>
                  <a:pt x="55438" y="92305"/>
                </a:lnTo>
                <a:lnTo>
                  <a:pt x="52983" y="89266"/>
                </a:lnTo>
                <a:lnTo>
                  <a:pt x="51594" y="88477"/>
                </a:lnTo>
                <a:lnTo>
                  <a:pt x="48944" y="85144"/>
                </a:lnTo>
                <a:lnTo>
                  <a:pt x="47905" y="84955"/>
                </a:lnTo>
                <a:lnTo>
                  <a:pt x="46494" y="83372"/>
                </a:lnTo>
                <a:lnTo>
                  <a:pt x="45572" y="83372"/>
                </a:lnTo>
                <a:lnTo>
                  <a:pt x="45305" y="84661"/>
                </a:lnTo>
                <a:lnTo>
                  <a:pt x="43711" y="84366"/>
                </a:lnTo>
                <a:lnTo>
                  <a:pt x="42377" y="86322"/>
                </a:lnTo>
                <a:lnTo>
                  <a:pt x="41261" y="86322"/>
                </a:lnTo>
                <a:lnTo>
                  <a:pt x="40588" y="87194"/>
                </a:lnTo>
                <a:lnTo>
                  <a:pt x="40383" y="89072"/>
                </a:lnTo>
                <a:lnTo>
                  <a:pt x="39538" y="90633"/>
                </a:lnTo>
                <a:lnTo>
                  <a:pt x="39538" y="92122"/>
                </a:lnTo>
                <a:lnTo>
                  <a:pt x="38794" y="93105"/>
                </a:lnTo>
                <a:lnTo>
                  <a:pt x="37533" y="93194"/>
                </a:lnTo>
                <a:lnTo>
                  <a:pt x="37533" y="94783"/>
                </a:lnTo>
                <a:lnTo>
                  <a:pt x="38994" y="97611"/>
                </a:lnTo>
                <a:lnTo>
                  <a:pt x="38411" y="98800"/>
                </a:lnTo>
                <a:lnTo>
                  <a:pt x="37950" y="100772"/>
                </a:lnTo>
                <a:lnTo>
                  <a:pt x="37833" y="102988"/>
                </a:lnTo>
                <a:lnTo>
                  <a:pt x="36761" y="103388"/>
                </a:lnTo>
                <a:lnTo>
                  <a:pt x="35872" y="103911"/>
                </a:lnTo>
                <a:lnTo>
                  <a:pt x="34194" y="102527"/>
                </a:lnTo>
                <a:lnTo>
                  <a:pt x="33555" y="101422"/>
                </a:lnTo>
                <a:lnTo>
                  <a:pt x="32333" y="101422"/>
                </a:lnTo>
                <a:lnTo>
                  <a:pt x="30827" y="101422"/>
                </a:lnTo>
                <a:lnTo>
                  <a:pt x="29850" y="102411"/>
                </a:lnTo>
                <a:lnTo>
                  <a:pt x="28372" y="102216"/>
                </a:lnTo>
                <a:lnTo>
                  <a:pt x="24438" y="104583"/>
                </a:lnTo>
                <a:lnTo>
                  <a:pt x="23700" y="106011"/>
                </a:lnTo>
                <a:lnTo>
                  <a:pt x="22100" y="106555"/>
                </a:lnTo>
                <a:lnTo>
                  <a:pt x="19777" y="109827"/>
                </a:lnTo>
                <a:lnTo>
                  <a:pt x="15672" y="120000"/>
                </a:lnTo>
                <a:lnTo>
                  <a:pt x="15450" y="119711"/>
                </a:lnTo>
                <a:lnTo>
                  <a:pt x="15061" y="118783"/>
                </a:lnTo>
                <a:lnTo>
                  <a:pt x="15100" y="116611"/>
                </a:lnTo>
                <a:lnTo>
                  <a:pt x="14838" y="113844"/>
                </a:lnTo>
                <a:lnTo>
                  <a:pt x="11916" y="110494"/>
                </a:lnTo>
                <a:lnTo>
                  <a:pt x="10805" y="108922"/>
                </a:lnTo>
                <a:lnTo>
                  <a:pt x="9438" y="104877"/>
                </a:lnTo>
                <a:lnTo>
                  <a:pt x="7172" y="99977"/>
                </a:lnTo>
                <a:lnTo>
                  <a:pt x="6600" y="97072"/>
                </a:lnTo>
                <a:lnTo>
                  <a:pt x="5127" y="94377"/>
                </a:lnTo>
                <a:lnTo>
                  <a:pt x="2483" y="92472"/>
                </a:lnTo>
                <a:lnTo>
                  <a:pt x="1583" y="91488"/>
                </a:lnTo>
                <a:lnTo>
                  <a:pt x="1583" y="85961"/>
                </a:lnTo>
                <a:lnTo>
                  <a:pt x="1361" y="82944"/>
                </a:lnTo>
                <a:lnTo>
                  <a:pt x="616" y="79405"/>
                </a:lnTo>
                <a:lnTo>
                  <a:pt x="1027" y="76055"/>
                </a:lnTo>
                <a:lnTo>
                  <a:pt x="272" y="72427"/>
                </a:lnTo>
                <a:lnTo>
                  <a:pt x="0" y="69533"/>
                </a:lnTo>
                <a:lnTo>
                  <a:pt x="850" y="67694"/>
                </a:lnTo>
                <a:lnTo>
                  <a:pt x="1838" y="67100"/>
                </a:lnTo>
                <a:lnTo>
                  <a:pt x="3661" y="63333"/>
                </a:lnTo>
                <a:lnTo>
                  <a:pt x="4688" y="59994"/>
                </a:lnTo>
                <a:lnTo>
                  <a:pt x="6366" y="55322"/>
                </a:lnTo>
                <a:lnTo>
                  <a:pt x="7222" y="52544"/>
                </a:lnTo>
                <a:lnTo>
                  <a:pt x="8544" y="51794"/>
                </a:lnTo>
                <a:lnTo>
                  <a:pt x="10216" y="48294"/>
                </a:lnTo>
                <a:lnTo>
                  <a:pt x="10205" y="47416"/>
                </a:lnTo>
                <a:lnTo>
                  <a:pt x="11211" y="49027"/>
                </a:lnTo>
                <a:lnTo>
                  <a:pt x="11561" y="51794"/>
                </a:lnTo>
                <a:lnTo>
                  <a:pt x="13311" y="51794"/>
                </a:lnTo>
                <a:lnTo>
                  <a:pt x="14838" y="51272"/>
                </a:lnTo>
                <a:lnTo>
                  <a:pt x="17283" y="51122"/>
                </a:lnTo>
                <a:lnTo>
                  <a:pt x="18450" y="47988"/>
                </a:lnTo>
                <a:lnTo>
                  <a:pt x="18450" y="45388"/>
                </a:lnTo>
                <a:lnTo>
                  <a:pt x="19505" y="43800"/>
                </a:lnTo>
                <a:lnTo>
                  <a:pt x="20472" y="45111"/>
                </a:lnTo>
                <a:lnTo>
                  <a:pt x="21094" y="48250"/>
                </a:lnTo>
                <a:lnTo>
                  <a:pt x="21900" y="49427"/>
                </a:lnTo>
                <a:lnTo>
                  <a:pt x="23577" y="49027"/>
                </a:lnTo>
                <a:lnTo>
                  <a:pt x="25966" y="46427"/>
                </a:lnTo>
                <a:lnTo>
                  <a:pt x="28527" y="44833"/>
                </a:lnTo>
                <a:lnTo>
                  <a:pt x="30827" y="42494"/>
                </a:lnTo>
                <a:lnTo>
                  <a:pt x="36294" y="40627"/>
                </a:lnTo>
                <a:lnTo>
                  <a:pt x="38688" y="40627"/>
                </a:lnTo>
                <a:lnTo>
                  <a:pt x="39933" y="38555"/>
                </a:lnTo>
                <a:lnTo>
                  <a:pt x="42583" y="35938"/>
                </a:lnTo>
                <a:lnTo>
                  <a:pt x="42233" y="34088"/>
                </a:lnTo>
                <a:lnTo>
                  <a:pt x="41161" y="34088"/>
                </a:lnTo>
                <a:lnTo>
                  <a:pt x="39666" y="31211"/>
                </a:lnTo>
                <a:lnTo>
                  <a:pt x="39833" y="28977"/>
                </a:lnTo>
                <a:lnTo>
                  <a:pt x="41083" y="27805"/>
                </a:lnTo>
                <a:lnTo>
                  <a:pt x="42483" y="28333"/>
                </a:lnTo>
                <a:lnTo>
                  <a:pt x="44622" y="27933"/>
                </a:lnTo>
                <a:lnTo>
                  <a:pt x="46111" y="28855"/>
                </a:lnTo>
                <a:lnTo>
                  <a:pt x="48500" y="29383"/>
                </a:lnTo>
                <a:lnTo>
                  <a:pt x="51077" y="28855"/>
                </a:lnTo>
                <a:lnTo>
                  <a:pt x="54505" y="28200"/>
                </a:lnTo>
                <a:lnTo>
                  <a:pt x="56277" y="26227"/>
                </a:lnTo>
                <a:lnTo>
                  <a:pt x="57788" y="25044"/>
                </a:lnTo>
                <a:lnTo>
                  <a:pt x="58227" y="23094"/>
                </a:lnTo>
                <a:lnTo>
                  <a:pt x="57950" y="21122"/>
                </a:lnTo>
                <a:lnTo>
                  <a:pt x="58322" y="18755"/>
                </a:lnTo>
                <a:lnTo>
                  <a:pt x="59650" y="17455"/>
                </a:lnTo>
                <a:lnTo>
                  <a:pt x="59566" y="15366"/>
                </a:lnTo>
                <a:lnTo>
                  <a:pt x="60883" y="13122"/>
                </a:lnTo>
                <a:lnTo>
                  <a:pt x="61594" y="13772"/>
                </a:lnTo>
                <a:lnTo>
                  <a:pt x="62561" y="13661"/>
                </a:lnTo>
                <a:lnTo>
                  <a:pt x="64244" y="9716"/>
                </a:lnTo>
                <a:lnTo>
                  <a:pt x="65300" y="9072"/>
                </a:lnTo>
                <a:lnTo>
                  <a:pt x="65216" y="7222"/>
                </a:lnTo>
                <a:lnTo>
                  <a:pt x="65555" y="5405"/>
                </a:lnTo>
                <a:lnTo>
                  <a:pt x="67872" y="3422"/>
                </a:lnTo>
                <a:lnTo>
                  <a:pt x="69550" y="1727"/>
                </a:lnTo>
                <a:lnTo>
                  <a:pt x="71766" y="1727"/>
                </a:lnTo>
                <a:lnTo>
                  <a:pt x="72916" y="2777"/>
                </a:lnTo>
                <a:lnTo>
                  <a:pt x="75300" y="1188"/>
                </a:lnTo>
                <a:cubicBezTo>
                  <a:pt x="75300" y="1188"/>
                  <a:pt x="75650" y="0"/>
                  <a:pt x="75650" y="0"/>
                </a:cubicBezTo>
                <a:close/>
                <a:moveTo>
                  <a:pt x="7565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2" name="Google Shape;2812;p205"/>
          <p:cNvSpPr/>
          <p:nvPr/>
        </p:nvSpPr>
        <p:spPr>
          <a:xfrm>
            <a:off x="13138166" y="6654749"/>
            <a:ext cx="1001479" cy="842154"/>
          </a:xfrm>
          <a:custGeom>
            <a:rect b="b" l="l" r="r" t="t"/>
            <a:pathLst>
              <a:path extrusionOk="0" h="120000" w="120000">
                <a:moveTo>
                  <a:pt x="112594" y="119961"/>
                </a:moveTo>
                <a:lnTo>
                  <a:pt x="112594" y="116938"/>
                </a:lnTo>
                <a:lnTo>
                  <a:pt x="120000" y="116177"/>
                </a:lnTo>
                <a:lnTo>
                  <a:pt x="116672" y="33994"/>
                </a:lnTo>
                <a:lnTo>
                  <a:pt x="115850" y="29755"/>
                </a:lnTo>
                <a:lnTo>
                  <a:pt x="114888" y="27522"/>
                </a:lnTo>
                <a:lnTo>
                  <a:pt x="115772" y="24894"/>
                </a:lnTo>
                <a:lnTo>
                  <a:pt x="116877" y="22011"/>
                </a:lnTo>
                <a:lnTo>
                  <a:pt x="116877" y="20177"/>
                </a:lnTo>
                <a:lnTo>
                  <a:pt x="116016" y="17944"/>
                </a:lnTo>
                <a:lnTo>
                  <a:pt x="116672" y="14433"/>
                </a:lnTo>
                <a:lnTo>
                  <a:pt x="117166" y="13061"/>
                </a:lnTo>
                <a:lnTo>
                  <a:pt x="116472" y="10738"/>
                </a:lnTo>
                <a:lnTo>
                  <a:pt x="115361" y="9427"/>
                </a:lnTo>
                <a:lnTo>
                  <a:pt x="113966" y="9166"/>
                </a:lnTo>
                <a:lnTo>
                  <a:pt x="112561" y="9427"/>
                </a:lnTo>
                <a:lnTo>
                  <a:pt x="107355" y="8727"/>
                </a:lnTo>
                <a:lnTo>
                  <a:pt x="106305" y="7716"/>
                </a:lnTo>
                <a:lnTo>
                  <a:pt x="104266" y="7527"/>
                </a:lnTo>
                <a:lnTo>
                  <a:pt x="101516" y="6705"/>
                </a:lnTo>
                <a:lnTo>
                  <a:pt x="100938" y="5766"/>
                </a:lnTo>
                <a:lnTo>
                  <a:pt x="101516" y="5516"/>
                </a:lnTo>
                <a:lnTo>
                  <a:pt x="101466" y="4505"/>
                </a:lnTo>
                <a:lnTo>
                  <a:pt x="98188" y="2566"/>
                </a:lnTo>
                <a:lnTo>
                  <a:pt x="96494" y="2566"/>
                </a:lnTo>
                <a:lnTo>
                  <a:pt x="93805" y="1811"/>
                </a:lnTo>
                <a:lnTo>
                  <a:pt x="93172" y="1444"/>
                </a:lnTo>
                <a:lnTo>
                  <a:pt x="92355" y="2183"/>
                </a:lnTo>
                <a:lnTo>
                  <a:pt x="90711" y="1305"/>
                </a:lnTo>
                <a:lnTo>
                  <a:pt x="90133" y="1305"/>
                </a:lnTo>
                <a:lnTo>
                  <a:pt x="87733" y="2627"/>
                </a:lnTo>
                <a:lnTo>
                  <a:pt x="83938" y="3011"/>
                </a:lnTo>
                <a:lnTo>
                  <a:pt x="80683" y="4694"/>
                </a:lnTo>
                <a:lnTo>
                  <a:pt x="78805" y="6644"/>
                </a:lnTo>
                <a:lnTo>
                  <a:pt x="78333" y="8916"/>
                </a:lnTo>
                <a:lnTo>
                  <a:pt x="77333" y="9738"/>
                </a:lnTo>
                <a:lnTo>
                  <a:pt x="77116" y="14011"/>
                </a:lnTo>
                <a:lnTo>
                  <a:pt x="78500" y="16322"/>
                </a:lnTo>
                <a:lnTo>
                  <a:pt x="79461" y="19650"/>
                </a:lnTo>
                <a:lnTo>
                  <a:pt x="78805" y="21538"/>
                </a:lnTo>
                <a:lnTo>
                  <a:pt x="76800" y="23738"/>
                </a:lnTo>
                <a:lnTo>
                  <a:pt x="76527" y="24522"/>
                </a:lnTo>
                <a:lnTo>
                  <a:pt x="73916" y="26894"/>
                </a:lnTo>
                <a:lnTo>
                  <a:pt x="72305" y="27561"/>
                </a:lnTo>
                <a:lnTo>
                  <a:pt x="68927" y="26122"/>
                </a:lnTo>
                <a:lnTo>
                  <a:pt x="65961" y="23488"/>
                </a:lnTo>
                <a:lnTo>
                  <a:pt x="63633" y="21450"/>
                </a:lnTo>
                <a:lnTo>
                  <a:pt x="60050" y="19472"/>
                </a:lnTo>
                <a:lnTo>
                  <a:pt x="54333" y="16894"/>
                </a:lnTo>
                <a:lnTo>
                  <a:pt x="51827" y="16572"/>
                </a:lnTo>
                <a:lnTo>
                  <a:pt x="51011" y="17083"/>
                </a:lnTo>
                <a:lnTo>
                  <a:pt x="48027" y="17083"/>
                </a:lnTo>
                <a:lnTo>
                  <a:pt x="45472" y="15694"/>
                </a:lnTo>
                <a:lnTo>
                  <a:pt x="43072" y="10738"/>
                </a:lnTo>
                <a:lnTo>
                  <a:pt x="43116" y="8166"/>
                </a:lnTo>
                <a:lnTo>
                  <a:pt x="41200" y="5394"/>
                </a:lnTo>
                <a:lnTo>
                  <a:pt x="36233" y="4633"/>
                </a:lnTo>
                <a:lnTo>
                  <a:pt x="33605" y="2816"/>
                </a:lnTo>
                <a:lnTo>
                  <a:pt x="29344" y="2694"/>
                </a:lnTo>
                <a:lnTo>
                  <a:pt x="26950" y="1683"/>
                </a:lnTo>
                <a:lnTo>
                  <a:pt x="21516" y="2755"/>
                </a:lnTo>
                <a:lnTo>
                  <a:pt x="17722" y="1877"/>
                </a:lnTo>
                <a:lnTo>
                  <a:pt x="16255" y="372"/>
                </a:lnTo>
                <a:lnTo>
                  <a:pt x="14494" y="0"/>
                </a:lnTo>
                <a:lnTo>
                  <a:pt x="14222" y="716"/>
                </a:lnTo>
                <a:lnTo>
                  <a:pt x="14755" y="3905"/>
                </a:lnTo>
                <a:lnTo>
                  <a:pt x="15338" y="4544"/>
                </a:lnTo>
                <a:lnTo>
                  <a:pt x="13633" y="7322"/>
                </a:lnTo>
                <a:lnTo>
                  <a:pt x="9183" y="10361"/>
                </a:lnTo>
                <a:lnTo>
                  <a:pt x="9183" y="11483"/>
                </a:lnTo>
                <a:lnTo>
                  <a:pt x="7772" y="13400"/>
                </a:lnTo>
                <a:lnTo>
                  <a:pt x="6005" y="13322"/>
                </a:lnTo>
                <a:lnTo>
                  <a:pt x="4877" y="14188"/>
                </a:lnTo>
                <a:lnTo>
                  <a:pt x="4822" y="15072"/>
                </a:lnTo>
                <a:lnTo>
                  <a:pt x="4522" y="16194"/>
                </a:lnTo>
                <a:lnTo>
                  <a:pt x="5277" y="18805"/>
                </a:lnTo>
                <a:lnTo>
                  <a:pt x="5466" y="20811"/>
                </a:lnTo>
                <a:lnTo>
                  <a:pt x="5011" y="21338"/>
                </a:lnTo>
                <a:lnTo>
                  <a:pt x="5077" y="22050"/>
                </a:lnTo>
                <a:lnTo>
                  <a:pt x="4605" y="22711"/>
                </a:lnTo>
                <a:lnTo>
                  <a:pt x="3750" y="24272"/>
                </a:lnTo>
                <a:lnTo>
                  <a:pt x="2561" y="25083"/>
                </a:lnTo>
                <a:lnTo>
                  <a:pt x="2100" y="25511"/>
                </a:lnTo>
                <a:lnTo>
                  <a:pt x="1150" y="25511"/>
                </a:lnTo>
                <a:lnTo>
                  <a:pt x="1150" y="25533"/>
                </a:lnTo>
                <a:lnTo>
                  <a:pt x="488" y="26211"/>
                </a:lnTo>
                <a:lnTo>
                  <a:pt x="527" y="29016"/>
                </a:lnTo>
                <a:lnTo>
                  <a:pt x="1261" y="29577"/>
                </a:lnTo>
                <a:lnTo>
                  <a:pt x="2222" y="31577"/>
                </a:lnTo>
                <a:lnTo>
                  <a:pt x="2222" y="37033"/>
                </a:lnTo>
                <a:lnTo>
                  <a:pt x="2455" y="40044"/>
                </a:lnTo>
                <a:lnTo>
                  <a:pt x="2338" y="40922"/>
                </a:lnTo>
                <a:lnTo>
                  <a:pt x="2672" y="45161"/>
                </a:lnTo>
                <a:lnTo>
                  <a:pt x="3633" y="47605"/>
                </a:lnTo>
                <a:lnTo>
                  <a:pt x="2894" y="52177"/>
                </a:lnTo>
                <a:lnTo>
                  <a:pt x="2638" y="52927"/>
                </a:lnTo>
                <a:lnTo>
                  <a:pt x="3383" y="54933"/>
                </a:lnTo>
                <a:lnTo>
                  <a:pt x="3666" y="57816"/>
                </a:lnTo>
                <a:lnTo>
                  <a:pt x="2938" y="58972"/>
                </a:lnTo>
                <a:lnTo>
                  <a:pt x="1194" y="60344"/>
                </a:lnTo>
                <a:lnTo>
                  <a:pt x="605" y="61300"/>
                </a:lnTo>
                <a:lnTo>
                  <a:pt x="0" y="61783"/>
                </a:lnTo>
                <a:lnTo>
                  <a:pt x="1111" y="63150"/>
                </a:lnTo>
                <a:lnTo>
                  <a:pt x="2938" y="65661"/>
                </a:lnTo>
                <a:lnTo>
                  <a:pt x="4383" y="68950"/>
                </a:lnTo>
                <a:lnTo>
                  <a:pt x="4877" y="69394"/>
                </a:lnTo>
                <a:lnTo>
                  <a:pt x="5361" y="71522"/>
                </a:lnTo>
                <a:lnTo>
                  <a:pt x="5050" y="72555"/>
                </a:lnTo>
                <a:lnTo>
                  <a:pt x="5233" y="74888"/>
                </a:lnTo>
                <a:lnTo>
                  <a:pt x="6161" y="76038"/>
                </a:lnTo>
                <a:lnTo>
                  <a:pt x="6500" y="77533"/>
                </a:lnTo>
                <a:lnTo>
                  <a:pt x="7322" y="78405"/>
                </a:lnTo>
                <a:lnTo>
                  <a:pt x="10450" y="78405"/>
                </a:lnTo>
                <a:lnTo>
                  <a:pt x="13305" y="78644"/>
                </a:lnTo>
                <a:lnTo>
                  <a:pt x="14650" y="79605"/>
                </a:lnTo>
                <a:lnTo>
                  <a:pt x="15683" y="81411"/>
                </a:lnTo>
                <a:lnTo>
                  <a:pt x="17205" y="84816"/>
                </a:lnTo>
                <a:lnTo>
                  <a:pt x="18011" y="85622"/>
                </a:lnTo>
                <a:lnTo>
                  <a:pt x="18927" y="86850"/>
                </a:lnTo>
                <a:lnTo>
                  <a:pt x="19905" y="87844"/>
                </a:lnTo>
                <a:lnTo>
                  <a:pt x="33438" y="91466"/>
                </a:lnTo>
                <a:lnTo>
                  <a:pt x="34700" y="92894"/>
                </a:lnTo>
                <a:lnTo>
                  <a:pt x="50327" y="85916"/>
                </a:lnTo>
                <a:lnTo>
                  <a:pt x="112561" y="119961"/>
                </a:lnTo>
                <a:lnTo>
                  <a:pt x="112577" y="120000"/>
                </a:lnTo>
                <a:cubicBezTo>
                  <a:pt x="112577" y="120000"/>
                  <a:pt x="112594" y="119961"/>
                  <a:pt x="112594" y="119961"/>
                </a:cubicBezTo>
                <a:close/>
                <a:moveTo>
                  <a:pt x="112594" y="1199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3" name="Google Shape;2813;p205"/>
          <p:cNvSpPr/>
          <p:nvPr/>
        </p:nvSpPr>
        <p:spPr>
          <a:xfrm>
            <a:off x="13012103" y="6388621"/>
            <a:ext cx="252121" cy="451716"/>
          </a:xfrm>
          <a:custGeom>
            <a:rect b="b" l="l" r="r" t="t"/>
            <a:pathLst>
              <a:path extrusionOk="0" h="120000" w="120000">
                <a:moveTo>
                  <a:pt x="90777" y="61688"/>
                </a:moveTo>
                <a:lnTo>
                  <a:pt x="91727" y="60527"/>
                </a:lnTo>
                <a:lnTo>
                  <a:pt x="97272" y="60527"/>
                </a:lnTo>
                <a:lnTo>
                  <a:pt x="99594" y="61938"/>
                </a:lnTo>
                <a:lnTo>
                  <a:pt x="95688" y="63566"/>
                </a:lnTo>
                <a:cubicBezTo>
                  <a:pt x="95688" y="63566"/>
                  <a:pt x="90777" y="61688"/>
                  <a:pt x="90777" y="61688"/>
                </a:cubicBezTo>
                <a:close/>
                <a:moveTo>
                  <a:pt x="63755" y="120000"/>
                </a:moveTo>
                <a:lnTo>
                  <a:pt x="67522" y="120000"/>
                </a:lnTo>
                <a:lnTo>
                  <a:pt x="69361" y="119194"/>
                </a:lnTo>
                <a:lnTo>
                  <a:pt x="74066" y="117688"/>
                </a:lnTo>
                <a:lnTo>
                  <a:pt x="77466" y="114788"/>
                </a:lnTo>
                <a:lnTo>
                  <a:pt x="79333" y="113561"/>
                </a:lnTo>
                <a:lnTo>
                  <a:pt x="79066" y="112233"/>
                </a:lnTo>
                <a:lnTo>
                  <a:pt x="80866" y="111255"/>
                </a:lnTo>
                <a:lnTo>
                  <a:pt x="80116" y="107533"/>
                </a:lnTo>
                <a:lnTo>
                  <a:pt x="77122" y="102672"/>
                </a:lnTo>
                <a:lnTo>
                  <a:pt x="78316" y="100588"/>
                </a:lnTo>
                <a:lnTo>
                  <a:pt x="78527" y="98950"/>
                </a:lnTo>
                <a:lnTo>
                  <a:pt x="83000" y="97333"/>
                </a:lnTo>
                <a:lnTo>
                  <a:pt x="89994" y="97477"/>
                </a:lnTo>
                <a:lnTo>
                  <a:pt x="95594" y="93916"/>
                </a:lnTo>
                <a:lnTo>
                  <a:pt x="95594" y="91827"/>
                </a:lnTo>
                <a:lnTo>
                  <a:pt x="113227" y="86183"/>
                </a:lnTo>
                <a:lnTo>
                  <a:pt x="120000" y="81011"/>
                </a:lnTo>
                <a:lnTo>
                  <a:pt x="117677" y="79822"/>
                </a:lnTo>
                <a:lnTo>
                  <a:pt x="115555" y="73900"/>
                </a:lnTo>
                <a:lnTo>
                  <a:pt x="116655" y="72566"/>
                </a:lnTo>
                <a:lnTo>
                  <a:pt x="113033" y="72188"/>
                </a:lnTo>
                <a:lnTo>
                  <a:pt x="104005" y="69400"/>
                </a:lnTo>
                <a:lnTo>
                  <a:pt x="103027" y="67750"/>
                </a:lnTo>
                <a:lnTo>
                  <a:pt x="102855" y="65522"/>
                </a:lnTo>
                <a:lnTo>
                  <a:pt x="98272" y="64238"/>
                </a:lnTo>
                <a:lnTo>
                  <a:pt x="96338" y="64966"/>
                </a:lnTo>
                <a:lnTo>
                  <a:pt x="96794" y="66116"/>
                </a:lnTo>
                <a:lnTo>
                  <a:pt x="94511" y="67061"/>
                </a:lnTo>
                <a:lnTo>
                  <a:pt x="90344" y="66116"/>
                </a:lnTo>
                <a:lnTo>
                  <a:pt x="88972" y="63788"/>
                </a:lnTo>
                <a:lnTo>
                  <a:pt x="84522" y="64238"/>
                </a:lnTo>
                <a:lnTo>
                  <a:pt x="74822" y="60872"/>
                </a:lnTo>
                <a:lnTo>
                  <a:pt x="70005" y="56433"/>
                </a:lnTo>
                <a:lnTo>
                  <a:pt x="73005" y="51866"/>
                </a:lnTo>
                <a:lnTo>
                  <a:pt x="88250" y="46500"/>
                </a:lnTo>
                <a:lnTo>
                  <a:pt x="97016" y="42050"/>
                </a:lnTo>
                <a:lnTo>
                  <a:pt x="99361" y="40661"/>
                </a:lnTo>
                <a:lnTo>
                  <a:pt x="96794" y="38905"/>
                </a:lnTo>
                <a:lnTo>
                  <a:pt x="100011" y="37150"/>
                </a:lnTo>
                <a:lnTo>
                  <a:pt x="98905" y="34944"/>
                </a:lnTo>
                <a:lnTo>
                  <a:pt x="96627" y="34111"/>
                </a:lnTo>
                <a:lnTo>
                  <a:pt x="96794" y="29094"/>
                </a:lnTo>
                <a:lnTo>
                  <a:pt x="87805" y="27327"/>
                </a:lnTo>
                <a:lnTo>
                  <a:pt x="80372" y="22322"/>
                </a:lnTo>
                <a:lnTo>
                  <a:pt x="81755" y="18244"/>
                </a:lnTo>
                <a:lnTo>
                  <a:pt x="89177" y="15666"/>
                </a:lnTo>
                <a:lnTo>
                  <a:pt x="89661" y="12833"/>
                </a:lnTo>
                <a:lnTo>
                  <a:pt x="95688" y="8305"/>
                </a:lnTo>
                <a:lnTo>
                  <a:pt x="95688" y="5266"/>
                </a:lnTo>
                <a:lnTo>
                  <a:pt x="92838" y="4200"/>
                </a:lnTo>
                <a:lnTo>
                  <a:pt x="82033" y="9227"/>
                </a:lnTo>
                <a:lnTo>
                  <a:pt x="78333" y="11222"/>
                </a:lnTo>
                <a:lnTo>
                  <a:pt x="75305" y="10294"/>
                </a:lnTo>
                <a:lnTo>
                  <a:pt x="70644" y="5027"/>
                </a:lnTo>
                <a:lnTo>
                  <a:pt x="67661" y="4433"/>
                </a:lnTo>
                <a:lnTo>
                  <a:pt x="68400" y="1755"/>
                </a:lnTo>
                <a:lnTo>
                  <a:pt x="64405" y="0"/>
                </a:lnTo>
                <a:lnTo>
                  <a:pt x="57722" y="711"/>
                </a:lnTo>
                <a:lnTo>
                  <a:pt x="57466" y="2677"/>
                </a:lnTo>
                <a:lnTo>
                  <a:pt x="54244" y="461"/>
                </a:lnTo>
                <a:lnTo>
                  <a:pt x="46138" y="1277"/>
                </a:lnTo>
                <a:lnTo>
                  <a:pt x="35038" y="4077"/>
                </a:lnTo>
                <a:lnTo>
                  <a:pt x="27200" y="7594"/>
                </a:lnTo>
                <a:lnTo>
                  <a:pt x="27177" y="7594"/>
                </a:lnTo>
                <a:lnTo>
                  <a:pt x="26161" y="9761"/>
                </a:lnTo>
                <a:lnTo>
                  <a:pt x="27372" y="11550"/>
                </a:lnTo>
                <a:lnTo>
                  <a:pt x="26161" y="16250"/>
                </a:lnTo>
                <a:lnTo>
                  <a:pt x="26305" y="21150"/>
                </a:lnTo>
                <a:lnTo>
                  <a:pt x="20844" y="28244"/>
                </a:lnTo>
                <a:lnTo>
                  <a:pt x="22777" y="32394"/>
                </a:lnTo>
                <a:lnTo>
                  <a:pt x="26788" y="34705"/>
                </a:lnTo>
                <a:lnTo>
                  <a:pt x="27200" y="35655"/>
                </a:lnTo>
                <a:lnTo>
                  <a:pt x="24683" y="36866"/>
                </a:lnTo>
                <a:lnTo>
                  <a:pt x="22038" y="39094"/>
                </a:lnTo>
                <a:lnTo>
                  <a:pt x="26161" y="41183"/>
                </a:lnTo>
                <a:lnTo>
                  <a:pt x="23233" y="42816"/>
                </a:lnTo>
                <a:lnTo>
                  <a:pt x="21316" y="48250"/>
                </a:lnTo>
                <a:lnTo>
                  <a:pt x="17927" y="49533"/>
                </a:lnTo>
                <a:lnTo>
                  <a:pt x="15083" y="51438"/>
                </a:lnTo>
                <a:lnTo>
                  <a:pt x="10538" y="52144"/>
                </a:lnTo>
                <a:lnTo>
                  <a:pt x="3655" y="56305"/>
                </a:lnTo>
                <a:lnTo>
                  <a:pt x="0" y="63738"/>
                </a:lnTo>
                <a:lnTo>
                  <a:pt x="2088" y="64416"/>
                </a:lnTo>
                <a:lnTo>
                  <a:pt x="5794" y="68438"/>
                </a:lnTo>
                <a:lnTo>
                  <a:pt x="4422" y="70216"/>
                </a:lnTo>
                <a:lnTo>
                  <a:pt x="8261" y="73111"/>
                </a:lnTo>
                <a:lnTo>
                  <a:pt x="11361" y="73661"/>
                </a:lnTo>
                <a:lnTo>
                  <a:pt x="20000" y="77427"/>
                </a:lnTo>
                <a:lnTo>
                  <a:pt x="22238" y="81250"/>
                </a:lnTo>
                <a:lnTo>
                  <a:pt x="29333" y="82722"/>
                </a:lnTo>
                <a:lnTo>
                  <a:pt x="32266" y="84311"/>
                </a:lnTo>
                <a:lnTo>
                  <a:pt x="37116" y="84905"/>
                </a:lnTo>
                <a:lnTo>
                  <a:pt x="44777" y="89138"/>
                </a:lnTo>
                <a:lnTo>
                  <a:pt x="63755" y="120000"/>
                </a:lnTo>
                <a:cubicBezTo>
                  <a:pt x="63755" y="120000"/>
                  <a:pt x="63755" y="120000"/>
                  <a:pt x="63755" y="120000"/>
                </a:cubicBezTo>
                <a:close/>
                <a:moveTo>
                  <a:pt x="63755"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4" name="Google Shape;2814;p205"/>
          <p:cNvSpPr/>
          <p:nvPr/>
        </p:nvSpPr>
        <p:spPr>
          <a:xfrm>
            <a:off x="12017627" y="6402628"/>
            <a:ext cx="1293870" cy="1134544"/>
          </a:xfrm>
          <a:custGeom>
            <a:rect b="b" l="l" r="r" t="t"/>
            <a:pathLst>
              <a:path extrusionOk="0" h="120000" w="120000">
                <a:moveTo>
                  <a:pt x="120000" y="92544"/>
                </a:moveTo>
                <a:lnTo>
                  <a:pt x="119244" y="91811"/>
                </a:lnTo>
                <a:lnTo>
                  <a:pt x="118533" y="90900"/>
                </a:lnTo>
                <a:lnTo>
                  <a:pt x="117911" y="90300"/>
                </a:lnTo>
                <a:lnTo>
                  <a:pt x="116727" y="87772"/>
                </a:lnTo>
                <a:lnTo>
                  <a:pt x="115927" y="86433"/>
                </a:lnTo>
                <a:lnTo>
                  <a:pt x="114888" y="85722"/>
                </a:lnTo>
                <a:lnTo>
                  <a:pt x="112677" y="85544"/>
                </a:lnTo>
                <a:lnTo>
                  <a:pt x="110255" y="85544"/>
                </a:lnTo>
                <a:lnTo>
                  <a:pt x="109616" y="84894"/>
                </a:lnTo>
                <a:lnTo>
                  <a:pt x="109355" y="83788"/>
                </a:lnTo>
                <a:lnTo>
                  <a:pt x="108638" y="82938"/>
                </a:lnTo>
                <a:lnTo>
                  <a:pt x="108500" y="81205"/>
                </a:lnTo>
                <a:lnTo>
                  <a:pt x="108738" y="80438"/>
                </a:lnTo>
                <a:lnTo>
                  <a:pt x="108361" y="78861"/>
                </a:lnTo>
                <a:lnTo>
                  <a:pt x="107983" y="78527"/>
                </a:lnTo>
                <a:lnTo>
                  <a:pt x="106861" y="76088"/>
                </a:lnTo>
                <a:lnTo>
                  <a:pt x="105444" y="74227"/>
                </a:lnTo>
                <a:lnTo>
                  <a:pt x="104583" y="73216"/>
                </a:lnTo>
                <a:lnTo>
                  <a:pt x="105055" y="72855"/>
                </a:lnTo>
                <a:lnTo>
                  <a:pt x="105511" y="72144"/>
                </a:lnTo>
                <a:lnTo>
                  <a:pt x="106861" y="71127"/>
                </a:lnTo>
                <a:lnTo>
                  <a:pt x="107427" y="70266"/>
                </a:lnTo>
                <a:lnTo>
                  <a:pt x="107205" y="68127"/>
                </a:lnTo>
                <a:lnTo>
                  <a:pt x="106627" y="66644"/>
                </a:lnTo>
                <a:lnTo>
                  <a:pt x="106827" y="66083"/>
                </a:lnTo>
                <a:lnTo>
                  <a:pt x="107400" y="62694"/>
                </a:lnTo>
                <a:lnTo>
                  <a:pt x="106650" y="60877"/>
                </a:lnTo>
                <a:lnTo>
                  <a:pt x="106394" y="57733"/>
                </a:lnTo>
                <a:lnTo>
                  <a:pt x="106488" y="57083"/>
                </a:lnTo>
                <a:lnTo>
                  <a:pt x="106305" y="54850"/>
                </a:lnTo>
                <a:lnTo>
                  <a:pt x="106305" y="50805"/>
                </a:lnTo>
                <a:lnTo>
                  <a:pt x="105561" y="49316"/>
                </a:lnTo>
                <a:lnTo>
                  <a:pt x="104994" y="48900"/>
                </a:lnTo>
                <a:lnTo>
                  <a:pt x="104966" y="46822"/>
                </a:lnTo>
                <a:lnTo>
                  <a:pt x="105472" y="46316"/>
                </a:lnTo>
                <a:lnTo>
                  <a:pt x="101766" y="33988"/>
                </a:lnTo>
                <a:lnTo>
                  <a:pt x="100266" y="32294"/>
                </a:lnTo>
                <a:lnTo>
                  <a:pt x="99322" y="32061"/>
                </a:lnTo>
                <a:lnTo>
                  <a:pt x="98744" y="31427"/>
                </a:lnTo>
                <a:lnTo>
                  <a:pt x="97361" y="30838"/>
                </a:lnTo>
                <a:lnTo>
                  <a:pt x="96922" y="29316"/>
                </a:lnTo>
                <a:lnTo>
                  <a:pt x="95233" y="27811"/>
                </a:lnTo>
                <a:lnTo>
                  <a:pt x="94627" y="27588"/>
                </a:lnTo>
                <a:lnTo>
                  <a:pt x="93877" y="26438"/>
                </a:lnTo>
                <a:lnTo>
                  <a:pt x="94144" y="25727"/>
                </a:lnTo>
                <a:lnTo>
                  <a:pt x="93422" y="24122"/>
                </a:lnTo>
                <a:lnTo>
                  <a:pt x="93011" y="23850"/>
                </a:lnTo>
                <a:lnTo>
                  <a:pt x="93727" y="20883"/>
                </a:lnTo>
                <a:lnTo>
                  <a:pt x="95072" y="19222"/>
                </a:lnTo>
                <a:lnTo>
                  <a:pt x="95961" y="18944"/>
                </a:lnTo>
                <a:lnTo>
                  <a:pt x="96516" y="18183"/>
                </a:lnTo>
                <a:lnTo>
                  <a:pt x="97177" y="17672"/>
                </a:lnTo>
                <a:lnTo>
                  <a:pt x="97555" y="15500"/>
                </a:lnTo>
                <a:lnTo>
                  <a:pt x="98127" y="14850"/>
                </a:lnTo>
                <a:lnTo>
                  <a:pt x="97322" y="14016"/>
                </a:lnTo>
                <a:lnTo>
                  <a:pt x="97838" y="13127"/>
                </a:lnTo>
                <a:lnTo>
                  <a:pt x="98327" y="12644"/>
                </a:lnTo>
                <a:lnTo>
                  <a:pt x="98250" y="12266"/>
                </a:lnTo>
                <a:lnTo>
                  <a:pt x="97466" y="11338"/>
                </a:lnTo>
                <a:lnTo>
                  <a:pt x="97088" y="9683"/>
                </a:lnTo>
                <a:lnTo>
                  <a:pt x="98155" y="6855"/>
                </a:lnTo>
                <a:lnTo>
                  <a:pt x="98127" y="4900"/>
                </a:lnTo>
                <a:lnTo>
                  <a:pt x="98361" y="3022"/>
                </a:lnTo>
                <a:lnTo>
                  <a:pt x="98127" y="2311"/>
                </a:lnTo>
                <a:lnTo>
                  <a:pt x="98322" y="1444"/>
                </a:lnTo>
                <a:lnTo>
                  <a:pt x="98011" y="1072"/>
                </a:lnTo>
                <a:lnTo>
                  <a:pt x="96333" y="1400"/>
                </a:lnTo>
                <a:lnTo>
                  <a:pt x="95433" y="1205"/>
                </a:lnTo>
                <a:lnTo>
                  <a:pt x="92900" y="1955"/>
                </a:lnTo>
                <a:lnTo>
                  <a:pt x="91588" y="788"/>
                </a:lnTo>
                <a:lnTo>
                  <a:pt x="89961" y="183"/>
                </a:lnTo>
                <a:lnTo>
                  <a:pt x="89905" y="838"/>
                </a:lnTo>
                <a:lnTo>
                  <a:pt x="88866" y="1861"/>
                </a:lnTo>
                <a:lnTo>
                  <a:pt x="86833" y="1633"/>
                </a:lnTo>
                <a:lnTo>
                  <a:pt x="86700" y="661"/>
                </a:lnTo>
                <a:lnTo>
                  <a:pt x="85838" y="0"/>
                </a:lnTo>
                <a:lnTo>
                  <a:pt x="84438" y="327"/>
                </a:lnTo>
                <a:lnTo>
                  <a:pt x="84344" y="1166"/>
                </a:lnTo>
                <a:lnTo>
                  <a:pt x="83127" y="1400"/>
                </a:lnTo>
                <a:lnTo>
                  <a:pt x="82583" y="2333"/>
                </a:lnTo>
                <a:lnTo>
                  <a:pt x="81816" y="2005"/>
                </a:lnTo>
                <a:lnTo>
                  <a:pt x="80872" y="2005"/>
                </a:lnTo>
                <a:lnTo>
                  <a:pt x="79644" y="2977"/>
                </a:lnTo>
                <a:lnTo>
                  <a:pt x="78288" y="2977"/>
                </a:lnTo>
                <a:lnTo>
                  <a:pt x="77516" y="1727"/>
                </a:lnTo>
                <a:lnTo>
                  <a:pt x="75888" y="1633"/>
                </a:lnTo>
                <a:lnTo>
                  <a:pt x="75177" y="1400"/>
                </a:lnTo>
                <a:lnTo>
                  <a:pt x="73594" y="1672"/>
                </a:lnTo>
                <a:lnTo>
                  <a:pt x="72322" y="1488"/>
                </a:lnTo>
                <a:lnTo>
                  <a:pt x="71733" y="1633"/>
                </a:lnTo>
                <a:lnTo>
                  <a:pt x="70650" y="1266"/>
                </a:lnTo>
                <a:lnTo>
                  <a:pt x="69877" y="1444"/>
                </a:lnTo>
                <a:lnTo>
                  <a:pt x="69300" y="2711"/>
                </a:lnTo>
                <a:lnTo>
                  <a:pt x="68027" y="2711"/>
                </a:lnTo>
                <a:lnTo>
                  <a:pt x="66888" y="2227"/>
                </a:lnTo>
                <a:lnTo>
                  <a:pt x="65355" y="3772"/>
                </a:lnTo>
                <a:lnTo>
                  <a:pt x="64444" y="3727"/>
                </a:lnTo>
                <a:lnTo>
                  <a:pt x="63050" y="2938"/>
                </a:lnTo>
                <a:lnTo>
                  <a:pt x="61783" y="3405"/>
                </a:lnTo>
                <a:lnTo>
                  <a:pt x="59477" y="3500"/>
                </a:lnTo>
                <a:lnTo>
                  <a:pt x="58161" y="3311"/>
                </a:lnTo>
                <a:lnTo>
                  <a:pt x="55266" y="5594"/>
                </a:lnTo>
                <a:lnTo>
                  <a:pt x="53583" y="5838"/>
                </a:lnTo>
                <a:lnTo>
                  <a:pt x="52755" y="5861"/>
                </a:lnTo>
                <a:lnTo>
                  <a:pt x="51338" y="6766"/>
                </a:lnTo>
                <a:lnTo>
                  <a:pt x="51283" y="7722"/>
                </a:lnTo>
                <a:lnTo>
                  <a:pt x="50522" y="8722"/>
                </a:lnTo>
                <a:lnTo>
                  <a:pt x="49877" y="8722"/>
                </a:lnTo>
                <a:lnTo>
                  <a:pt x="49483" y="8344"/>
                </a:lnTo>
                <a:lnTo>
                  <a:pt x="48633" y="8372"/>
                </a:lnTo>
                <a:lnTo>
                  <a:pt x="48000" y="8838"/>
                </a:lnTo>
                <a:lnTo>
                  <a:pt x="47661" y="9322"/>
                </a:lnTo>
                <a:lnTo>
                  <a:pt x="45966" y="9444"/>
                </a:lnTo>
                <a:lnTo>
                  <a:pt x="44555" y="10183"/>
                </a:lnTo>
                <a:lnTo>
                  <a:pt x="43805" y="10883"/>
                </a:lnTo>
                <a:lnTo>
                  <a:pt x="43605" y="11622"/>
                </a:lnTo>
                <a:lnTo>
                  <a:pt x="42455" y="12905"/>
                </a:lnTo>
                <a:lnTo>
                  <a:pt x="40627" y="13511"/>
                </a:lnTo>
                <a:lnTo>
                  <a:pt x="39027" y="13588"/>
                </a:lnTo>
                <a:lnTo>
                  <a:pt x="39411" y="14222"/>
                </a:lnTo>
                <a:lnTo>
                  <a:pt x="39733" y="14961"/>
                </a:lnTo>
                <a:lnTo>
                  <a:pt x="40433" y="15861"/>
                </a:lnTo>
                <a:lnTo>
                  <a:pt x="40572" y="16988"/>
                </a:lnTo>
                <a:lnTo>
                  <a:pt x="40777" y="17438"/>
                </a:lnTo>
                <a:lnTo>
                  <a:pt x="40866" y="19427"/>
                </a:lnTo>
                <a:lnTo>
                  <a:pt x="40850" y="21833"/>
                </a:lnTo>
                <a:lnTo>
                  <a:pt x="41072" y="22811"/>
                </a:lnTo>
                <a:lnTo>
                  <a:pt x="41566" y="27366"/>
                </a:lnTo>
                <a:lnTo>
                  <a:pt x="42422" y="29172"/>
                </a:lnTo>
                <a:lnTo>
                  <a:pt x="42705" y="30394"/>
                </a:lnTo>
                <a:lnTo>
                  <a:pt x="43627" y="30655"/>
                </a:lnTo>
                <a:lnTo>
                  <a:pt x="44244" y="31227"/>
                </a:lnTo>
                <a:lnTo>
                  <a:pt x="44894" y="31250"/>
                </a:lnTo>
                <a:lnTo>
                  <a:pt x="45411" y="31666"/>
                </a:lnTo>
                <a:lnTo>
                  <a:pt x="44750" y="33366"/>
                </a:lnTo>
                <a:lnTo>
                  <a:pt x="44866" y="33755"/>
                </a:lnTo>
                <a:lnTo>
                  <a:pt x="44066" y="34933"/>
                </a:lnTo>
                <a:lnTo>
                  <a:pt x="37016" y="34933"/>
                </a:lnTo>
                <a:lnTo>
                  <a:pt x="35577" y="35238"/>
                </a:lnTo>
                <a:lnTo>
                  <a:pt x="34144" y="37605"/>
                </a:lnTo>
                <a:lnTo>
                  <a:pt x="32883" y="38733"/>
                </a:lnTo>
                <a:lnTo>
                  <a:pt x="32316" y="40161"/>
                </a:lnTo>
                <a:lnTo>
                  <a:pt x="32372" y="42116"/>
                </a:lnTo>
                <a:lnTo>
                  <a:pt x="31855" y="43294"/>
                </a:lnTo>
                <a:lnTo>
                  <a:pt x="27716" y="46250"/>
                </a:lnTo>
                <a:lnTo>
                  <a:pt x="21338" y="50044"/>
                </a:lnTo>
                <a:lnTo>
                  <a:pt x="16466" y="53000"/>
                </a:lnTo>
                <a:lnTo>
                  <a:pt x="14100" y="53544"/>
                </a:lnTo>
                <a:lnTo>
                  <a:pt x="11827" y="53594"/>
                </a:lnTo>
                <a:lnTo>
                  <a:pt x="10794" y="53900"/>
                </a:lnTo>
                <a:lnTo>
                  <a:pt x="8977" y="53900"/>
                </a:lnTo>
                <a:lnTo>
                  <a:pt x="5827" y="54555"/>
                </a:lnTo>
                <a:lnTo>
                  <a:pt x="4061" y="55794"/>
                </a:lnTo>
                <a:lnTo>
                  <a:pt x="2911" y="57377"/>
                </a:lnTo>
                <a:lnTo>
                  <a:pt x="144" y="59400"/>
                </a:lnTo>
                <a:lnTo>
                  <a:pt x="55" y="64655"/>
                </a:lnTo>
                <a:lnTo>
                  <a:pt x="33" y="64677"/>
                </a:lnTo>
                <a:lnTo>
                  <a:pt x="0" y="66400"/>
                </a:lnTo>
                <a:lnTo>
                  <a:pt x="27" y="66444"/>
                </a:lnTo>
                <a:lnTo>
                  <a:pt x="27" y="66388"/>
                </a:lnTo>
                <a:lnTo>
                  <a:pt x="21716" y="81405"/>
                </a:lnTo>
                <a:lnTo>
                  <a:pt x="21705" y="81427"/>
                </a:lnTo>
                <a:lnTo>
                  <a:pt x="60872" y="108183"/>
                </a:lnTo>
                <a:lnTo>
                  <a:pt x="61572" y="111155"/>
                </a:lnTo>
                <a:lnTo>
                  <a:pt x="62816" y="112338"/>
                </a:lnTo>
                <a:lnTo>
                  <a:pt x="65011" y="112216"/>
                </a:lnTo>
                <a:lnTo>
                  <a:pt x="66738" y="112805"/>
                </a:lnTo>
                <a:lnTo>
                  <a:pt x="67811" y="114188"/>
                </a:lnTo>
                <a:lnTo>
                  <a:pt x="69250" y="114600"/>
                </a:lnTo>
                <a:lnTo>
                  <a:pt x="70388" y="115672"/>
                </a:lnTo>
                <a:lnTo>
                  <a:pt x="70338" y="116616"/>
                </a:lnTo>
                <a:lnTo>
                  <a:pt x="69766" y="118505"/>
                </a:lnTo>
                <a:lnTo>
                  <a:pt x="70172" y="119455"/>
                </a:lnTo>
                <a:lnTo>
                  <a:pt x="71611" y="120000"/>
                </a:lnTo>
                <a:lnTo>
                  <a:pt x="74366" y="119633"/>
                </a:lnTo>
                <a:lnTo>
                  <a:pt x="76572" y="118905"/>
                </a:lnTo>
                <a:lnTo>
                  <a:pt x="76594" y="118922"/>
                </a:lnTo>
                <a:lnTo>
                  <a:pt x="85733" y="116672"/>
                </a:lnTo>
                <a:lnTo>
                  <a:pt x="93138" y="109677"/>
                </a:lnTo>
                <a:lnTo>
                  <a:pt x="119983" y="92538"/>
                </a:lnTo>
                <a:cubicBezTo>
                  <a:pt x="119983" y="92538"/>
                  <a:pt x="120000" y="92544"/>
                  <a:pt x="120000" y="92544"/>
                </a:cubicBezTo>
                <a:close/>
                <a:moveTo>
                  <a:pt x="120000" y="925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5" name="Google Shape;2815;p205"/>
          <p:cNvSpPr/>
          <p:nvPr/>
        </p:nvSpPr>
        <p:spPr>
          <a:xfrm>
            <a:off x="11751500" y="6472662"/>
            <a:ext cx="749358" cy="534006"/>
          </a:xfrm>
          <a:custGeom>
            <a:rect b="b" l="l" r="r" t="t"/>
            <a:pathLst>
              <a:path extrusionOk="0" h="120000" w="120000">
                <a:moveTo>
                  <a:pt x="41627" y="119944"/>
                </a:moveTo>
                <a:lnTo>
                  <a:pt x="41788" y="108805"/>
                </a:lnTo>
                <a:lnTo>
                  <a:pt x="46566" y="104505"/>
                </a:lnTo>
                <a:lnTo>
                  <a:pt x="48550" y="101155"/>
                </a:lnTo>
                <a:lnTo>
                  <a:pt x="51600" y="98522"/>
                </a:lnTo>
                <a:lnTo>
                  <a:pt x="57050" y="97138"/>
                </a:lnTo>
                <a:lnTo>
                  <a:pt x="60188" y="97138"/>
                </a:lnTo>
                <a:lnTo>
                  <a:pt x="61977" y="96494"/>
                </a:lnTo>
                <a:lnTo>
                  <a:pt x="65894" y="96377"/>
                </a:lnTo>
                <a:lnTo>
                  <a:pt x="69983" y="95227"/>
                </a:lnTo>
                <a:lnTo>
                  <a:pt x="78405" y="88955"/>
                </a:lnTo>
                <a:lnTo>
                  <a:pt x="89422" y="80916"/>
                </a:lnTo>
                <a:lnTo>
                  <a:pt x="96577" y="74644"/>
                </a:lnTo>
                <a:lnTo>
                  <a:pt x="97466" y="72138"/>
                </a:lnTo>
                <a:lnTo>
                  <a:pt x="97372" y="68000"/>
                </a:lnTo>
                <a:lnTo>
                  <a:pt x="98355" y="64972"/>
                </a:lnTo>
                <a:lnTo>
                  <a:pt x="100533" y="62583"/>
                </a:lnTo>
                <a:lnTo>
                  <a:pt x="103011" y="57555"/>
                </a:lnTo>
                <a:lnTo>
                  <a:pt x="105488" y="56911"/>
                </a:lnTo>
                <a:lnTo>
                  <a:pt x="117677" y="56911"/>
                </a:lnTo>
                <a:lnTo>
                  <a:pt x="119061" y="54411"/>
                </a:lnTo>
                <a:lnTo>
                  <a:pt x="118855" y="53588"/>
                </a:lnTo>
                <a:lnTo>
                  <a:pt x="120000" y="49983"/>
                </a:lnTo>
                <a:lnTo>
                  <a:pt x="119105" y="49100"/>
                </a:lnTo>
                <a:lnTo>
                  <a:pt x="117977" y="49050"/>
                </a:lnTo>
                <a:lnTo>
                  <a:pt x="116922" y="47838"/>
                </a:lnTo>
                <a:lnTo>
                  <a:pt x="115322" y="47283"/>
                </a:lnTo>
                <a:lnTo>
                  <a:pt x="114833" y="44694"/>
                </a:lnTo>
                <a:lnTo>
                  <a:pt x="113350" y="40855"/>
                </a:lnTo>
                <a:lnTo>
                  <a:pt x="112500" y="31200"/>
                </a:lnTo>
                <a:lnTo>
                  <a:pt x="112116" y="29122"/>
                </a:lnTo>
                <a:lnTo>
                  <a:pt x="112144" y="24022"/>
                </a:lnTo>
                <a:lnTo>
                  <a:pt x="111988" y="19805"/>
                </a:lnTo>
                <a:lnTo>
                  <a:pt x="111633" y="18855"/>
                </a:lnTo>
                <a:lnTo>
                  <a:pt x="111394" y="16466"/>
                </a:lnTo>
                <a:lnTo>
                  <a:pt x="110188" y="14555"/>
                </a:lnTo>
                <a:lnTo>
                  <a:pt x="109633" y="12988"/>
                </a:lnTo>
                <a:lnTo>
                  <a:pt x="108966" y="11644"/>
                </a:lnTo>
                <a:lnTo>
                  <a:pt x="107494" y="11727"/>
                </a:lnTo>
                <a:lnTo>
                  <a:pt x="101627" y="11122"/>
                </a:lnTo>
                <a:lnTo>
                  <a:pt x="100344" y="9455"/>
                </a:lnTo>
                <a:lnTo>
                  <a:pt x="99783" y="6966"/>
                </a:lnTo>
                <a:lnTo>
                  <a:pt x="99044" y="6666"/>
                </a:lnTo>
                <a:lnTo>
                  <a:pt x="99011" y="6683"/>
                </a:lnTo>
                <a:lnTo>
                  <a:pt x="97161" y="9194"/>
                </a:lnTo>
                <a:lnTo>
                  <a:pt x="93844" y="10055"/>
                </a:lnTo>
                <a:lnTo>
                  <a:pt x="90550" y="8916"/>
                </a:lnTo>
                <a:lnTo>
                  <a:pt x="88827" y="8750"/>
                </a:lnTo>
                <a:lnTo>
                  <a:pt x="86650" y="10188"/>
                </a:lnTo>
                <a:lnTo>
                  <a:pt x="83516" y="10788"/>
                </a:lnTo>
                <a:lnTo>
                  <a:pt x="81255" y="10188"/>
                </a:lnTo>
                <a:lnTo>
                  <a:pt x="78411" y="6344"/>
                </a:lnTo>
                <a:lnTo>
                  <a:pt x="77283" y="5261"/>
                </a:lnTo>
                <a:lnTo>
                  <a:pt x="76827" y="3188"/>
                </a:lnTo>
                <a:lnTo>
                  <a:pt x="76827" y="1727"/>
                </a:lnTo>
                <a:lnTo>
                  <a:pt x="77200" y="972"/>
                </a:lnTo>
                <a:lnTo>
                  <a:pt x="76594" y="0"/>
                </a:lnTo>
                <a:lnTo>
                  <a:pt x="74594" y="872"/>
                </a:lnTo>
                <a:lnTo>
                  <a:pt x="73733" y="1877"/>
                </a:lnTo>
                <a:lnTo>
                  <a:pt x="72094" y="1677"/>
                </a:lnTo>
                <a:lnTo>
                  <a:pt x="70150" y="4433"/>
                </a:lnTo>
                <a:lnTo>
                  <a:pt x="69711" y="11544"/>
                </a:lnTo>
                <a:lnTo>
                  <a:pt x="67488" y="15238"/>
                </a:lnTo>
                <a:lnTo>
                  <a:pt x="67016" y="20616"/>
                </a:lnTo>
                <a:lnTo>
                  <a:pt x="65666" y="24005"/>
                </a:lnTo>
                <a:lnTo>
                  <a:pt x="60938" y="29533"/>
                </a:lnTo>
                <a:lnTo>
                  <a:pt x="59855" y="29633"/>
                </a:lnTo>
                <a:lnTo>
                  <a:pt x="57588" y="31644"/>
                </a:lnTo>
                <a:lnTo>
                  <a:pt x="53766" y="33288"/>
                </a:lnTo>
                <a:lnTo>
                  <a:pt x="50922" y="37122"/>
                </a:lnTo>
                <a:lnTo>
                  <a:pt x="49855" y="37183"/>
                </a:lnTo>
                <a:lnTo>
                  <a:pt x="45738" y="40616"/>
                </a:lnTo>
                <a:lnTo>
                  <a:pt x="43211" y="41661"/>
                </a:lnTo>
                <a:lnTo>
                  <a:pt x="41766" y="44461"/>
                </a:lnTo>
                <a:lnTo>
                  <a:pt x="37061" y="48755"/>
                </a:lnTo>
                <a:lnTo>
                  <a:pt x="38700" y="53288"/>
                </a:lnTo>
                <a:lnTo>
                  <a:pt x="38416" y="56438"/>
                </a:lnTo>
                <a:lnTo>
                  <a:pt x="34277" y="61194"/>
                </a:lnTo>
                <a:lnTo>
                  <a:pt x="31616" y="68122"/>
                </a:lnTo>
                <a:lnTo>
                  <a:pt x="31461" y="70977"/>
                </a:lnTo>
                <a:lnTo>
                  <a:pt x="33183" y="75333"/>
                </a:lnTo>
                <a:lnTo>
                  <a:pt x="31855" y="80183"/>
                </a:lnTo>
                <a:lnTo>
                  <a:pt x="32705" y="81277"/>
                </a:lnTo>
                <a:lnTo>
                  <a:pt x="33877" y="83150"/>
                </a:lnTo>
                <a:lnTo>
                  <a:pt x="33183" y="86916"/>
                </a:lnTo>
                <a:lnTo>
                  <a:pt x="26700" y="96194"/>
                </a:lnTo>
                <a:lnTo>
                  <a:pt x="25994" y="99872"/>
                </a:lnTo>
                <a:lnTo>
                  <a:pt x="23022" y="103922"/>
                </a:lnTo>
                <a:lnTo>
                  <a:pt x="19744" y="104305"/>
                </a:lnTo>
                <a:lnTo>
                  <a:pt x="12555" y="112522"/>
                </a:lnTo>
                <a:lnTo>
                  <a:pt x="2472" y="114900"/>
                </a:lnTo>
                <a:lnTo>
                  <a:pt x="0" y="119283"/>
                </a:lnTo>
                <a:lnTo>
                  <a:pt x="41588" y="119944"/>
                </a:lnTo>
                <a:lnTo>
                  <a:pt x="41588" y="120000"/>
                </a:lnTo>
                <a:cubicBezTo>
                  <a:pt x="41588" y="120000"/>
                  <a:pt x="41627" y="119944"/>
                  <a:pt x="41627" y="119944"/>
                </a:cubicBezTo>
                <a:close/>
                <a:moveTo>
                  <a:pt x="41627" y="1199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6" name="Google Shape;2816;p205"/>
          <p:cNvSpPr/>
          <p:nvPr/>
        </p:nvSpPr>
        <p:spPr>
          <a:xfrm>
            <a:off x="11485371" y="7004917"/>
            <a:ext cx="527003" cy="386936"/>
          </a:xfrm>
          <a:custGeom>
            <a:rect b="b" l="l" r="r" t="t"/>
            <a:pathLst>
              <a:path extrusionOk="0" h="120000" w="120000">
                <a:moveTo>
                  <a:pt x="119922" y="6016"/>
                </a:moveTo>
                <a:lnTo>
                  <a:pt x="120000" y="916"/>
                </a:lnTo>
                <a:lnTo>
                  <a:pt x="60950" y="0"/>
                </a:lnTo>
                <a:lnTo>
                  <a:pt x="55250" y="9755"/>
                </a:lnTo>
                <a:lnTo>
                  <a:pt x="55250" y="16883"/>
                </a:lnTo>
                <a:lnTo>
                  <a:pt x="52588" y="17016"/>
                </a:lnTo>
                <a:lnTo>
                  <a:pt x="42383" y="23561"/>
                </a:lnTo>
                <a:lnTo>
                  <a:pt x="41366" y="27105"/>
                </a:lnTo>
                <a:lnTo>
                  <a:pt x="37383" y="29988"/>
                </a:lnTo>
                <a:lnTo>
                  <a:pt x="38605" y="34588"/>
                </a:lnTo>
                <a:lnTo>
                  <a:pt x="29622" y="50716"/>
                </a:lnTo>
                <a:lnTo>
                  <a:pt x="29066" y="55905"/>
                </a:lnTo>
                <a:lnTo>
                  <a:pt x="22188" y="63827"/>
                </a:lnTo>
                <a:lnTo>
                  <a:pt x="20077" y="65188"/>
                </a:lnTo>
                <a:lnTo>
                  <a:pt x="16416" y="75022"/>
                </a:lnTo>
                <a:lnTo>
                  <a:pt x="16761" y="77738"/>
                </a:lnTo>
                <a:lnTo>
                  <a:pt x="10883" y="87300"/>
                </a:lnTo>
                <a:lnTo>
                  <a:pt x="10661" y="89077"/>
                </a:lnTo>
                <a:lnTo>
                  <a:pt x="12455" y="90711"/>
                </a:lnTo>
                <a:lnTo>
                  <a:pt x="9866" y="91955"/>
                </a:lnTo>
                <a:lnTo>
                  <a:pt x="5211" y="102433"/>
                </a:lnTo>
                <a:lnTo>
                  <a:pt x="3427" y="102988"/>
                </a:lnTo>
                <a:lnTo>
                  <a:pt x="1333" y="105716"/>
                </a:lnTo>
                <a:lnTo>
                  <a:pt x="1555" y="110233"/>
                </a:lnTo>
                <a:lnTo>
                  <a:pt x="0" y="114044"/>
                </a:lnTo>
                <a:lnTo>
                  <a:pt x="294" y="120000"/>
                </a:lnTo>
                <a:lnTo>
                  <a:pt x="59050" y="119338"/>
                </a:lnTo>
                <a:lnTo>
                  <a:pt x="58494" y="86361"/>
                </a:lnTo>
                <a:lnTo>
                  <a:pt x="60338" y="81450"/>
                </a:lnTo>
                <a:lnTo>
                  <a:pt x="63511" y="78683"/>
                </a:lnTo>
                <a:lnTo>
                  <a:pt x="67111" y="78066"/>
                </a:lnTo>
                <a:lnTo>
                  <a:pt x="72272" y="78066"/>
                </a:lnTo>
                <a:lnTo>
                  <a:pt x="72905" y="30433"/>
                </a:lnTo>
                <a:lnTo>
                  <a:pt x="119411" y="31488"/>
                </a:lnTo>
                <a:lnTo>
                  <a:pt x="119994" y="6150"/>
                </a:lnTo>
                <a:cubicBezTo>
                  <a:pt x="119994" y="6150"/>
                  <a:pt x="119922" y="6016"/>
                  <a:pt x="119922" y="6016"/>
                </a:cubicBezTo>
                <a:close/>
                <a:moveTo>
                  <a:pt x="119922" y="60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7" name="Google Shape;2817;p205"/>
          <p:cNvSpPr/>
          <p:nvPr/>
        </p:nvSpPr>
        <p:spPr>
          <a:xfrm>
            <a:off x="11485371" y="7032931"/>
            <a:ext cx="765118" cy="759864"/>
          </a:xfrm>
          <a:custGeom>
            <a:rect b="b" l="l" r="r" t="t"/>
            <a:pathLst>
              <a:path extrusionOk="0" h="120000" w="120000">
                <a:moveTo>
                  <a:pt x="961" y="58183"/>
                </a:moveTo>
                <a:lnTo>
                  <a:pt x="41416" y="57844"/>
                </a:lnTo>
                <a:lnTo>
                  <a:pt x="41027" y="41016"/>
                </a:lnTo>
                <a:lnTo>
                  <a:pt x="42300" y="38511"/>
                </a:lnTo>
                <a:lnTo>
                  <a:pt x="44483" y="37100"/>
                </a:lnTo>
                <a:lnTo>
                  <a:pt x="46966" y="36783"/>
                </a:lnTo>
                <a:lnTo>
                  <a:pt x="50516" y="36783"/>
                </a:lnTo>
                <a:lnTo>
                  <a:pt x="50955" y="12472"/>
                </a:lnTo>
                <a:lnTo>
                  <a:pt x="82972" y="13011"/>
                </a:lnTo>
                <a:lnTo>
                  <a:pt x="83372" y="0"/>
                </a:lnTo>
                <a:lnTo>
                  <a:pt x="120000" y="22433"/>
                </a:lnTo>
                <a:lnTo>
                  <a:pt x="119983" y="22472"/>
                </a:lnTo>
                <a:lnTo>
                  <a:pt x="119894" y="22416"/>
                </a:lnTo>
                <a:lnTo>
                  <a:pt x="107644" y="22600"/>
                </a:lnTo>
                <a:lnTo>
                  <a:pt x="115433" y="103900"/>
                </a:lnTo>
                <a:lnTo>
                  <a:pt x="118538" y="105677"/>
                </a:lnTo>
                <a:lnTo>
                  <a:pt x="115222" y="114011"/>
                </a:lnTo>
                <a:lnTo>
                  <a:pt x="79300" y="114150"/>
                </a:lnTo>
                <a:lnTo>
                  <a:pt x="78238" y="113700"/>
                </a:lnTo>
                <a:lnTo>
                  <a:pt x="77050" y="112283"/>
                </a:lnTo>
                <a:lnTo>
                  <a:pt x="75805" y="112283"/>
                </a:lnTo>
                <a:lnTo>
                  <a:pt x="74055" y="114150"/>
                </a:lnTo>
                <a:lnTo>
                  <a:pt x="72894" y="112988"/>
                </a:lnTo>
                <a:lnTo>
                  <a:pt x="72794" y="110338"/>
                </a:lnTo>
                <a:lnTo>
                  <a:pt x="70466" y="109538"/>
                </a:lnTo>
                <a:lnTo>
                  <a:pt x="65333" y="111577"/>
                </a:lnTo>
                <a:lnTo>
                  <a:pt x="62894" y="115905"/>
                </a:lnTo>
                <a:lnTo>
                  <a:pt x="61822" y="115288"/>
                </a:lnTo>
                <a:lnTo>
                  <a:pt x="60083" y="112283"/>
                </a:lnTo>
                <a:lnTo>
                  <a:pt x="59800" y="109977"/>
                </a:lnTo>
                <a:lnTo>
                  <a:pt x="57366" y="109900"/>
                </a:lnTo>
                <a:lnTo>
                  <a:pt x="54255" y="110872"/>
                </a:lnTo>
                <a:lnTo>
                  <a:pt x="54255" y="114322"/>
                </a:lnTo>
                <a:lnTo>
                  <a:pt x="54355" y="115550"/>
                </a:lnTo>
                <a:lnTo>
                  <a:pt x="53288" y="118133"/>
                </a:lnTo>
                <a:lnTo>
                  <a:pt x="50166" y="118294"/>
                </a:lnTo>
                <a:lnTo>
                  <a:pt x="47772" y="120000"/>
                </a:lnTo>
                <a:lnTo>
                  <a:pt x="47738" y="119977"/>
                </a:lnTo>
                <a:lnTo>
                  <a:pt x="47283" y="118566"/>
                </a:lnTo>
                <a:lnTo>
                  <a:pt x="44561" y="117061"/>
                </a:lnTo>
                <a:lnTo>
                  <a:pt x="42800" y="116450"/>
                </a:lnTo>
                <a:lnTo>
                  <a:pt x="42222" y="114488"/>
                </a:lnTo>
                <a:lnTo>
                  <a:pt x="39994" y="114150"/>
                </a:lnTo>
                <a:lnTo>
                  <a:pt x="39994" y="112033"/>
                </a:lnTo>
                <a:lnTo>
                  <a:pt x="37872" y="110338"/>
                </a:lnTo>
                <a:lnTo>
                  <a:pt x="37477" y="108038"/>
                </a:lnTo>
                <a:lnTo>
                  <a:pt x="36605" y="107333"/>
                </a:lnTo>
                <a:lnTo>
                  <a:pt x="34950" y="107516"/>
                </a:lnTo>
                <a:lnTo>
                  <a:pt x="34277" y="107066"/>
                </a:lnTo>
                <a:lnTo>
                  <a:pt x="32533" y="107683"/>
                </a:lnTo>
                <a:lnTo>
                  <a:pt x="31166" y="107150"/>
                </a:lnTo>
                <a:lnTo>
                  <a:pt x="31166" y="106255"/>
                </a:lnTo>
                <a:lnTo>
                  <a:pt x="29022" y="103700"/>
                </a:lnTo>
                <a:lnTo>
                  <a:pt x="26416" y="103161"/>
                </a:lnTo>
                <a:lnTo>
                  <a:pt x="21661" y="101761"/>
                </a:lnTo>
                <a:lnTo>
                  <a:pt x="19911" y="101761"/>
                </a:lnTo>
                <a:lnTo>
                  <a:pt x="14683" y="103627"/>
                </a:lnTo>
                <a:lnTo>
                  <a:pt x="9233" y="104405"/>
                </a:lnTo>
                <a:lnTo>
                  <a:pt x="7211" y="106177"/>
                </a:lnTo>
                <a:lnTo>
                  <a:pt x="5744" y="106177"/>
                </a:lnTo>
                <a:lnTo>
                  <a:pt x="4027" y="107377"/>
                </a:lnTo>
                <a:lnTo>
                  <a:pt x="4561" y="103627"/>
                </a:lnTo>
                <a:lnTo>
                  <a:pt x="6177" y="97911"/>
                </a:lnTo>
                <a:lnTo>
                  <a:pt x="8605" y="94783"/>
                </a:lnTo>
                <a:lnTo>
                  <a:pt x="9333" y="88155"/>
                </a:lnTo>
                <a:lnTo>
                  <a:pt x="7327" y="78622"/>
                </a:lnTo>
                <a:lnTo>
                  <a:pt x="4427" y="74577"/>
                </a:lnTo>
                <a:lnTo>
                  <a:pt x="5572" y="73800"/>
                </a:lnTo>
                <a:lnTo>
                  <a:pt x="6955" y="73800"/>
                </a:lnTo>
                <a:lnTo>
                  <a:pt x="7633" y="70672"/>
                </a:lnTo>
                <a:lnTo>
                  <a:pt x="6872" y="68722"/>
                </a:lnTo>
                <a:lnTo>
                  <a:pt x="8172" y="67550"/>
                </a:lnTo>
                <a:lnTo>
                  <a:pt x="5255" y="63572"/>
                </a:lnTo>
                <a:lnTo>
                  <a:pt x="4038" y="64483"/>
                </a:lnTo>
                <a:lnTo>
                  <a:pt x="3205" y="64055"/>
                </a:lnTo>
                <a:lnTo>
                  <a:pt x="2366" y="61833"/>
                </a:lnTo>
                <a:lnTo>
                  <a:pt x="138" y="64127"/>
                </a:lnTo>
                <a:lnTo>
                  <a:pt x="0" y="60577"/>
                </a:lnTo>
                <a:lnTo>
                  <a:pt x="988" y="58561"/>
                </a:lnTo>
                <a:cubicBezTo>
                  <a:pt x="988" y="58561"/>
                  <a:pt x="961" y="58183"/>
                  <a:pt x="961" y="58183"/>
                </a:cubicBezTo>
                <a:close/>
                <a:moveTo>
                  <a:pt x="961" y="581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8" name="Google Shape;2818;p205"/>
          <p:cNvSpPr/>
          <p:nvPr/>
        </p:nvSpPr>
        <p:spPr>
          <a:xfrm>
            <a:off x="11779513" y="7172997"/>
            <a:ext cx="1052255" cy="884175"/>
          </a:xfrm>
          <a:custGeom>
            <a:rect b="b" l="l" r="r" t="t"/>
            <a:pathLst>
              <a:path extrusionOk="0" h="120000" w="120000">
                <a:moveTo>
                  <a:pt x="0" y="83783"/>
                </a:moveTo>
                <a:lnTo>
                  <a:pt x="1738" y="82316"/>
                </a:lnTo>
                <a:lnTo>
                  <a:pt x="4011" y="82183"/>
                </a:lnTo>
                <a:lnTo>
                  <a:pt x="4788" y="79966"/>
                </a:lnTo>
                <a:lnTo>
                  <a:pt x="4716" y="78905"/>
                </a:lnTo>
                <a:lnTo>
                  <a:pt x="4716" y="75944"/>
                </a:lnTo>
                <a:lnTo>
                  <a:pt x="6983" y="75116"/>
                </a:lnTo>
                <a:lnTo>
                  <a:pt x="8750" y="75183"/>
                </a:lnTo>
                <a:lnTo>
                  <a:pt x="8955" y="77155"/>
                </a:lnTo>
                <a:lnTo>
                  <a:pt x="10222" y="79738"/>
                </a:lnTo>
                <a:lnTo>
                  <a:pt x="11005" y="80266"/>
                </a:lnTo>
                <a:lnTo>
                  <a:pt x="12777" y="76550"/>
                </a:lnTo>
                <a:lnTo>
                  <a:pt x="16511" y="74800"/>
                </a:lnTo>
                <a:lnTo>
                  <a:pt x="18205" y="75488"/>
                </a:lnTo>
                <a:lnTo>
                  <a:pt x="18277" y="77766"/>
                </a:lnTo>
                <a:lnTo>
                  <a:pt x="19127" y="78761"/>
                </a:lnTo>
                <a:lnTo>
                  <a:pt x="20394" y="77155"/>
                </a:lnTo>
                <a:lnTo>
                  <a:pt x="21305" y="77155"/>
                </a:lnTo>
                <a:lnTo>
                  <a:pt x="22166" y="78372"/>
                </a:lnTo>
                <a:lnTo>
                  <a:pt x="22938" y="78761"/>
                </a:lnTo>
                <a:lnTo>
                  <a:pt x="49077" y="78638"/>
                </a:lnTo>
                <a:lnTo>
                  <a:pt x="51488" y="71488"/>
                </a:lnTo>
                <a:lnTo>
                  <a:pt x="49233" y="69961"/>
                </a:lnTo>
                <a:lnTo>
                  <a:pt x="43561" y="161"/>
                </a:lnTo>
                <a:lnTo>
                  <a:pt x="52477" y="0"/>
                </a:lnTo>
                <a:lnTo>
                  <a:pt x="100683" y="34366"/>
                </a:lnTo>
                <a:lnTo>
                  <a:pt x="101538" y="38177"/>
                </a:lnTo>
                <a:lnTo>
                  <a:pt x="103072" y="39688"/>
                </a:lnTo>
                <a:lnTo>
                  <a:pt x="105766" y="39538"/>
                </a:lnTo>
                <a:lnTo>
                  <a:pt x="107888" y="40294"/>
                </a:lnTo>
                <a:lnTo>
                  <a:pt x="109211" y="42066"/>
                </a:lnTo>
                <a:lnTo>
                  <a:pt x="110977" y="42600"/>
                </a:lnTo>
                <a:lnTo>
                  <a:pt x="112372" y="43966"/>
                </a:lnTo>
                <a:lnTo>
                  <a:pt x="112316" y="45177"/>
                </a:lnTo>
                <a:lnTo>
                  <a:pt x="111611" y="47605"/>
                </a:lnTo>
                <a:lnTo>
                  <a:pt x="112105" y="48822"/>
                </a:lnTo>
                <a:lnTo>
                  <a:pt x="113877" y="49522"/>
                </a:lnTo>
                <a:lnTo>
                  <a:pt x="117261" y="49055"/>
                </a:lnTo>
                <a:lnTo>
                  <a:pt x="119977" y="48116"/>
                </a:lnTo>
                <a:lnTo>
                  <a:pt x="120000" y="48138"/>
                </a:lnTo>
                <a:lnTo>
                  <a:pt x="119661" y="63411"/>
                </a:lnTo>
                <a:lnTo>
                  <a:pt x="119161" y="70544"/>
                </a:lnTo>
                <a:lnTo>
                  <a:pt x="117966" y="71316"/>
                </a:lnTo>
                <a:lnTo>
                  <a:pt x="117755" y="74050"/>
                </a:lnTo>
                <a:lnTo>
                  <a:pt x="117261" y="75800"/>
                </a:lnTo>
                <a:lnTo>
                  <a:pt x="113588" y="77988"/>
                </a:lnTo>
                <a:lnTo>
                  <a:pt x="111394" y="79211"/>
                </a:lnTo>
                <a:lnTo>
                  <a:pt x="109211" y="79361"/>
                </a:lnTo>
                <a:lnTo>
                  <a:pt x="107088" y="80877"/>
                </a:lnTo>
                <a:lnTo>
                  <a:pt x="105616" y="80877"/>
                </a:lnTo>
                <a:lnTo>
                  <a:pt x="102433" y="80877"/>
                </a:lnTo>
                <a:lnTo>
                  <a:pt x="100522" y="81872"/>
                </a:lnTo>
                <a:lnTo>
                  <a:pt x="98838" y="81716"/>
                </a:lnTo>
                <a:lnTo>
                  <a:pt x="93750" y="82250"/>
                </a:lnTo>
                <a:lnTo>
                  <a:pt x="92055" y="81794"/>
                </a:lnTo>
                <a:lnTo>
                  <a:pt x="91844" y="82250"/>
                </a:lnTo>
                <a:lnTo>
                  <a:pt x="91272" y="81638"/>
                </a:lnTo>
                <a:lnTo>
                  <a:pt x="89961" y="81527"/>
                </a:lnTo>
                <a:lnTo>
                  <a:pt x="87877" y="80800"/>
                </a:lnTo>
                <a:lnTo>
                  <a:pt x="86050" y="81027"/>
                </a:lnTo>
                <a:lnTo>
                  <a:pt x="82522" y="81650"/>
                </a:lnTo>
                <a:lnTo>
                  <a:pt x="80261" y="83011"/>
                </a:lnTo>
                <a:lnTo>
                  <a:pt x="78422" y="84677"/>
                </a:lnTo>
                <a:lnTo>
                  <a:pt x="72783" y="88027"/>
                </a:lnTo>
                <a:lnTo>
                  <a:pt x="68761" y="90905"/>
                </a:lnTo>
                <a:lnTo>
                  <a:pt x="68122" y="92500"/>
                </a:lnTo>
                <a:lnTo>
                  <a:pt x="64305" y="93716"/>
                </a:lnTo>
                <a:lnTo>
                  <a:pt x="63455" y="93488"/>
                </a:lnTo>
                <a:lnTo>
                  <a:pt x="61266" y="93566"/>
                </a:lnTo>
                <a:lnTo>
                  <a:pt x="60977" y="94633"/>
                </a:lnTo>
                <a:lnTo>
                  <a:pt x="60000" y="95005"/>
                </a:lnTo>
                <a:lnTo>
                  <a:pt x="58305" y="98127"/>
                </a:lnTo>
                <a:lnTo>
                  <a:pt x="58233" y="99266"/>
                </a:lnTo>
                <a:lnTo>
                  <a:pt x="56666" y="101550"/>
                </a:lnTo>
                <a:lnTo>
                  <a:pt x="54566" y="105722"/>
                </a:lnTo>
                <a:lnTo>
                  <a:pt x="52722" y="107238"/>
                </a:lnTo>
                <a:lnTo>
                  <a:pt x="51383" y="108377"/>
                </a:lnTo>
                <a:lnTo>
                  <a:pt x="51883" y="109827"/>
                </a:lnTo>
                <a:lnTo>
                  <a:pt x="52094" y="112100"/>
                </a:lnTo>
                <a:lnTo>
                  <a:pt x="50677" y="112411"/>
                </a:lnTo>
                <a:lnTo>
                  <a:pt x="50611" y="114000"/>
                </a:lnTo>
                <a:lnTo>
                  <a:pt x="51238" y="115216"/>
                </a:lnTo>
                <a:lnTo>
                  <a:pt x="50816" y="117122"/>
                </a:lnTo>
                <a:lnTo>
                  <a:pt x="49905" y="117800"/>
                </a:lnTo>
                <a:lnTo>
                  <a:pt x="48566" y="120000"/>
                </a:lnTo>
                <a:lnTo>
                  <a:pt x="46233" y="119250"/>
                </a:lnTo>
                <a:lnTo>
                  <a:pt x="45672" y="118333"/>
                </a:lnTo>
                <a:lnTo>
                  <a:pt x="46077" y="117800"/>
                </a:lnTo>
                <a:lnTo>
                  <a:pt x="44116" y="117494"/>
                </a:lnTo>
                <a:lnTo>
                  <a:pt x="41711" y="118033"/>
                </a:lnTo>
                <a:lnTo>
                  <a:pt x="41650" y="118711"/>
                </a:lnTo>
                <a:lnTo>
                  <a:pt x="41016" y="119322"/>
                </a:lnTo>
                <a:lnTo>
                  <a:pt x="38044" y="119088"/>
                </a:lnTo>
                <a:lnTo>
                  <a:pt x="36283" y="118177"/>
                </a:lnTo>
                <a:lnTo>
                  <a:pt x="35366" y="118250"/>
                </a:lnTo>
                <a:lnTo>
                  <a:pt x="33211" y="119561"/>
                </a:lnTo>
                <a:lnTo>
                  <a:pt x="33172" y="118488"/>
                </a:lnTo>
                <a:lnTo>
                  <a:pt x="32461" y="117644"/>
                </a:lnTo>
                <a:lnTo>
                  <a:pt x="30555" y="117572"/>
                </a:lnTo>
                <a:lnTo>
                  <a:pt x="30555" y="116661"/>
                </a:lnTo>
                <a:lnTo>
                  <a:pt x="29994" y="115672"/>
                </a:lnTo>
                <a:lnTo>
                  <a:pt x="29994" y="114150"/>
                </a:lnTo>
                <a:lnTo>
                  <a:pt x="29077" y="114233"/>
                </a:lnTo>
                <a:lnTo>
                  <a:pt x="28294" y="115300"/>
                </a:lnTo>
                <a:lnTo>
                  <a:pt x="27033" y="115444"/>
                </a:lnTo>
                <a:lnTo>
                  <a:pt x="27733" y="113394"/>
                </a:lnTo>
                <a:lnTo>
                  <a:pt x="29077" y="111416"/>
                </a:lnTo>
                <a:lnTo>
                  <a:pt x="29077" y="110500"/>
                </a:lnTo>
                <a:lnTo>
                  <a:pt x="27455" y="110061"/>
                </a:lnTo>
                <a:lnTo>
                  <a:pt x="26605" y="109444"/>
                </a:lnTo>
                <a:lnTo>
                  <a:pt x="27094" y="107238"/>
                </a:lnTo>
                <a:lnTo>
                  <a:pt x="26316" y="105577"/>
                </a:lnTo>
                <a:lnTo>
                  <a:pt x="24711" y="104122"/>
                </a:lnTo>
                <a:lnTo>
                  <a:pt x="24550" y="103288"/>
                </a:lnTo>
                <a:lnTo>
                  <a:pt x="23222" y="103750"/>
                </a:lnTo>
                <a:lnTo>
                  <a:pt x="22577" y="104361"/>
                </a:lnTo>
                <a:lnTo>
                  <a:pt x="20605" y="103450"/>
                </a:lnTo>
                <a:lnTo>
                  <a:pt x="19194" y="103516"/>
                </a:lnTo>
                <a:lnTo>
                  <a:pt x="17777" y="105722"/>
                </a:lnTo>
                <a:lnTo>
                  <a:pt x="16794" y="105800"/>
                </a:lnTo>
                <a:lnTo>
                  <a:pt x="15316" y="106933"/>
                </a:lnTo>
                <a:lnTo>
                  <a:pt x="13466" y="106933"/>
                </a:lnTo>
                <a:lnTo>
                  <a:pt x="11850" y="105722"/>
                </a:lnTo>
                <a:lnTo>
                  <a:pt x="10866" y="105266"/>
                </a:lnTo>
                <a:lnTo>
                  <a:pt x="9238" y="106022"/>
                </a:lnTo>
                <a:lnTo>
                  <a:pt x="8388" y="105577"/>
                </a:lnTo>
                <a:lnTo>
                  <a:pt x="8377" y="105488"/>
                </a:lnTo>
                <a:lnTo>
                  <a:pt x="8750" y="104505"/>
                </a:lnTo>
                <a:lnTo>
                  <a:pt x="8822" y="103144"/>
                </a:lnTo>
                <a:lnTo>
                  <a:pt x="6905" y="101988"/>
                </a:lnTo>
                <a:lnTo>
                  <a:pt x="6833" y="100777"/>
                </a:lnTo>
                <a:lnTo>
                  <a:pt x="7266" y="99866"/>
                </a:lnTo>
                <a:lnTo>
                  <a:pt x="7327" y="98966"/>
                </a:lnTo>
                <a:lnTo>
                  <a:pt x="6338" y="97750"/>
                </a:lnTo>
                <a:lnTo>
                  <a:pt x="5988" y="96683"/>
                </a:lnTo>
                <a:lnTo>
                  <a:pt x="5144" y="95922"/>
                </a:lnTo>
                <a:lnTo>
                  <a:pt x="4361" y="96072"/>
                </a:lnTo>
                <a:lnTo>
                  <a:pt x="3455" y="95238"/>
                </a:lnTo>
                <a:lnTo>
                  <a:pt x="2677" y="93266"/>
                </a:lnTo>
                <a:lnTo>
                  <a:pt x="900" y="91444"/>
                </a:lnTo>
                <a:lnTo>
                  <a:pt x="700" y="90455"/>
                </a:lnTo>
                <a:lnTo>
                  <a:pt x="1472" y="87272"/>
                </a:lnTo>
                <a:lnTo>
                  <a:pt x="983" y="86122"/>
                </a:lnTo>
                <a:lnTo>
                  <a:pt x="983" y="84677"/>
                </a:lnTo>
                <a:cubicBezTo>
                  <a:pt x="983" y="84677"/>
                  <a:pt x="0" y="83783"/>
                  <a:pt x="0" y="83783"/>
                </a:cubicBezTo>
                <a:close/>
                <a:moveTo>
                  <a:pt x="0" y="83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19" name="Google Shape;2819;p205"/>
          <p:cNvSpPr/>
          <p:nvPr/>
        </p:nvSpPr>
        <p:spPr>
          <a:xfrm>
            <a:off x="12227728" y="7761279"/>
            <a:ext cx="486733" cy="320403"/>
          </a:xfrm>
          <a:custGeom>
            <a:rect b="b" l="l" r="r" t="t"/>
            <a:pathLst>
              <a:path extrusionOk="0" h="120000" w="120000">
                <a:moveTo>
                  <a:pt x="438" y="100316"/>
                </a:moveTo>
                <a:lnTo>
                  <a:pt x="1355" y="95050"/>
                </a:lnTo>
                <a:lnTo>
                  <a:pt x="0" y="91694"/>
                </a:lnTo>
                <a:lnTo>
                  <a:pt x="150" y="87300"/>
                </a:lnTo>
                <a:lnTo>
                  <a:pt x="3205" y="86450"/>
                </a:lnTo>
                <a:lnTo>
                  <a:pt x="2755" y="80161"/>
                </a:lnTo>
                <a:lnTo>
                  <a:pt x="1672" y="76166"/>
                </a:lnTo>
                <a:lnTo>
                  <a:pt x="4561" y="73011"/>
                </a:lnTo>
                <a:lnTo>
                  <a:pt x="8544" y="68822"/>
                </a:lnTo>
                <a:lnTo>
                  <a:pt x="13083" y="57300"/>
                </a:lnTo>
                <a:lnTo>
                  <a:pt x="16466" y="50994"/>
                </a:lnTo>
                <a:lnTo>
                  <a:pt x="16622" y="47861"/>
                </a:lnTo>
                <a:lnTo>
                  <a:pt x="20283" y="39233"/>
                </a:lnTo>
                <a:lnTo>
                  <a:pt x="22388" y="38200"/>
                </a:lnTo>
                <a:lnTo>
                  <a:pt x="23016" y="35250"/>
                </a:lnTo>
                <a:lnTo>
                  <a:pt x="27744" y="35044"/>
                </a:lnTo>
                <a:lnTo>
                  <a:pt x="29583" y="35672"/>
                </a:lnTo>
                <a:lnTo>
                  <a:pt x="37822" y="32311"/>
                </a:lnTo>
                <a:lnTo>
                  <a:pt x="39200" y="27905"/>
                </a:lnTo>
                <a:lnTo>
                  <a:pt x="47888" y="19950"/>
                </a:lnTo>
                <a:lnTo>
                  <a:pt x="60066" y="10700"/>
                </a:lnTo>
                <a:lnTo>
                  <a:pt x="64033" y="6105"/>
                </a:lnTo>
                <a:lnTo>
                  <a:pt x="68916" y="2333"/>
                </a:lnTo>
                <a:lnTo>
                  <a:pt x="76533" y="622"/>
                </a:lnTo>
                <a:lnTo>
                  <a:pt x="80483" y="0"/>
                </a:lnTo>
                <a:lnTo>
                  <a:pt x="84983" y="2005"/>
                </a:lnTo>
                <a:lnTo>
                  <a:pt x="87816" y="2316"/>
                </a:lnTo>
                <a:lnTo>
                  <a:pt x="89044" y="3994"/>
                </a:lnTo>
                <a:lnTo>
                  <a:pt x="88450" y="5655"/>
                </a:lnTo>
                <a:lnTo>
                  <a:pt x="87850" y="11766"/>
                </a:lnTo>
                <a:lnTo>
                  <a:pt x="85838" y="16161"/>
                </a:lnTo>
                <a:lnTo>
                  <a:pt x="85838" y="22472"/>
                </a:lnTo>
                <a:lnTo>
                  <a:pt x="100933" y="36305"/>
                </a:lnTo>
                <a:lnTo>
                  <a:pt x="101222" y="45116"/>
                </a:lnTo>
                <a:lnTo>
                  <a:pt x="106722" y="50994"/>
                </a:lnTo>
                <a:lnTo>
                  <a:pt x="113600" y="45944"/>
                </a:lnTo>
                <a:lnTo>
                  <a:pt x="115250" y="47205"/>
                </a:lnTo>
                <a:lnTo>
                  <a:pt x="115733" y="49938"/>
                </a:lnTo>
                <a:lnTo>
                  <a:pt x="116944" y="51616"/>
                </a:lnTo>
                <a:lnTo>
                  <a:pt x="117255" y="55827"/>
                </a:lnTo>
                <a:lnTo>
                  <a:pt x="115422" y="59194"/>
                </a:lnTo>
                <a:lnTo>
                  <a:pt x="118927" y="65461"/>
                </a:lnTo>
                <a:lnTo>
                  <a:pt x="120000" y="65300"/>
                </a:lnTo>
                <a:lnTo>
                  <a:pt x="120000" y="68822"/>
                </a:lnTo>
                <a:lnTo>
                  <a:pt x="116483" y="74477"/>
                </a:lnTo>
                <a:lnTo>
                  <a:pt x="113727" y="74722"/>
                </a:lnTo>
                <a:lnTo>
                  <a:pt x="108716" y="78277"/>
                </a:lnTo>
                <a:lnTo>
                  <a:pt x="107033" y="77222"/>
                </a:lnTo>
                <a:lnTo>
                  <a:pt x="103844" y="79322"/>
                </a:lnTo>
                <a:lnTo>
                  <a:pt x="104155" y="83294"/>
                </a:lnTo>
                <a:lnTo>
                  <a:pt x="101555" y="85822"/>
                </a:lnTo>
                <a:lnTo>
                  <a:pt x="102133" y="90433"/>
                </a:lnTo>
                <a:lnTo>
                  <a:pt x="98050" y="91694"/>
                </a:lnTo>
                <a:lnTo>
                  <a:pt x="97405" y="93711"/>
                </a:lnTo>
                <a:lnTo>
                  <a:pt x="80916" y="88005"/>
                </a:lnTo>
                <a:lnTo>
                  <a:pt x="79711" y="88344"/>
                </a:lnTo>
                <a:lnTo>
                  <a:pt x="79711" y="88372"/>
                </a:lnTo>
                <a:lnTo>
                  <a:pt x="78505" y="87922"/>
                </a:lnTo>
                <a:lnTo>
                  <a:pt x="74866" y="90216"/>
                </a:lnTo>
                <a:lnTo>
                  <a:pt x="71211" y="90433"/>
                </a:lnTo>
                <a:lnTo>
                  <a:pt x="65244" y="91694"/>
                </a:lnTo>
                <a:lnTo>
                  <a:pt x="57011" y="91694"/>
                </a:lnTo>
                <a:lnTo>
                  <a:pt x="55655" y="92533"/>
                </a:lnTo>
                <a:lnTo>
                  <a:pt x="43911" y="92533"/>
                </a:lnTo>
                <a:lnTo>
                  <a:pt x="38422" y="92972"/>
                </a:lnTo>
                <a:lnTo>
                  <a:pt x="37944" y="97766"/>
                </a:lnTo>
                <a:lnTo>
                  <a:pt x="39033" y="104711"/>
                </a:lnTo>
                <a:lnTo>
                  <a:pt x="40711" y="106583"/>
                </a:lnTo>
                <a:lnTo>
                  <a:pt x="42544" y="112688"/>
                </a:lnTo>
                <a:lnTo>
                  <a:pt x="42661" y="119233"/>
                </a:lnTo>
                <a:lnTo>
                  <a:pt x="39227" y="118422"/>
                </a:lnTo>
                <a:lnTo>
                  <a:pt x="36955" y="116211"/>
                </a:lnTo>
                <a:lnTo>
                  <a:pt x="34894" y="116150"/>
                </a:lnTo>
                <a:lnTo>
                  <a:pt x="31833" y="118977"/>
                </a:lnTo>
                <a:lnTo>
                  <a:pt x="28033" y="120000"/>
                </a:lnTo>
                <a:lnTo>
                  <a:pt x="23016" y="116477"/>
                </a:lnTo>
                <a:lnTo>
                  <a:pt x="21338" y="113127"/>
                </a:lnTo>
                <a:lnTo>
                  <a:pt x="17988" y="110977"/>
                </a:lnTo>
                <a:lnTo>
                  <a:pt x="15538" y="110977"/>
                </a:lnTo>
                <a:lnTo>
                  <a:pt x="13700" y="109316"/>
                </a:lnTo>
                <a:lnTo>
                  <a:pt x="11427" y="109316"/>
                </a:lnTo>
                <a:lnTo>
                  <a:pt x="5477" y="104916"/>
                </a:lnTo>
                <a:lnTo>
                  <a:pt x="916" y="99877"/>
                </a:lnTo>
                <a:cubicBezTo>
                  <a:pt x="916" y="99877"/>
                  <a:pt x="438" y="100316"/>
                  <a:pt x="438" y="100316"/>
                </a:cubicBezTo>
                <a:close/>
                <a:moveTo>
                  <a:pt x="438" y="1003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0" name="Google Shape;2820;p205"/>
          <p:cNvSpPr/>
          <p:nvPr/>
        </p:nvSpPr>
        <p:spPr>
          <a:xfrm>
            <a:off x="11443352" y="7677239"/>
            <a:ext cx="416699" cy="274882"/>
          </a:xfrm>
          <a:custGeom>
            <a:rect b="b" l="l" r="r" t="t"/>
            <a:pathLst>
              <a:path extrusionOk="0" h="120000" w="120000">
                <a:moveTo>
                  <a:pt x="17233" y="15483"/>
                </a:moveTo>
                <a:lnTo>
                  <a:pt x="20383" y="12172"/>
                </a:lnTo>
                <a:lnTo>
                  <a:pt x="23088" y="12172"/>
                </a:lnTo>
                <a:lnTo>
                  <a:pt x="26811" y="7288"/>
                </a:lnTo>
                <a:lnTo>
                  <a:pt x="36838" y="5144"/>
                </a:lnTo>
                <a:lnTo>
                  <a:pt x="46444" y="0"/>
                </a:lnTo>
                <a:lnTo>
                  <a:pt x="49661" y="0"/>
                </a:lnTo>
                <a:lnTo>
                  <a:pt x="58416" y="3855"/>
                </a:lnTo>
                <a:lnTo>
                  <a:pt x="63211" y="5344"/>
                </a:lnTo>
                <a:lnTo>
                  <a:pt x="67155" y="12394"/>
                </a:lnTo>
                <a:lnTo>
                  <a:pt x="67155" y="14861"/>
                </a:lnTo>
                <a:lnTo>
                  <a:pt x="69666" y="16327"/>
                </a:lnTo>
                <a:lnTo>
                  <a:pt x="72872" y="14622"/>
                </a:lnTo>
                <a:lnTo>
                  <a:pt x="74116" y="15872"/>
                </a:lnTo>
                <a:lnTo>
                  <a:pt x="77161" y="15361"/>
                </a:lnTo>
                <a:lnTo>
                  <a:pt x="78766" y="17316"/>
                </a:lnTo>
                <a:lnTo>
                  <a:pt x="79488" y="23650"/>
                </a:lnTo>
                <a:lnTo>
                  <a:pt x="83394" y="28316"/>
                </a:lnTo>
                <a:lnTo>
                  <a:pt x="83394" y="34166"/>
                </a:lnTo>
                <a:lnTo>
                  <a:pt x="87494" y="35094"/>
                </a:lnTo>
                <a:lnTo>
                  <a:pt x="88555" y="40500"/>
                </a:lnTo>
                <a:lnTo>
                  <a:pt x="91794" y="42188"/>
                </a:lnTo>
                <a:lnTo>
                  <a:pt x="96800" y="46333"/>
                </a:lnTo>
                <a:lnTo>
                  <a:pt x="97638" y="50227"/>
                </a:lnTo>
                <a:lnTo>
                  <a:pt x="100188" y="53161"/>
                </a:lnTo>
                <a:lnTo>
                  <a:pt x="100188" y="57788"/>
                </a:lnTo>
                <a:lnTo>
                  <a:pt x="101427" y="61494"/>
                </a:lnTo>
                <a:lnTo>
                  <a:pt x="99472" y="71711"/>
                </a:lnTo>
                <a:lnTo>
                  <a:pt x="99983" y="74888"/>
                </a:lnTo>
                <a:lnTo>
                  <a:pt x="104472" y="80750"/>
                </a:lnTo>
                <a:lnTo>
                  <a:pt x="106438" y="87083"/>
                </a:lnTo>
                <a:lnTo>
                  <a:pt x="108727" y="89755"/>
                </a:lnTo>
                <a:lnTo>
                  <a:pt x="110711" y="89266"/>
                </a:lnTo>
                <a:lnTo>
                  <a:pt x="112844" y="91716"/>
                </a:lnTo>
                <a:lnTo>
                  <a:pt x="113733" y="95133"/>
                </a:lnTo>
                <a:lnTo>
                  <a:pt x="116227" y="99055"/>
                </a:lnTo>
                <a:lnTo>
                  <a:pt x="116072" y="101933"/>
                </a:lnTo>
                <a:lnTo>
                  <a:pt x="114983" y="104866"/>
                </a:lnTo>
                <a:lnTo>
                  <a:pt x="115161" y="108761"/>
                </a:lnTo>
                <a:lnTo>
                  <a:pt x="120000" y="112472"/>
                </a:lnTo>
                <a:lnTo>
                  <a:pt x="119827" y="116833"/>
                </a:lnTo>
                <a:lnTo>
                  <a:pt x="118883" y="120000"/>
                </a:lnTo>
                <a:lnTo>
                  <a:pt x="118550" y="116094"/>
                </a:lnTo>
                <a:lnTo>
                  <a:pt x="114633" y="115605"/>
                </a:lnTo>
                <a:lnTo>
                  <a:pt x="112844" y="112938"/>
                </a:lnTo>
                <a:lnTo>
                  <a:pt x="109277" y="112700"/>
                </a:lnTo>
                <a:lnTo>
                  <a:pt x="106233" y="115138"/>
                </a:lnTo>
                <a:lnTo>
                  <a:pt x="100338" y="111711"/>
                </a:lnTo>
                <a:lnTo>
                  <a:pt x="94650" y="112200"/>
                </a:lnTo>
                <a:lnTo>
                  <a:pt x="91422" y="108761"/>
                </a:lnTo>
                <a:lnTo>
                  <a:pt x="83944" y="103650"/>
                </a:lnTo>
                <a:lnTo>
                  <a:pt x="72116" y="103461"/>
                </a:lnTo>
                <a:lnTo>
                  <a:pt x="68588" y="104400"/>
                </a:lnTo>
                <a:lnTo>
                  <a:pt x="68588" y="104683"/>
                </a:lnTo>
                <a:lnTo>
                  <a:pt x="63944" y="102911"/>
                </a:lnTo>
                <a:lnTo>
                  <a:pt x="47172" y="102444"/>
                </a:lnTo>
                <a:lnTo>
                  <a:pt x="40388" y="106327"/>
                </a:lnTo>
                <a:lnTo>
                  <a:pt x="36977" y="112472"/>
                </a:lnTo>
                <a:lnTo>
                  <a:pt x="24472" y="110983"/>
                </a:lnTo>
                <a:lnTo>
                  <a:pt x="18438" y="115138"/>
                </a:lnTo>
                <a:lnTo>
                  <a:pt x="13872" y="113177"/>
                </a:lnTo>
                <a:lnTo>
                  <a:pt x="14038" y="108222"/>
                </a:lnTo>
                <a:lnTo>
                  <a:pt x="12627" y="106522"/>
                </a:lnTo>
                <a:lnTo>
                  <a:pt x="15722" y="107672"/>
                </a:lnTo>
                <a:lnTo>
                  <a:pt x="17677" y="108661"/>
                </a:lnTo>
                <a:lnTo>
                  <a:pt x="21783" y="105211"/>
                </a:lnTo>
                <a:lnTo>
                  <a:pt x="15427" y="102138"/>
                </a:lnTo>
                <a:lnTo>
                  <a:pt x="11222" y="105211"/>
                </a:lnTo>
                <a:lnTo>
                  <a:pt x="10238" y="103266"/>
                </a:lnTo>
                <a:lnTo>
                  <a:pt x="12061" y="100577"/>
                </a:lnTo>
                <a:lnTo>
                  <a:pt x="12061" y="94827"/>
                </a:lnTo>
                <a:lnTo>
                  <a:pt x="13961" y="92227"/>
                </a:lnTo>
                <a:lnTo>
                  <a:pt x="25305" y="92227"/>
                </a:lnTo>
                <a:lnTo>
                  <a:pt x="28522" y="87216"/>
                </a:lnTo>
                <a:lnTo>
                  <a:pt x="32011" y="85988"/>
                </a:lnTo>
                <a:lnTo>
                  <a:pt x="36050" y="82322"/>
                </a:lnTo>
                <a:lnTo>
                  <a:pt x="38644" y="83177"/>
                </a:lnTo>
                <a:lnTo>
                  <a:pt x="39733" y="84277"/>
                </a:lnTo>
                <a:lnTo>
                  <a:pt x="42500" y="81216"/>
                </a:lnTo>
                <a:lnTo>
                  <a:pt x="44355" y="80261"/>
                </a:lnTo>
                <a:lnTo>
                  <a:pt x="48733" y="84155"/>
                </a:lnTo>
                <a:lnTo>
                  <a:pt x="52655" y="84277"/>
                </a:lnTo>
                <a:lnTo>
                  <a:pt x="57416" y="86477"/>
                </a:lnTo>
                <a:lnTo>
                  <a:pt x="63488" y="89883"/>
                </a:lnTo>
                <a:lnTo>
                  <a:pt x="67611" y="90155"/>
                </a:lnTo>
                <a:lnTo>
                  <a:pt x="68855" y="86872"/>
                </a:lnTo>
                <a:lnTo>
                  <a:pt x="67433" y="83655"/>
                </a:lnTo>
                <a:lnTo>
                  <a:pt x="65805" y="84038"/>
                </a:lnTo>
                <a:lnTo>
                  <a:pt x="57688" y="77177"/>
                </a:lnTo>
                <a:lnTo>
                  <a:pt x="54277" y="77177"/>
                </a:lnTo>
                <a:lnTo>
                  <a:pt x="48494" y="72283"/>
                </a:lnTo>
                <a:lnTo>
                  <a:pt x="43738" y="72044"/>
                </a:lnTo>
                <a:lnTo>
                  <a:pt x="40611" y="70666"/>
                </a:lnTo>
                <a:lnTo>
                  <a:pt x="35505" y="73627"/>
                </a:lnTo>
                <a:lnTo>
                  <a:pt x="28705" y="80605"/>
                </a:lnTo>
                <a:lnTo>
                  <a:pt x="25422" y="80605"/>
                </a:lnTo>
                <a:lnTo>
                  <a:pt x="23433" y="82188"/>
                </a:lnTo>
                <a:lnTo>
                  <a:pt x="14966" y="81927"/>
                </a:lnTo>
                <a:lnTo>
                  <a:pt x="14438" y="79833"/>
                </a:lnTo>
                <a:lnTo>
                  <a:pt x="16977" y="77355"/>
                </a:lnTo>
                <a:lnTo>
                  <a:pt x="12350" y="73316"/>
                </a:lnTo>
                <a:lnTo>
                  <a:pt x="13872" y="72961"/>
                </a:lnTo>
                <a:lnTo>
                  <a:pt x="13872" y="67733"/>
                </a:lnTo>
                <a:lnTo>
                  <a:pt x="10383" y="66983"/>
                </a:lnTo>
                <a:lnTo>
                  <a:pt x="6288" y="57205"/>
                </a:lnTo>
                <a:lnTo>
                  <a:pt x="0" y="50266"/>
                </a:lnTo>
                <a:lnTo>
                  <a:pt x="11638" y="35666"/>
                </a:lnTo>
                <a:lnTo>
                  <a:pt x="16405" y="23744"/>
                </a:lnTo>
                <a:cubicBezTo>
                  <a:pt x="16405" y="23744"/>
                  <a:pt x="17233" y="15483"/>
                  <a:pt x="17233" y="15483"/>
                </a:cubicBezTo>
                <a:close/>
                <a:moveTo>
                  <a:pt x="17233" y="154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1" name="Google Shape;2821;p205"/>
          <p:cNvSpPr/>
          <p:nvPr/>
        </p:nvSpPr>
        <p:spPr>
          <a:xfrm>
            <a:off x="11485371" y="7831314"/>
            <a:ext cx="203097" cy="54276"/>
          </a:xfrm>
          <a:custGeom>
            <a:rect b="b" l="l" r="r" t="t"/>
            <a:pathLst>
              <a:path extrusionOk="0" h="120000" w="120000">
                <a:moveTo>
                  <a:pt x="4333" y="120000"/>
                </a:moveTo>
                <a:lnTo>
                  <a:pt x="8205" y="107105"/>
                </a:lnTo>
                <a:lnTo>
                  <a:pt x="31305" y="107105"/>
                </a:lnTo>
                <a:lnTo>
                  <a:pt x="37861" y="82205"/>
                </a:lnTo>
                <a:lnTo>
                  <a:pt x="44966" y="76116"/>
                </a:lnTo>
                <a:lnTo>
                  <a:pt x="53188" y="57900"/>
                </a:lnTo>
                <a:lnTo>
                  <a:pt x="58466" y="62161"/>
                </a:lnTo>
                <a:lnTo>
                  <a:pt x="60683" y="67600"/>
                </a:lnTo>
                <a:lnTo>
                  <a:pt x="66322" y="52400"/>
                </a:lnTo>
                <a:lnTo>
                  <a:pt x="70100" y="47666"/>
                </a:lnTo>
                <a:lnTo>
                  <a:pt x="79022" y="67011"/>
                </a:lnTo>
                <a:lnTo>
                  <a:pt x="87005" y="67600"/>
                </a:lnTo>
                <a:lnTo>
                  <a:pt x="96700" y="78538"/>
                </a:lnTo>
                <a:lnTo>
                  <a:pt x="109072" y="95455"/>
                </a:lnTo>
                <a:lnTo>
                  <a:pt x="117466" y="96816"/>
                </a:lnTo>
                <a:lnTo>
                  <a:pt x="120000" y="80494"/>
                </a:lnTo>
                <a:lnTo>
                  <a:pt x="117111" y="64522"/>
                </a:lnTo>
                <a:lnTo>
                  <a:pt x="113783" y="66416"/>
                </a:lnTo>
                <a:lnTo>
                  <a:pt x="97255" y="32350"/>
                </a:lnTo>
                <a:lnTo>
                  <a:pt x="90316" y="32350"/>
                </a:lnTo>
                <a:lnTo>
                  <a:pt x="78538" y="8044"/>
                </a:lnTo>
                <a:lnTo>
                  <a:pt x="68844" y="6861"/>
                </a:lnTo>
                <a:lnTo>
                  <a:pt x="62472" y="0"/>
                </a:lnTo>
                <a:lnTo>
                  <a:pt x="52083" y="14727"/>
                </a:lnTo>
                <a:lnTo>
                  <a:pt x="38227" y="49383"/>
                </a:lnTo>
                <a:lnTo>
                  <a:pt x="31544" y="49383"/>
                </a:lnTo>
                <a:lnTo>
                  <a:pt x="27500" y="57250"/>
                </a:lnTo>
                <a:lnTo>
                  <a:pt x="10255" y="55950"/>
                </a:lnTo>
                <a:lnTo>
                  <a:pt x="12077" y="75172"/>
                </a:lnTo>
                <a:lnTo>
                  <a:pt x="21811" y="91316"/>
                </a:lnTo>
                <a:lnTo>
                  <a:pt x="30388" y="83688"/>
                </a:lnTo>
                <a:lnTo>
                  <a:pt x="24633" y="101666"/>
                </a:lnTo>
                <a:lnTo>
                  <a:pt x="14355" y="102850"/>
                </a:lnTo>
                <a:lnTo>
                  <a:pt x="6638" y="70322"/>
                </a:lnTo>
                <a:lnTo>
                  <a:pt x="0" y="92261"/>
                </a:lnTo>
                <a:lnTo>
                  <a:pt x="4333" y="110416"/>
                </a:lnTo>
                <a:cubicBezTo>
                  <a:pt x="4333" y="110416"/>
                  <a:pt x="4333" y="120000"/>
                  <a:pt x="4333" y="120000"/>
                </a:cubicBezTo>
                <a:close/>
                <a:moveTo>
                  <a:pt x="4333"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2" name="Google Shape;2822;p205"/>
          <p:cNvSpPr/>
          <p:nvPr/>
        </p:nvSpPr>
        <p:spPr>
          <a:xfrm>
            <a:off x="11499378" y="7901346"/>
            <a:ext cx="196093" cy="108552"/>
          </a:xfrm>
          <a:custGeom>
            <a:rect b="b" l="l" r="r" t="t"/>
            <a:pathLst>
              <a:path extrusionOk="0" h="120000" w="120000">
                <a:moveTo>
                  <a:pt x="0" y="26894"/>
                </a:moveTo>
                <a:lnTo>
                  <a:pt x="9666" y="31822"/>
                </a:lnTo>
                <a:lnTo>
                  <a:pt x="22444" y="21405"/>
                </a:lnTo>
                <a:lnTo>
                  <a:pt x="48911" y="25133"/>
                </a:lnTo>
                <a:lnTo>
                  <a:pt x="56127" y="9733"/>
                </a:lnTo>
                <a:lnTo>
                  <a:pt x="70494" y="0"/>
                </a:lnTo>
                <a:lnTo>
                  <a:pt x="105994" y="1166"/>
                </a:lnTo>
                <a:lnTo>
                  <a:pt x="115822" y="5611"/>
                </a:lnTo>
                <a:lnTo>
                  <a:pt x="117311" y="25133"/>
                </a:lnTo>
                <a:lnTo>
                  <a:pt x="115416" y="34894"/>
                </a:lnTo>
                <a:lnTo>
                  <a:pt x="115822" y="56300"/>
                </a:lnTo>
                <a:lnTo>
                  <a:pt x="120000" y="63550"/>
                </a:lnTo>
                <a:lnTo>
                  <a:pt x="119550" y="75222"/>
                </a:lnTo>
                <a:lnTo>
                  <a:pt x="113150" y="83194"/>
                </a:lnTo>
                <a:lnTo>
                  <a:pt x="99594" y="87405"/>
                </a:lnTo>
                <a:lnTo>
                  <a:pt x="88988" y="97222"/>
                </a:lnTo>
                <a:lnTo>
                  <a:pt x="81044" y="100300"/>
                </a:lnTo>
                <a:lnTo>
                  <a:pt x="76344" y="115583"/>
                </a:lnTo>
                <a:lnTo>
                  <a:pt x="66994" y="120000"/>
                </a:lnTo>
                <a:lnTo>
                  <a:pt x="65183" y="116177"/>
                </a:lnTo>
                <a:lnTo>
                  <a:pt x="65783" y="105583"/>
                </a:lnTo>
                <a:lnTo>
                  <a:pt x="49083" y="108450"/>
                </a:lnTo>
                <a:lnTo>
                  <a:pt x="58261" y="92027"/>
                </a:lnTo>
                <a:lnTo>
                  <a:pt x="53877" y="91583"/>
                </a:lnTo>
                <a:lnTo>
                  <a:pt x="56255" y="85822"/>
                </a:lnTo>
                <a:lnTo>
                  <a:pt x="52677" y="79583"/>
                </a:lnTo>
                <a:lnTo>
                  <a:pt x="46111" y="78116"/>
                </a:lnTo>
                <a:lnTo>
                  <a:pt x="43727" y="72833"/>
                </a:lnTo>
                <a:lnTo>
                  <a:pt x="63355" y="72327"/>
                </a:lnTo>
                <a:lnTo>
                  <a:pt x="66627" y="68477"/>
                </a:lnTo>
                <a:lnTo>
                  <a:pt x="55900" y="58955"/>
                </a:lnTo>
                <a:lnTo>
                  <a:pt x="46450" y="62266"/>
                </a:lnTo>
                <a:lnTo>
                  <a:pt x="36283" y="68027"/>
                </a:lnTo>
                <a:lnTo>
                  <a:pt x="31861" y="66566"/>
                </a:lnTo>
                <a:lnTo>
                  <a:pt x="29811" y="59822"/>
                </a:lnTo>
                <a:lnTo>
                  <a:pt x="21716" y="58955"/>
                </a:lnTo>
                <a:lnTo>
                  <a:pt x="14605" y="47311"/>
                </a:lnTo>
                <a:lnTo>
                  <a:pt x="21716" y="38716"/>
                </a:lnTo>
                <a:lnTo>
                  <a:pt x="16411" y="37733"/>
                </a:lnTo>
                <a:lnTo>
                  <a:pt x="3294" y="36744"/>
                </a:lnTo>
                <a:lnTo>
                  <a:pt x="0" y="27133"/>
                </a:lnTo>
                <a:cubicBezTo>
                  <a:pt x="0" y="27133"/>
                  <a:pt x="0" y="26894"/>
                  <a:pt x="0" y="26894"/>
                </a:cubicBezTo>
                <a:close/>
                <a:moveTo>
                  <a:pt x="0" y="2689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3" name="Google Shape;2823;p205"/>
          <p:cNvSpPr/>
          <p:nvPr/>
        </p:nvSpPr>
        <p:spPr>
          <a:xfrm>
            <a:off x="11625439" y="7915353"/>
            <a:ext cx="456970" cy="407946"/>
          </a:xfrm>
          <a:custGeom>
            <a:rect b="b" l="l" r="r" t="t"/>
            <a:pathLst>
              <a:path extrusionOk="0" h="120000" w="120000">
                <a:moveTo>
                  <a:pt x="0" y="30422"/>
                </a:moveTo>
                <a:lnTo>
                  <a:pt x="2022" y="26311"/>
                </a:lnTo>
                <a:lnTo>
                  <a:pt x="5438" y="25483"/>
                </a:lnTo>
                <a:lnTo>
                  <a:pt x="10005" y="22838"/>
                </a:lnTo>
                <a:lnTo>
                  <a:pt x="15838" y="21705"/>
                </a:lnTo>
                <a:lnTo>
                  <a:pt x="18594" y="19561"/>
                </a:lnTo>
                <a:lnTo>
                  <a:pt x="18788" y="16422"/>
                </a:lnTo>
                <a:lnTo>
                  <a:pt x="16988" y="14466"/>
                </a:lnTo>
                <a:lnTo>
                  <a:pt x="16811" y="8711"/>
                </a:lnTo>
                <a:lnTo>
                  <a:pt x="17627" y="6083"/>
                </a:lnTo>
                <a:lnTo>
                  <a:pt x="16988" y="633"/>
                </a:lnTo>
                <a:lnTo>
                  <a:pt x="20200" y="0"/>
                </a:lnTo>
                <a:lnTo>
                  <a:pt x="30977" y="127"/>
                </a:lnTo>
                <a:lnTo>
                  <a:pt x="37788" y="3577"/>
                </a:lnTo>
                <a:lnTo>
                  <a:pt x="40727" y="5894"/>
                </a:lnTo>
                <a:lnTo>
                  <a:pt x="45911" y="5566"/>
                </a:lnTo>
                <a:lnTo>
                  <a:pt x="51277" y="7883"/>
                </a:lnTo>
                <a:lnTo>
                  <a:pt x="54050" y="6233"/>
                </a:lnTo>
                <a:lnTo>
                  <a:pt x="57300" y="6394"/>
                </a:lnTo>
                <a:lnTo>
                  <a:pt x="58933" y="8194"/>
                </a:lnTo>
                <a:lnTo>
                  <a:pt x="62500" y="8522"/>
                </a:lnTo>
                <a:lnTo>
                  <a:pt x="62822" y="11344"/>
                </a:lnTo>
                <a:lnTo>
                  <a:pt x="64788" y="12316"/>
                </a:lnTo>
                <a:lnTo>
                  <a:pt x="68533" y="10666"/>
                </a:lnTo>
                <a:lnTo>
                  <a:pt x="70800" y="11655"/>
                </a:lnTo>
                <a:lnTo>
                  <a:pt x="74527" y="14283"/>
                </a:lnTo>
                <a:lnTo>
                  <a:pt x="78777" y="14283"/>
                </a:lnTo>
                <a:lnTo>
                  <a:pt x="82188" y="11827"/>
                </a:lnTo>
                <a:lnTo>
                  <a:pt x="84455" y="11655"/>
                </a:lnTo>
                <a:lnTo>
                  <a:pt x="87711" y="6877"/>
                </a:lnTo>
                <a:lnTo>
                  <a:pt x="90966" y="6733"/>
                </a:lnTo>
                <a:lnTo>
                  <a:pt x="95511" y="8711"/>
                </a:lnTo>
                <a:lnTo>
                  <a:pt x="96983" y="7388"/>
                </a:lnTo>
                <a:lnTo>
                  <a:pt x="100050" y="6394"/>
                </a:lnTo>
                <a:lnTo>
                  <a:pt x="100416" y="8194"/>
                </a:lnTo>
                <a:lnTo>
                  <a:pt x="104116" y="11344"/>
                </a:lnTo>
                <a:lnTo>
                  <a:pt x="105905" y="14944"/>
                </a:lnTo>
                <a:lnTo>
                  <a:pt x="104777" y="19733"/>
                </a:lnTo>
                <a:lnTo>
                  <a:pt x="106733" y="21066"/>
                </a:lnTo>
                <a:lnTo>
                  <a:pt x="110472" y="22011"/>
                </a:lnTo>
                <a:lnTo>
                  <a:pt x="110472" y="23994"/>
                </a:lnTo>
                <a:lnTo>
                  <a:pt x="107377" y="28288"/>
                </a:lnTo>
                <a:lnTo>
                  <a:pt x="105761" y="32727"/>
                </a:lnTo>
                <a:lnTo>
                  <a:pt x="108672" y="32416"/>
                </a:lnTo>
                <a:lnTo>
                  <a:pt x="110472" y="30100"/>
                </a:lnTo>
                <a:lnTo>
                  <a:pt x="112583" y="29916"/>
                </a:lnTo>
                <a:lnTo>
                  <a:pt x="112583" y="33222"/>
                </a:lnTo>
                <a:lnTo>
                  <a:pt x="113877" y="35355"/>
                </a:lnTo>
                <a:lnTo>
                  <a:pt x="113877" y="37333"/>
                </a:lnTo>
                <a:lnTo>
                  <a:pt x="118261" y="37494"/>
                </a:lnTo>
                <a:lnTo>
                  <a:pt x="119900" y="39316"/>
                </a:lnTo>
                <a:lnTo>
                  <a:pt x="120000" y="41644"/>
                </a:lnTo>
                <a:lnTo>
                  <a:pt x="118594" y="42433"/>
                </a:lnTo>
                <a:lnTo>
                  <a:pt x="112283" y="44900"/>
                </a:lnTo>
                <a:lnTo>
                  <a:pt x="112283" y="47544"/>
                </a:lnTo>
                <a:lnTo>
                  <a:pt x="113544" y="49038"/>
                </a:lnTo>
                <a:lnTo>
                  <a:pt x="114205" y="56911"/>
                </a:lnTo>
                <a:lnTo>
                  <a:pt x="113261" y="59394"/>
                </a:lnTo>
                <a:lnTo>
                  <a:pt x="113877" y="65477"/>
                </a:lnTo>
                <a:lnTo>
                  <a:pt x="115683" y="66800"/>
                </a:lnTo>
                <a:lnTo>
                  <a:pt x="117794" y="70244"/>
                </a:lnTo>
                <a:lnTo>
                  <a:pt x="117455" y="72561"/>
                </a:lnTo>
                <a:lnTo>
                  <a:pt x="114711" y="72222"/>
                </a:lnTo>
                <a:lnTo>
                  <a:pt x="112583" y="73377"/>
                </a:lnTo>
                <a:lnTo>
                  <a:pt x="112583" y="75672"/>
                </a:lnTo>
                <a:lnTo>
                  <a:pt x="115816" y="79294"/>
                </a:lnTo>
                <a:lnTo>
                  <a:pt x="116950" y="80794"/>
                </a:lnTo>
                <a:lnTo>
                  <a:pt x="116505" y="84400"/>
                </a:lnTo>
                <a:lnTo>
                  <a:pt x="111933" y="94450"/>
                </a:lnTo>
                <a:lnTo>
                  <a:pt x="109011" y="95450"/>
                </a:lnTo>
                <a:lnTo>
                  <a:pt x="108194" y="97427"/>
                </a:lnTo>
                <a:lnTo>
                  <a:pt x="109333" y="100705"/>
                </a:lnTo>
                <a:lnTo>
                  <a:pt x="106588" y="107127"/>
                </a:lnTo>
                <a:lnTo>
                  <a:pt x="104116" y="109766"/>
                </a:lnTo>
                <a:lnTo>
                  <a:pt x="104622" y="111338"/>
                </a:lnTo>
                <a:lnTo>
                  <a:pt x="78677" y="120000"/>
                </a:lnTo>
                <a:lnTo>
                  <a:pt x="72372" y="115683"/>
                </a:lnTo>
                <a:lnTo>
                  <a:pt x="69822" y="115566"/>
                </a:lnTo>
                <a:lnTo>
                  <a:pt x="65472" y="109372"/>
                </a:lnTo>
                <a:lnTo>
                  <a:pt x="62638" y="108055"/>
                </a:lnTo>
                <a:lnTo>
                  <a:pt x="63944" y="105594"/>
                </a:lnTo>
                <a:lnTo>
                  <a:pt x="63377" y="105316"/>
                </a:lnTo>
                <a:lnTo>
                  <a:pt x="70622" y="100372"/>
                </a:lnTo>
                <a:lnTo>
                  <a:pt x="71772" y="77655"/>
                </a:lnTo>
                <a:lnTo>
                  <a:pt x="72422" y="74866"/>
                </a:lnTo>
                <a:lnTo>
                  <a:pt x="70472" y="74033"/>
                </a:lnTo>
                <a:lnTo>
                  <a:pt x="70800" y="71061"/>
                </a:lnTo>
                <a:lnTo>
                  <a:pt x="73105" y="70077"/>
                </a:lnTo>
                <a:lnTo>
                  <a:pt x="73105" y="67461"/>
                </a:lnTo>
                <a:lnTo>
                  <a:pt x="69838" y="64344"/>
                </a:lnTo>
                <a:lnTo>
                  <a:pt x="70311" y="61516"/>
                </a:lnTo>
                <a:lnTo>
                  <a:pt x="66255" y="53938"/>
                </a:lnTo>
                <a:lnTo>
                  <a:pt x="64322" y="51000"/>
                </a:lnTo>
                <a:lnTo>
                  <a:pt x="62005" y="46538"/>
                </a:lnTo>
                <a:lnTo>
                  <a:pt x="47722" y="46538"/>
                </a:lnTo>
                <a:lnTo>
                  <a:pt x="43305" y="48355"/>
                </a:lnTo>
                <a:lnTo>
                  <a:pt x="40727" y="51327"/>
                </a:lnTo>
                <a:lnTo>
                  <a:pt x="35988" y="55450"/>
                </a:lnTo>
                <a:lnTo>
                  <a:pt x="35988" y="57738"/>
                </a:lnTo>
                <a:lnTo>
                  <a:pt x="30805" y="60533"/>
                </a:lnTo>
                <a:lnTo>
                  <a:pt x="28150" y="60711"/>
                </a:lnTo>
                <a:lnTo>
                  <a:pt x="25661" y="58694"/>
                </a:lnTo>
                <a:lnTo>
                  <a:pt x="21050" y="56238"/>
                </a:lnTo>
                <a:lnTo>
                  <a:pt x="19761" y="51038"/>
                </a:lnTo>
                <a:lnTo>
                  <a:pt x="16194" y="50911"/>
                </a:lnTo>
                <a:lnTo>
                  <a:pt x="14638" y="49383"/>
                </a:lnTo>
                <a:lnTo>
                  <a:pt x="14794" y="46644"/>
                </a:lnTo>
                <a:lnTo>
                  <a:pt x="16050" y="45333"/>
                </a:lnTo>
                <a:lnTo>
                  <a:pt x="13244" y="44066"/>
                </a:lnTo>
                <a:lnTo>
                  <a:pt x="11688" y="46250"/>
                </a:lnTo>
                <a:lnTo>
                  <a:pt x="9138" y="45227"/>
                </a:lnTo>
                <a:lnTo>
                  <a:pt x="5294" y="44966"/>
                </a:lnTo>
                <a:lnTo>
                  <a:pt x="1488" y="39644"/>
                </a:lnTo>
                <a:lnTo>
                  <a:pt x="3005" y="33294"/>
                </a:lnTo>
                <a:lnTo>
                  <a:pt x="300" y="30333"/>
                </a:lnTo>
                <a:cubicBezTo>
                  <a:pt x="300" y="30333"/>
                  <a:pt x="0" y="30422"/>
                  <a:pt x="0" y="30422"/>
                </a:cubicBezTo>
                <a:close/>
                <a:moveTo>
                  <a:pt x="0" y="304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4" name="Google Shape;2824;p205"/>
          <p:cNvSpPr/>
          <p:nvPr/>
        </p:nvSpPr>
        <p:spPr>
          <a:xfrm>
            <a:off x="11723485" y="8069428"/>
            <a:ext cx="176835" cy="199596"/>
          </a:xfrm>
          <a:custGeom>
            <a:rect b="b" l="l" r="r" t="t"/>
            <a:pathLst>
              <a:path extrusionOk="0" h="120000" w="120000">
                <a:moveTo>
                  <a:pt x="4761" y="28933"/>
                </a:moveTo>
                <a:lnTo>
                  <a:pt x="11572" y="28572"/>
                </a:lnTo>
                <a:lnTo>
                  <a:pt x="24850" y="22866"/>
                </a:lnTo>
                <a:lnTo>
                  <a:pt x="24850" y="18188"/>
                </a:lnTo>
                <a:lnTo>
                  <a:pt x="37005" y="9777"/>
                </a:lnTo>
                <a:lnTo>
                  <a:pt x="43616" y="3705"/>
                </a:lnTo>
                <a:lnTo>
                  <a:pt x="54927" y="0"/>
                </a:lnTo>
                <a:lnTo>
                  <a:pt x="91550" y="0"/>
                </a:lnTo>
                <a:lnTo>
                  <a:pt x="97483" y="9105"/>
                </a:lnTo>
                <a:lnTo>
                  <a:pt x="102444" y="15105"/>
                </a:lnTo>
                <a:lnTo>
                  <a:pt x="112850" y="30572"/>
                </a:lnTo>
                <a:lnTo>
                  <a:pt x="111627" y="36350"/>
                </a:lnTo>
                <a:lnTo>
                  <a:pt x="120000" y="42711"/>
                </a:lnTo>
                <a:lnTo>
                  <a:pt x="120000" y="48061"/>
                </a:lnTo>
                <a:lnTo>
                  <a:pt x="114094" y="50061"/>
                </a:lnTo>
                <a:lnTo>
                  <a:pt x="113255" y="56127"/>
                </a:lnTo>
                <a:lnTo>
                  <a:pt x="118250" y="57833"/>
                </a:lnTo>
                <a:lnTo>
                  <a:pt x="116583" y="63527"/>
                </a:lnTo>
                <a:lnTo>
                  <a:pt x="113644" y="109911"/>
                </a:lnTo>
                <a:lnTo>
                  <a:pt x="95072" y="120000"/>
                </a:lnTo>
                <a:lnTo>
                  <a:pt x="89866" y="117638"/>
                </a:lnTo>
                <a:lnTo>
                  <a:pt x="73500" y="117638"/>
                </a:lnTo>
                <a:lnTo>
                  <a:pt x="50288" y="107977"/>
                </a:lnTo>
                <a:lnTo>
                  <a:pt x="40438" y="106011"/>
                </a:lnTo>
                <a:lnTo>
                  <a:pt x="42922" y="101794"/>
                </a:lnTo>
                <a:lnTo>
                  <a:pt x="36644" y="96100"/>
                </a:lnTo>
                <a:lnTo>
                  <a:pt x="31311" y="91900"/>
                </a:lnTo>
                <a:lnTo>
                  <a:pt x="34911" y="85833"/>
                </a:lnTo>
                <a:lnTo>
                  <a:pt x="34583" y="84227"/>
                </a:lnTo>
                <a:lnTo>
                  <a:pt x="25905" y="86833"/>
                </a:lnTo>
                <a:lnTo>
                  <a:pt x="16238" y="78438"/>
                </a:lnTo>
                <a:lnTo>
                  <a:pt x="16238" y="70500"/>
                </a:lnTo>
                <a:lnTo>
                  <a:pt x="11838" y="59477"/>
                </a:lnTo>
                <a:lnTo>
                  <a:pt x="3616" y="58394"/>
                </a:lnTo>
                <a:lnTo>
                  <a:pt x="333" y="52866"/>
                </a:lnTo>
                <a:lnTo>
                  <a:pt x="6255" y="43861"/>
                </a:lnTo>
                <a:lnTo>
                  <a:pt x="0" y="41205"/>
                </a:lnTo>
                <a:lnTo>
                  <a:pt x="633" y="35905"/>
                </a:lnTo>
                <a:lnTo>
                  <a:pt x="5272" y="29311"/>
                </a:lnTo>
                <a:cubicBezTo>
                  <a:pt x="5272" y="29311"/>
                  <a:pt x="4761" y="28933"/>
                  <a:pt x="4761" y="28933"/>
                </a:cubicBezTo>
                <a:close/>
                <a:moveTo>
                  <a:pt x="32411" y="102088"/>
                </a:moveTo>
                <a:lnTo>
                  <a:pt x="31688" y="97333"/>
                </a:lnTo>
                <a:lnTo>
                  <a:pt x="28211" y="94000"/>
                </a:lnTo>
                <a:lnTo>
                  <a:pt x="23600" y="93150"/>
                </a:lnTo>
                <a:lnTo>
                  <a:pt x="21805" y="95772"/>
                </a:lnTo>
                <a:lnTo>
                  <a:pt x="22877" y="98872"/>
                </a:lnTo>
                <a:lnTo>
                  <a:pt x="28750" y="101844"/>
                </a:lnTo>
                <a:lnTo>
                  <a:pt x="32411" y="102088"/>
                </a:lnTo>
                <a:cubicBezTo>
                  <a:pt x="32411" y="102088"/>
                  <a:pt x="32411" y="102088"/>
                  <a:pt x="32411" y="102088"/>
                </a:cubicBezTo>
                <a:close/>
                <a:moveTo>
                  <a:pt x="32411" y="102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5" name="Google Shape;2825;p205"/>
          <p:cNvSpPr/>
          <p:nvPr/>
        </p:nvSpPr>
        <p:spPr>
          <a:xfrm>
            <a:off x="11835539" y="8153467"/>
            <a:ext cx="259124" cy="252121"/>
          </a:xfrm>
          <a:custGeom>
            <a:rect b="b" l="l" r="r" t="t"/>
            <a:pathLst>
              <a:path extrusionOk="0" h="120000" w="120000">
                <a:moveTo>
                  <a:pt x="0" y="50400"/>
                </a:moveTo>
                <a:lnTo>
                  <a:pt x="1088" y="46172"/>
                </a:lnTo>
                <a:lnTo>
                  <a:pt x="4244" y="39000"/>
                </a:lnTo>
                <a:lnTo>
                  <a:pt x="11422" y="35827"/>
                </a:lnTo>
                <a:lnTo>
                  <a:pt x="17700" y="29161"/>
                </a:lnTo>
                <a:lnTo>
                  <a:pt x="16872" y="24966"/>
                </a:lnTo>
                <a:lnTo>
                  <a:pt x="19733" y="17511"/>
                </a:lnTo>
                <a:lnTo>
                  <a:pt x="23727" y="15650"/>
                </a:lnTo>
                <a:lnTo>
                  <a:pt x="23727" y="11661"/>
                </a:lnTo>
                <a:lnTo>
                  <a:pt x="25733" y="6111"/>
                </a:lnTo>
                <a:lnTo>
                  <a:pt x="33477" y="2927"/>
                </a:lnTo>
                <a:lnTo>
                  <a:pt x="36027" y="3738"/>
                </a:lnTo>
                <a:lnTo>
                  <a:pt x="48688" y="0"/>
                </a:lnTo>
                <a:lnTo>
                  <a:pt x="54366" y="2394"/>
                </a:lnTo>
                <a:lnTo>
                  <a:pt x="58166" y="8777"/>
                </a:lnTo>
                <a:lnTo>
                  <a:pt x="63838" y="11661"/>
                </a:lnTo>
                <a:lnTo>
                  <a:pt x="63305" y="22561"/>
                </a:lnTo>
                <a:lnTo>
                  <a:pt x="62100" y="28411"/>
                </a:lnTo>
                <a:lnTo>
                  <a:pt x="69855" y="36588"/>
                </a:lnTo>
                <a:lnTo>
                  <a:pt x="73283" y="35544"/>
                </a:lnTo>
                <a:lnTo>
                  <a:pt x="82166" y="29422"/>
                </a:lnTo>
                <a:lnTo>
                  <a:pt x="85350" y="30222"/>
                </a:lnTo>
                <a:lnTo>
                  <a:pt x="89916" y="34233"/>
                </a:lnTo>
                <a:lnTo>
                  <a:pt x="91261" y="37161"/>
                </a:lnTo>
                <a:lnTo>
                  <a:pt x="90200" y="39555"/>
                </a:lnTo>
                <a:lnTo>
                  <a:pt x="92205" y="44838"/>
                </a:lnTo>
                <a:lnTo>
                  <a:pt x="87372" y="55188"/>
                </a:lnTo>
                <a:lnTo>
                  <a:pt x="83011" y="59438"/>
                </a:lnTo>
                <a:lnTo>
                  <a:pt x="84772" y="64705"/>
                </a:lnTo>
                <a:lnTo>
                  <a:pt x="89655" y="66294"/>
                </a:lnTo>
                <a:lnTo>
                  <a:pt x="91955" y="64988"/>
                </a:lnTo>
                <a:lnTo>
                  <a:pt x="97077" y="64988"/>
                </a:lnTo>
                <a:lnTo>
                  <a:pt x="100527" y="68977"/>
                </a:lnTo>
                <a:lnTo>
                  <a:pt x="104272" y="68161"/>
                </a:lnTo>
                <a:lnTo>
                  <a:pt x="107938" y="69755"/>
                </a:lnTo>
                <a:lnTo>
                  <a:pt x="109972" y="75333"/>
                </a:lnTo>
                <a:lnTo>
                  <a:pt x="114305" y="77961"/>
                </a:lnTo>
                <a:lnTo>
                  <a:pt x="118277" y="78205"/>
                </a:lnTo>
                <a:lnTo>
                  <a:pt x="120000" y="83811"/>
                </a:lnTo>
                <a:lnTo>
                  <a:pt x="116005" y="86733"/>
                </a:lnTo>
                <a:lnTo>
                  <a:pt x="118022" y="90205"/>
                </a:lnTo>
                <a:lnTo>
                  <a:pt x="115394" y="93594"/>
                </a:lnTo>
                <a:lnTo>
                  <a:pt x="113955" y="98411"/>
                </a:lnTo>
                <a:lnTo>
                  <a:pt x="116005" y="102605"/>
                </a:lnTo>
                <a:lnTo>
                  <a:pt x="113455" y="109011"/>
                </a:lnTo>
                <a:lnTo>
                  <a:pt x="116272" y="113516"/>
                </a:lnTo>
                <a:lnTo>
                  <a:pt x="116500" y="120000"/>
                </a:lnTo>
                <a:lnTo>
                  <a:pt x="87072" y="110111"/>
                </a:lnTo>
                <a:lnTo>
                  <a:pt x="64288" y="94461"/>
                </a:lnTo>
                <a:lnTo>
                  <a:pt x="57950" y="93855"/>
                </a:lnTo>
                <a:lnTo>
                  <a:pt x="39461" y="76727"/>
                </a:lnTo>
                <a:lnTo>
                  <a:pt x="27072" y="68977"/>
                </a:lnTo>
                <a:lnTo>
                  <a:pt x="22577" y="68783"/>
                </a:lnTo>
                <a:lnTo>
                  <a:pt x="14916" y="58800"/>
                </a:lnTo>
                <a:lnTo>
                  <a:pt x="9927" y="56677"/>
                </a:lnTo>
                <a:lnTo>
                  <a:pt x="12227" y="52716"/>
                </a:lnTo>
                <a:lnTo>
                  <a:pt x="7650" y="50400"/>
                </a:lnTo>
                <a:cubicBezTo>
                  <a:pt x="7650" y="50400"/>
                  <a:pt x="0" y="50400"/>
                  <a:pt x="0" y="50400"/>
                </a:cubicBezTo>
                <a:close/>
                <a:moveTo>
                  <a:pt x="0" y="50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6" name="Google Shape;2826;p205"/>
          <p:cNvSpPr/>
          <p:nvPr/>
        </p:nvSpPr>
        <p:spPr>
          <a:xfrm>
            <a:off x="12017627" y="8027407"/>
            <a:ext cx="400942" cy="379932"/>
          </a:xfrm>
          <a:custGeom>
            <a:rect b="b" l="l" r="r" t="t"/>
            <a:pathLst>
              <a:path extrusionOk="0" h="120000" w="120000">
                <a:moveTo>
                  <a:pt x="21611" y="119344"/>
                </a:moveTo>
                <a:lnTo>
                  <a:pt x="21461" y="115033"/>
                </a:lnTo>
                <a:lnTo>
                  <a:pt x="19644" y="112033"/>
                </a:lnTo>
                <a:lnTo>
                  <a:pt x="21288" y="107772"/>
                </a:lnTo>
                <a:lnTo>
                  <a:pt x="19966" y="104983"/>
                </a:lnTo>
                <a:lnTo>
                  <a:pt x="20894" y="101777"/>
                </a:lnTo>
                <a:lnTo>
                  <a:pt x="22594" y="99522"/>
                </a:lnTo>
                <a:lnTo>
                  <a:pt x="21288" y="97216"/>
                </a:lnTo>
                <a:lnTo>
                  <a:pt x="23866" y="95266"/>
                </a:lnTo>
                <a:lnTo>
                  <a:pt x="22755" y="91538"/>
                </a:lnTo>
                <a:lnTo>
                  <a:pt x="20194" y="91377"/>
                </a:lnTo>
                <a:lnTo>
                  <a:pt x="17394" y="89627"/>
                </a:lnTo>
                <a:lnTo>
                  <a:pt x="16083" y="85916"/>
                </a:lnTo>
                <a:lnTo>
                  <a:pt x="13722" y="84855"/>
                </a:lnTo>
                <a:lnTo>
                  <a:pt x="11300" y="85400"/>
                </a:lnTo>
                <a:lnTo>
                  <a:pt x="9077" y="82744"/>
                </a:lnTo>
                <a:lnTo>
                  <a:pt x="5772" y="82744"/>
                </a:lnTo>
                <a:lnTo>
                  <a:pt x="4288" y="83616"/>
                </a:lnTo>
                <a:lnTo>
                  <a:pt x="1138" y="82555"/>
                </a:lnTo>
                <a:lnTo>
                  <a:pt x="0" y="79050"/>
                </a:lnTo>
                <a:lnTo>
                  <a:pt x="2811" y="76227"/>
                </a:lnTo>
                <a:lnTo>
                  <a:pt x="5933" y="69338"/>
                </a:lnTo>
                <a:lnTo>
                  <a:pt x="4638" y="65827"/>
                </a:lnTo>
                <a:lnTo>
                  <a:pt x="5566" y="63705"/>
                </a:lnTo>
                <a:lnTo>
                  <a:pt x="8888" y="62638"/>
                </a:lnTo>
                <a:lnTo>
                  <a:pt x="14088" y="51866"/>
                </a:lnTo>
                <a:lnTo>
                  <a:pt x="14594" y="48000"/>
                </a:lnTo>
                <a:lnTo>
                  <a:pt x="13305" y="46388"/>
                </a:lnTo>
                <a:lnTo>
                  <a:pt x="9627" y="42505"/>
                </a:lnTo>
                <a:lnTo>
                  <a:pt x="9627" y="40050"/>
                </a:lnTo>
                <a:lnTo>
                  <a:pt x="12050" y="38811"/>
                </a:lnTo>
                <a:lnTo>
                  <a:pt x="15172" y="39172"/>
                </a:lnTo>
                <a:lnTo>
                  <a:pt x="15550" y="36694"/>
                </a:lnTo>
                <a:lnTo>
                  <a:pt x="13150" y="33000"/>
                </a:lnTo>
                <a:lnTo>
                  <a:pt x="11100" y="31577"/>
                </a:lnTo>
                <a:lnTo>
                  <a:pt x="10400" y="25061"/>
                </a:lnTo>
                <a:lnTo>
                  <a:pt x="11477" y="22400"/>
                </a:lnTo>
                <a:lnTo>
                  <a:pt x="10722" y="13961"/>
                </a:lnTo>
                <a:lnTo>
                  <a:pt x="9283" y="12355"/>
                </a:lnTo>
                <a:lnTo>
                  <a:pt x="9283" y="9522"/>
                </a:lnTo>
                <a:lnTo>
                  <a:pt x="16466" y="6877"/>
                </a:lnTo>
                <a:lnTo>
                  <a:pt x="23700" y="2988"/>
                </a:lnTo>
                <a:lnTo>
                  <a:pt x="26100" y="2822"/>
                </a:lnTo>
                <a:lnTo>
                  <a:pt x="30716" y="4933"/>
                </a:lnTo>
                <a:lnTo>
                  <a:pt x="38488" y="5477"/>
                </a:lnTo>
                <a:lnTo>
                  <a:pt x="40161" y="4066"/>
                </a:lnTo>
                <a:lnTo>
                  <a:pt x="40316" y="2488"/>
                </a:lnTo>
                <a:lnTo>
                  <a:pt x="46611" y="1238"/>
                </a:lnTo>
                <a:lnTo>
                  <a:pt x="51755" y="1938"/>
                </a:lnTo>
                <a:lnTo>
                  <a:pt x="50688" y="3188"/>
                </a:lnTo>
                <a:lnTo>
                  <a:pt x="52166" y="5305"/>
                </a:lnTo>
                <a:lnTo>
                  <a:pt x="58261" y="7050"/>
                </a:lnTo>
                <a:lnTo>
                  <a:pt x="61772" y="1938"/>
                </a:lnTo>
                <a:lnTo>
                  <a:pt x="64733" y="0"/>
                </a:lnTo>
                <a:lnTo>
                  <a:pt x="70261" y="4238"/>
                </a:lnTo>
                <a:lnTo>
                  <a:pt x="77477" y="7938"/>
                </a:lnTo>
                <a:lnTo>
                  <a:pt x="80233" y="7938"/>
                </a:lnTo>
                <a:lnTo>
                  <a:pt x="82466" y="9333"/>
                </a:lnTo>
                <a:lnTo>
                  <a:pt x="85438" y="9333"/>
                </a:lnTo>
                <a:lnTo>
                  <a:pt x="89500" y="11144"/>
                </a:lnTo>
                <a:lnTo>
                  <a:pt x="91527" y="13961"/>
                </a:lnTo>
                <a:lnTo>
                  <a:pt x="97616" y="16922"/>
                </a:lnTo>
                <a:lnTo>
                  <a:pt x="102227" y="16061"/>
                </a:lnTo>
                <a:lnTo>
                  <a:pt x="105933" y="13683"/>
                </a:lnTo>
                <a:lnTo>
                  <a:pt x="108427" y="13733"/>
                </a:lnTo>
                <a:lnTo>
                  <a:pt x="111188" y="15594"/>
                </a:lnTo>
                <a:lnTo>
                  <a:pt x="115350" y="16277"/>
                </a:lnTo>
                <a:lnTo>
                  <a:pt x="115388" y="17655"/>
                </a:lnTo>
                <a:lnTo>
                  <a:pt x="113922" y="23466"/>
                </a:lnTo>
                <a:lnTo>
                  <a:pt x="115550" y="27333"/>
                </a:lnTo>
                <a:lnTo>
                  <a:pt x="115550" y="30516"/>
                </a:lnTo>
                <a:lnTo>
                  <a:pt x="118338" y="33000"/>
                </a:lnTo>
                <a:lnTo>
                  <a:pt x="120000" y="37561"/>
                </a:lnTo>
                <a:lnTo>
                  <a:pt x="118338" y="41644"/>
                </a:lnTo>
                <a:lnTo>
                  <a:pt x="118338" y="45350"/>
                </a:lnTo>
                <a:lnTo>
                  <a:pt x="114438" y="47638"/>
                </a:lnTo>
                <a:lnTo>
                  <a:pt x="108372" y="56266"/>
                </a:lnTo>
                <a:lnTo>
                  <a:pt x="108716" y="59972"/>
                </a:lnTo>
                <a:lnTo>
                  <a:pt x="107238" y="62805"/>
                </a:lnTo>
                <a:lnTo>
                  <a:pt x="107066" y="67038"/>
                </a:lnTo>
                <a:lnTo>
                  <a:pt x="105216" y="69522"/>
                </a:lnTo>
                <a:lnTo>
                  <a:pt x="105450" y="77727"/>
                </a:lnTo>
                <a:lnTo>
                  <a:pt x="103783" y="78794"/>
                </a:lnTo>
                <a:lnTo>
                  <a:pt x="103672" y="80377"/>
                </a:lnTo>
                <a:lnTo>
                  <a:pt x="105933" y="82672"/>
                </a:lnTo>
                <a:lnTo>
                  <a:pt x="108688" y="89594"/>
                </a:lnTo>
                <a:lnTo>
                  <a:pt x="109161" y="94027"/>
                </a:lnTo>
                <a:lnTo>
                  <a:pt x="113600" y="95266"/>
                </a:lnTo>
                <a:lnTo>
                  <a:pt x="115450" y="98283"/>
                </a:lnTo>
                <a:lnTo>
                  <a:pt x="115183" y="103500"/>
                </a:lnTo>
                <a:lnTo>
                  <a:pt x="112372" y="103950"/>
                </a:lnTo>
                <a:lnTo>
                  <a:pt x="108483" y="104205"/>
                </a:lnTo>
                <a:lnTo>
                  <a:pt x="107755" y="105516"/>
                </a:lnTo>
                <a:lnTo>
                  <a:pt x="104933" y="100677"/>
                </a:lnTo>
                <a:lnTo>
                  <a:pt x="101316" y="101538"/>
                </a:lnTo>
                <a:lnTo>
                  <a:pt x="100433" y="106127"/>
                </a:lnTo>
                <a:lnTo>
                  <a:pt x="91527" y="102077"/>
                </a:lnTo>
                <a:lnTo>
                  <a:pt x="81938" y="105005"/>
                </a:lnTo>
                <a:lnTo>
                  <a:pt x="56461" y="105161"/>
                </a:lnTo>
                <a:lnTo>
                  <a:pt x="49177" y="106127"/>
                </a:lnTo>
                <a:lnTo>
                  <a:pt x="49066" y="107911"/>
                </a:lnTo>
                <a:lnTo>
                  <a:pt x="35827" y="112638"/>
                </a:lnTo>
                <a:lnTo>
                  <a:pt x="34350" y="114411"/>
                </a:lnTo>
                <a:lnTo>
                  <a:pt x="30150" y="114411"/>
                </a:lnTo>
                <a:lnTo>
                  <a:pt x="23433" y="120000"/>
                </a:lnTo>
                <a:cubicBezTo>
                  <a:pt x="23433" y="120000"/>
                  <a:pt x="21611" y="119344"/>
                  <a:pt x="21611" y="119344"/>
                </a:cubicBezTo>
                <a:close/>
                <a:moveTo>
                  <a:pt x="21611" y="1193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7" name="Google Shape;2827;p205"/>
          <p:cNvSpPr/>
          <p:nvPr/>
        </p:nvSpPr>
        <p:spPr>
          <a:xfrm>
            <a:off x="12367795" y="7999393"/>
            <a:ext cx="269628" cy="386936"/>
          </a:xfrm>
          <a:custGeom>
            <a:rect b="b" l="l" r="r" t="t"/>
            <a:pathLst>
              <a:path extrusionOk="0" h="120000" w="120000">
                <a:moveTo>
                  <a:pt x="6055" y="113816"/>
                </a:moveTo>
                <a:lnTo>
                  <a:pt x="7138" y="112527"/>
                </a:lnTo>
                <a:lnTo>
                  <a:pt x="12905" y="112272"/>
                </a:lnTo>
                <a:lnTo>
                  <a:pt x="17077" y="111833"/>
                </a:lnTo>
                <a:lnTo>
                  <a:pt x="17477" y="106694"/>
                </a:lnTo>
                <a:lnTo>
                  <a:pt x="14727" y="103722"/>
                </a:lnTo>
                <a:lnTo>
                  <a:pt x="8138" y="102505"/>
                </a:lnTo>
                <a:lnTo>
                  <a:pt x="7444" y="98133"/>
                </a:lnTo>
                <a:lnTo>
                  <a:pt x="3350" y="91316"/>
                </a:lnTo>
                <a:lnTo>
                  <a:pt x="0" y="89061"/>
                </a:lnTo>
                <a:lnTo>
                  <a:pt x="161" y="87500"/>
                </a:lnTo>
                <a:lnTo>
                  <a:pt x="2638" y="86450"/>
                </a:lnTo>
                <a:lnTo>
                  <a:pt x="2288" y="78366"/>
                </a:lnTo>
                <a:lnTo>
                  <a:pt x="5038" y="75922"/>
                </a:lnTo>
                <a:lnTo>
                  <a:pt x="5294" y="71750"/>
                </a:lnTo>
                <a:lnTo>
                  <a:pt x="7483" y="68961"/>
                </a:lnTo>
                <a:lnTo>
                  <a:pt x="6972" y="65311"/>
                </a:lnTo>
                <a:lnTo>
                  <a:pt x="15977" y="56816"/>
                </a:lnTo>
                <a:lnTo>
                  <a:pt x="21755" y="54561"/>
                </a:lnTo>
                <a:lnTo>
                  <a:pt x="21755" y="50911"/>
                </a:lnTo>
                <a:lnTo>
                  <a:pt x="24222" y="46894"/>
                </a:lnTo>
                <a:lnTo>
                  <a:pt x="21755" y="42400"/>
                </a:lnTo>
                <a:lnTo>
                  <a:pt x="17622" y="39955"/>
                </a:lnTo>
                <a:lnTo>
                  <a:pt x="17622" y="36816"/>
                </a:lnTo>
                <a:lnTo>
                  <a:pt x="15205" y="33011"/>
                </a:lnTo>
                <a:lnTo>
                  <a:pt x="17383" y="27283"/>
                </a:lnTo>
                <a:lnTo>
                  <a:pt x="17116" y="20505"/>
                </a:lnTo>
                <a:lnTo>
                  <a:pt x="13816" y="15450"/>
                </a:lnTo>
                <a:lnTo>
                  <a:pt x="10805" y="13900"/>
                </a:lnTo>
                <a:lnTo>
                  <a:pt x="8838" y="8150"/>
                </a:lnTo>
                <a:lnTo>
                  <a:pt x="9705" y="4183"/>
                </a:lnTo>
                <a:lnTo>
                  <a:pt x="19577" y="3816"/>
                </a:lnTo>
                <a:lnTo>
                  <a:pt x="40705" y="3816"/>
                </a:lnTo>
                <a:lnTo>
                  <a:pt x="43144" y="3122"/>
                </a:lnTo>
                <a:lnTo>
                  <a:pt x="57961" y="3122"/>
                </a:lnTo>
                <a:lnTo>
                  <a:pt x="68694" y="2077"/>
                </a:lnTo>
                <a:lnTo>
                  <a:pt x="75266" y="1900"/>
                </a:lnTo>
                <a:lnTo>
                  <a:pt x="81822" y="0"/>
                </a:lnTo>
                <a:lnTo>
                  <a:pt x="83988" y="372"/>
                </a:lnTo>
                <a:lnTo>
                  <a:pt x="86322" y="5188"/>
                </a:lnTo>
                <a:lnTo>
                  <a:pt x="88794" y="6844"/>
                </a:lnTo>
                <a:lnTo>
                  <a:pt x="89461" y="9566"/>
                </a:lnTo>
                <a:lnTo>
                  <a:pt x="95627" y="13122"/>
                </a:lnTo>
                <a:lnTo>
                  <a:pt x="98133" y="15400"/>
                </a:lnTo>
                <a:lnTo>
                  <a:pt x="104200" y="18211"/>
                </a:lnTo>
                <a:lnTo>
                  <a:pt x="102522" y="23177"/>
                </a:lnTo>
                <a:lnTo>
                  <a:pt x="102788" y="29716"/>
                </a:lnTo>
                <a:lnTo>
                  <a:pt x="105705" y="31094"/>
                </a:lnTo>
                <a:lnTo>
                  <a:pt x="108144" y="31650"/>
                </a:lnTo>
                <a:lnTo>
                  <a:pt x="108588" y="37816"/>
                </a:lnTo>
                <a:lnTo>
                  <a:pt x="106400" y="40505"/>
                </a:lnTo>
                <a:lnTo>
                  <a:pt x="105983" y="43133"/>
                </a:lnTo>
                <a:lnTo>
                  <a:pt x="108588" y="44533"/>
                </a:lnTo>
                <a:lnTo>
                  <a:pt x="109411" y="48005"/>
                </a:lnTo>
                <a:lnTo>
                  <a:pt x="107111" y="50300"/>
                </a:lnTo>
                <a:lnTo>
                  <a:pt x="109272" y="52894"/>
                </a:lnTo>
                <a:lnTo>
                  <a:pt x="108588" y="59061"/>
                </a:lnTo>
                <a:lnTo>
                  <a:pt x="110494" y="61783"/>
                </a:lnTo>
                <a:lnTo>
                  <a:pt x="111483" y="72422"/>
                </a:lnTo>
                <a:lnTo>
                  <a:pt x="108450" y="76166"/>
                </a:lnTo>
                <a:lnTo>
                  <a:pt x="107983" y="78527"/>
                </a:lnTo>
                <a:lnTo>
                  <a:pt x="106500" y="83405"/>
                </a:lnTo>
                <a:lnTo>
                  <a:pt x="108450" y="87694"/>
                </a:lnTo>
                <a:lnTo>
                  <a:pt x="110800" y="92472"/>
                </a:lnTo>
                <a:lnTo>
                  <a:pt x="113833" y="93277"/>
                </a:lnTo>
                <a:lnTo>
                  <a:pt x="116816" y="95166"/>
                </a:lnTo>
                <a:lnTo>
                  <a:pt x="120000" y="98194"/>
                </a:lnTo>
                <a:lnTo>
                  <a:pt x="104500" y="99500"/>
                </a:lnTo>
                <a:lnTo>
                  <a:pt x="90866" y="103600"/>
                </a:lnTo>
                <a:lnTo>
                  <a:pt x="75972" y="111527"/>
                </a:lnTo>
                <a:lnTo>
                  <a:pt x="58677" y="112500"/>
                </a:lnTo>
                <a:lnTo>
                  <a:pt x="34044" y="120000"/>
                </a:lnTo>
                <a:lnTo>
                  <a:pt x="22866" y="116861"/>
                </a:lnTo>
                <a:lnTo>
                  <a:pt x="7483" y="115494"/>
                </a:lnTo>
                <a:cubicBezTo>
                  <a:pt x="7483" y="115494"/>
                  <a:pt x="6055" y="113816"/>
                  <a:pt x="6055" y="113816"/>
                </a:cubicBezTo>
                <a:close/>
                <a:moveTo>
                  <a:pt x="6055" y="1138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8" name="Google Shape;2828;p205"/>
          <p:cNvSpPr/>
          <p:nvPr/>
        </p:nvSpPr>
        <p:spPr>
          <a:xfrm>
            <a:off x="12549882" y="7999393"/>
            <a:ext cx="129562" cy="315150"/>
          </a:xfrm>
          <a:custGeom>
            <a:rect b="b" l="l" r="r" t="t"/>
            <a:pathLst>
              <a:path extrusionOk="0" h="120000" w="120000">
                <a:moveTo>
                  <a:pt x="66250" y="5777"/>
                </a:moveTo>
                <a:lnTo>
                  <a:pt x="4516" y="0"/>
                </a:lnTo>
                <a:lnTo>
                  <a:pt x="0" y="344"/>
                </a:lnTo>
                <a:lnTo>
                  <a:pt x="4850" y="6266"/>
                </a:lnTo>
                <a:lnTo>
                  <a:pt x="10000" y="8288"/>
                </a:lnTo>
                <a:lnTo>
                  <a:pt x="11388" y="11616"/>
                </a:lnTo>
                <a:lnTo>
                  <a:pt x="24216" y="15961"/>
                </a:lnTo>
                <a:lnTo>
                  <a:pt x="29433" y="18750"/>
                </a:lnTo>
                <a:lnTo>
                  <a:pt x="42061" y="22183"/>
                </a:lnTo>
                <a:lnTo>
                  <a:pt x="38572" y="28261"/>
                </a:lnTo>
                <a:lnTo>
                  <a:pt x="39122" y="36261"/>
                </a:lnTo>
                <a:lnTo>
                  <a:pt x="45188" y="37938"/>
                </a:lnTo>
                <a:lnTo>
                  <a:pt x="50266" y="38622"/>
                </a:lnTo>
                <a:lnTo>
                  <a:pt x="51194" y="46166"/>
                </a:lnTo>
                <a:lnTo>
                  <a:pt x="46633" y="49450"/>
                </a:lnTo>
                <a:lnTo>
                  <a:pt x="45766" y="52666"/>
                </a:lnTo>
                <a:lnTo>
                  <a:pt x="51194" y="54377"/>
                </a:lnTo>
                <a:lnTo>
                  <a:pt x="52905" y="58622"/>
                </a:lnTo>
                <a:lnTo>
                  <a:pt x="48116" y="61433"/>
                </a:lnTo>
                <a:lnTo>
                  <a:pt x="52616" y="64605"/>
                </a:lnTo>
                <a:lnTo>
                  <a:pt x="51194" y="72144"/>
                </a:lnTo>
                <a:lnTo>
                  <a:pt x="55155" y="75472"/>
                </a:lnTo>
                <a:lnTo>
                  <a:pt x="57211" y="88483"/>
                </a:lnTo>
                <a:lnTo>
                  <a:pt x="50900" y="93066"/>
                </a:lnTo>
                <a:lnTo>
                  <a:pt x="49933" y="95950"/>
                </a:lnTo>
                <a:lnTo>
                  <a:pt x="46838" y="101911"/>
                </a:lnTo>
                <a:lnTo>
                  <a:pt x="50900" y="107161"/>
                </a:lnTo>
                <a:lnTo>
                  <a:pt x="55788" y="113000"/>
                </a:lnTo>
                <a:lnTo>
                  <a:pt x="62105" y="113983"/>
                </a:lnTo>
                <a:lnTo>
                  <a:pt x="68311" y="116300"/>
                </a:lnTo>
                <a:lnTo>
                  <a:pt x="74938" y="120000"/>
                </a:lnTo>
                <a:lnTo>
                  <a:pt x="79800" y="119761"/>
                </a:lnTo>
                <a:lnTo>
                  <a:pt x="111811" y="112388"/>
                </a:lnTo>
                <a:lnTo>
                  <a:pt x="117877" y="112700"/>
                </a:lnTo>
                <a:lnTo>
                  <a:pt x="120000" y="108488"/>
                </a:lnTo>
                <a:lnTo>
                  <a:pt x="112022" y="103394"/>
                </a:lnTo>
                <a:lnTo>
                  <a:pt x="111438" y="97211"/>
                </a:lnTo>
                <a:lnTo>
                  <a:pt x="107422" y="91705"/>
                </a:lnTo>
                <a:lnTo>
                  <a:pt x="109111" y="65133"/>
                </a:lnTo>
                <a:lnTo>
                  <a:pt x="109583" y="61305"/>
                </a:lnTo>
                <a:lnTo>
                  <a:pt x="116038" y="58338"/>
                </a:lnTo>
                <a:lnTo>
                  <a:pt x="116038" y="53038"/>
                </a:lnTo>
                <a:lnTo>
                  <a:pt x="111438" y="49627"/>
                </a:lnTo>
                <a:lnTo>
                  <a:pt x="112022" y="43455"/>
                </a:lnTo>
                <a:lnTo>
                  <a:pt x="106861" y="34100"/>
                </a:lnTo>
                <a:lnTo>
                  <a:pt x="94877" y="22411"/>
                </a:lnTo>
                <a:lnTo>
                  <a:pt x="88611" y="21155"/>
                </a:lnTo>
                <a:lnTo>
                  <a:pt x="81100" y="17961"/>
                </a:lnTo>
                <a:lnTo>
                  <a:pt x="66294" y="15622"/>
                </a:lnTo>
                <a:lnTo>
                  <a:pt x="62905" y="8627"/>
                </a:lnTo>
                <a:cubicBezTo>
                  <a:pt x="62905" y="8627"/>
                  <a:pt x="66250" y="5777"/>
                  <a:pt x="66250" y="5777"/>
                </a:cubicBezTo>
                <a:close/>
                <a:moveTo>
                  <a:pt x="66250" y="57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29" name="Google Shape;2829;p205"/>
          <p:cNvSpPr/>
          <p:nvPr/>
        </p:nvSpPr>
        <p:spPr>
          <a:xfrm>
            <a:off x="12619915" y="7915353"/>
            <a:ext cx="201346" cy="381682"/>
          </a:xfrm>
          <a:custGeom>
            <a:rect b="b" l="l" r="r" t="t"/>
            <a:pathLst>
              <a:path extrusionOk="0" h="120000" w="120000">
                <a:moveTo>
                  <a:pt x="56583" y="6711"/>
                </a:moveTo>
                <a:lnTo>
                  <a:pt x="56583" y="9666"/>
                </a:lnTo>
                <a:lnTo>
                  <a:pt x="48116" y="14411"/>
                </a:lnTo>
                <a:lnTo>
                  <a:pt x="41477" y="14622"/>
                </a:lnTo>
                <a:lnTo>
                  <a:pt x="29400" y="17600"/>
                </a:lnTo>
                <a:lnTo>
                  <a:pt x="25338" y="16716"/>
                </a:lnTo>
                <a:lnTo>
                  <a:pt x="17655" y="18477"/>
                </a:lnTo>
                <a:lnTo>
                  <a:pt x="18411" y="21811"/>
                </a:lnTo>
                <a:lnTo>
                  <a:pt x="12144" y="23938"/>
                </a:lnTo>
                <a:lnTo>
                  <a:pt x="13538" y="27805"/>
                </a:lnTo>
                <a:lnTo>
                  <a:pt x="3705" y="28861"/>
                </a:lnTo>
                <a:lnTo>
                  <a:pt x="0" y="32916"/>
                </a:lnTo>
                <a:lnTo>
                  <a:pt x="2177" y="38711"/>
                </a:lnTo>
                <a:lnTo>
                  <a:pt x="11711" y="40655"/>
                </a:lnTo>
                <a:lnTo>
                  <a:pt x="16538" y="43300"/>
                </a:lnTo>
                <a:lnTo>
                  <a:pt x="20572" y="44338"/>
                </a:lnTo>
                <a:lnTo>
                  <a:pt x="28283" y="54027"/>
                </a:lnTo>
                <a:lnTo>
                  <a:pt x="31605" y="61777"/>
                </a:lnTo>
                <a:lnTo>
                  <a:pt x="31233" y="66894"/>
                </a:lnTo>
                <a:lnTo>
                  <a:pt x="34188" y="69722"/>
                </a:lnTo>
                <a:lnTo>
                  <a:pt x="34188" y="74111"/>
                </a:lnTo>
                <a:lnTo>
                  <a:pt x="30038" y="76572"/>
                </a:lnTo>
                <a:lnTo>
                  <a:pt x="29733" y="79744"/>
                </a:lnTo>
                <a:lnTo>
                  <a:pt x="28644" y="101761"/>
                </a:lnTo>
                <a:lnTo>
                  <a:pt x="31233" y="106327"/>
                </a:lnTo>
                <a:lnTo>
                  <a:pt x="31605" y="111450"/>
                </a:lnTo>
                <a:lnTo>
                  <a:pt x="36738" y="115666"/>
                </a:lnTo>
                <a:lnTo>
                  <a:pt x="35372" y="119155"/>
                </a:lnTo>
                <a:lnTo>
                  <a:pt x="49122" y="120000"/>
                </a:lnTo>
                <a:lnTo>
                  <a:pt x="75427" y="115722"/>
                </a:lnTo>
                <a:lnTo>
                  <a:pt x="77011" y="115866"/>
                </a:lnTo>
                <a:lnTo>
                  <a:pt x="75455" y="112272"/>
                </a:lnTo>
                <a:lnTo>
                  <a:pt x="77077" y="102972"/>
                </a:lnTo>
                <a:lnTo>
                  <a:pt x="76011" y="99955"/>
                </a:lnTo>
                <a:lnTo>
                  <a:pt x="76383" y="97327"/>
                </a:lnTo>
                <a:lnTo>
                  <a:pt x="74544" y="89550"/>
                </a:lnTo>
                <a:lnTo>
                  <a:pt x="76011" y="86816"/>
                </a:lnTo>
                <a:lnTo>
                  <a:pt x="75655" y="84677"/>
                </a:lnTo>
                <a:lnTo>
                  <a:pt x="74155" y="83438"/>
                </a:lnTo>
                <a:lnTo>
                  <a:pt x="75083" y="82027"/>
                </a:lnTo>
                <a:lnTo>
                  <a:pt x="74155" y="78950"/>
                </a:lnTo>
                <a:lnTo>
                  <a:pt x="73638" y="77644"/>
                </a:lnTo>
                <a:lnTo>
                  <a:pt x="74394" y="73650"/>
                </a:lnTo>
                <a:lnTo>
                  <a:pt x="75083" y="71011"/>
                </a:lnTo>
                <a:lnTo>
                  <a:pt x="74544" y="67666"/>
                </a:lnTo>
                <a:lnTo>
                  <a:pt x="77488" y="65511"/>
                </a:lnTo>
                <a:lnTo>
                  <a:pt x="83550" y="64355"/>
                </a:lnTo>
                <a:lnTo>
                  <a:pt x="88016" y="64022"/>
                </a:lnTo>
                <a:lnTo>
                  <a:pt x="91677" y="62611"/>
                </a:lnTo>
                <a:lnTo>
                  <a:pt x="94983" y="59233"/>
                </a:lnTo>
                <a:lnTo>
                  <a:pt x="100316" y="54733"/>
                </a:lnTo>
                <a:lnTo>
                  <a:pt x="102344" y="52100"/>
                </a:lnTo>
                <a:lnTo>
                  <a:pt x="107655" y="49805"/>
                </a:lnTo>
                <a:lnTo>
                  <a:pt x="112833" y="49972"/>
                </a:lnTo>
                <a:lnTo>
                  <a:pt x="114866" y="48266"/>
                </a:lnTo>
                <a:lnTo>
                  <a:pt x="106766" y="44033"/>
                </a:lnTo>
                <a:lnTo>
                  <a:pt x="107338" y="42372"/>
                </a:lnTo>
                <a:lnTo>
                  <a:pt x="110194" y="40077"/>
                </a:lnTo>
                <a:lnTo>
                  <a:pt x="118522" y="39838"/>
                </a:lnTo>
                <a:lnTo>
                  <a:pt x="120000" y="37705"/>
                </a:lnTo>
                <a:lnTo>
                  <a:pt x="116094" y="31150"/>
                </a:lnTo>
                <a:lnTo>
                  <a:pt x="115927" y="26644"/>
                </a:lnTo>
                <a:lnTo>
                  <a:pt x="105466" y="22655"/>
                </a:lnTo>
                <a:lnTo>
                  <a:pt x="103794" y="19744"/>
                </a:lnTo>
                <a:lnTo>
                  <a:pt x="105466" y="15966"/>
                </a:lnTo>
                <a:lnTo>
                  <a:pt x="106383" y="15605"/>
                </a:lnTo>
                <a:lnTo>
                  <a:pt x="98072" y="10372"/>
                </a:lnTo>
                <a:lnTo>
                  <a:pt x="89288" y="9494"/>
                </a:lnTo>
                <a:lnTo>
                  <a:pt x="82227" y="4905"/>
                </a:lnTo>
                <a:lnTo>
                  <a:pt x="69816" y="0"/>
                </a:lnTo>
                <a:lnTo>
                  <a:pt x="66461" y="3333"/>
                </a:lnTo>
                <a:lnTo>
                  <a:pt x="67572" y="5450"/>
                </a:lnTo>
                <a:lnTo>
                  <a:pt x="60605" y="6516"/>
                </a:lnTo>
                <a:cubicBezTo>
                  <a:pt x="60605" y="6516"/>
                  <a:pt x="56583" y="6711"/>
                  <a:pt x="56583" y="6711"/>
                </a:cubicBezTo>
                <a:close/>
                <a:moveTo>
                  <a:pt x="56583" y="67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0" name="Google Shape;2830;p205"/>
          <p:cNvSpPr/>
          <p:nvPr/>
        </p:nvSpPr>
        <p:spPr>
          <a:xfrm>
            <a:off x="13334259" y="7257038"/>
            <a:ext cx="752861" cy="971717"/>
          </a:xfrm>
          <a:custGeom>
            <a:rect b="b" l="l" r="r" t="t"/>
            <a:pathLst>
              <a:path extrusionOk="0" h="120000" w="120000">
                <a:moveTo>
                  <a:pt x="3177" y="77572"/>
                </a:moveTo>
                <a:lnTo>
                  <a:pt x="2427" y="78605"/>
                </a:lnTo>
                <a:lnTo>
                  <a:pt x="911" y="78850"/>
                </a:lnTo>
                <a:lnTo>
                  <a:pt x="0" y="78383"/>
                </a:lnTo>
                <a:cubicBezTo>
                  <a:pt x="0" y="78383"/>
                  <a:pt x="3177" y="77572"/>
                  <a:pt x="3177" y="77572"/>
                </a:cubicBezTo>
                <a:close/>
                <a:moveTo>
                  <a:pt x="24777" y="3383"/>
                </a:moveTo>
                <a:lnTo>
                  <a:pt x="36400" y="0"/>
                </a:lnTo>
                <a:lnTo>
                  <a:pt x="119272" y="29505"/>
                </a:lnTo>
                <a:lnTo>
                  <a:pt x="120000" y="58011"/>
                </a:lnTo>
                <a:lnTo>
                  <a:pt x="118427" y="58422"/>
                </a:lnTo>
                <a:lnTo>
                  <a:pt x="116544" y="59261"/>
                </a:lnTo>
                <a:lnTo>
                  <a:pt x="114766" y="58494"/>
                </a:lnTo>
                <a:lnTo>
                  <a:pt x="112194" y="58494"/>
                </a:lnTo>
                <a:lnTo>
                  <a:pt x="110322" y="59527"/>
                </a:lnTo>
                <a:lnTo>
                  <a:pt x="110322" y="61327"/>
                </a:lnTo>
                <a:lnTo>
                  <a:pt x="111405" y="62294"/>
                </a:lnTo>
                <a:lnTo>
                  <a:pt x="110222" y="63955"/>
                </a:lnTo>
                <a:lnTo>
                  <a:pt x="106877" y="67072"/>
                </a:lnTo>
                <a:lnTo>
                  <a:pt x="105783" y="67016"/>
                </a:lnTo>
                <a:lnTo>
                  <a:pt x="104005" y="68255"/>
                </a:lnTo>
                <a:lnTo>
                  <a:pt x="104094" y="69283"/>
                </a:lnTo>
                <a:lnTo>
                  <a:pt x="105288" y="70111"/>
                </a:lnTo>
                <a:lnTo>
                  <a:pt x="104194" y="71638"/>
                </a:lnTo>
                <a:lnTo>
                  <a:pt x="102138" y="72533"/>
                </a:lnTo>
                <a:lnTo>
                  <a:pt x="101722" y="73505"/>
                </a:lnTo>
                <a:lnTo>
                  <a:pt x="103600" y="74266"/>
                </a:lnTo>
                <a:lnTo>
                  <a:pt x="103816" y="75716"/>
                </a:lnTo>
                <a:lnTo>
                  <a:pt x="102727" y="76905"/>
                </a:lnTo>
                <a:lnTo>
                  <a:pt x="99455" y="79316"/>
                </a:lnTo>
                <a:lnTo>
                  <a:pt x="99455" y="80905"/>
                </a:lnTo>
                <a:lnTo>
                  <a:pt x="100838" y="81877"/>
                </a:lnTo>
                <a:lnTo>
                  <a:pt x="103300" y="80633"/>
                </a:lnTo>
                <a:lnTo>
                  <a:pt x="104494" y="80833"/>
                </a:lnTo>
                <a:lnTo>
                  <a:pt x="104494" y="81877"/>
                </a:lnTo>
                <a:lnTo>
                  <a:pt x="103300" y="82433"/>
                </a:lnTo>
                <a:lnTo>
                  <a:pt x="104694" y="83127"/>
                </a:lnTo>
                <a:lnTo>
                  <a:pt x="103922" y="84027"/>
                </a:lnTo>
                <a:lnTo>
                  <a:pt x="104883" y="85261"/>
                </a:lnTo>
                <a:lnTo>
                  <a:pt x="104988" y="87133"/>
                </a:lnTo>
                <a:lnTo>
                  <a:pt x="105377" y="88511"/>
                </a:lnTo>
                <a:lnTo>
                  <a:pt x="109227" y="89211"/>
                </a:lnTo>
                <a:lnTo>
                  <a:pt x="110222" y="90322"/>
                </a:lnTo>
                <a:lnTo>
                  <a:pt x="109344" y="91355"/>
                </a:lnTo>
                <a:lnTo>
                  <a:pt x="109344" y="92322"/>
                </a:lnTo>
                <a:lnTo>
                  <a:pt x="108744" y="93283"/>
                </a:lnTo>
                <a:lnTo>
                  <a:pt x="106083" y="94122"/>
                </a:lnTo>
                <a:lnTo>
                  <a:pt x="104800" y="93566"/>
                </a:lnTo>
                <a:lnTo>
                  <a:pt x="102322" y="93566"/>
                </a:lnTo>
                <a:lnTo>
                  <a:pt x="100450" y="94461"/>
                </a:lnTo>
                <a:lnTo>
                  <a:pt x="97861" y="95511"/>
                </a:lnTo>
                <a:lnTo>
                  <a:pt x="97483" y="96466"/>
                </a:lnTo>
                <a:lnTo>
                  <a:pt x="97577" y="97444"/>
                </a:lnTo>
                <a:lnTo>
                  <a:pt x="96394" y="97788"/>
                </a:lnTo>
                <a:lnTo>
                  <a:pt x="94511" y="99872"/>
                </a:lnTo>
                <a:lnTo>
                  <a:pt x="93433" y="99927"/>
                </a:lnTo>
                <a:lnTo>
                  <a:pt x="92638" y="99583"/>
                </a:lnTo>
                <a:lnTo>
                  <a:pt x="91166" y="100766"/>
                </a:lnTo>
                <a:lnTo>
                  <a:pt x="91261" y="101872"/>
                </a:lnTo>
                <a:lnTo>
                  <a:pt x="89783" y="102555"/>
                </a:lnTo>
                <a:lnTo>
                  <a:pt x="89361" y="103805"/>
                </a:lnTo>
                <a:lnTo>
                  <a:pt x="89672" y="104850"/>
                </a:lnTo>
                <a:lnTo>
                  <a:pt x="89183" y="105877"/>
                </a:lnTo>
                <a:lnTo>
                  <a:pt x="87494" y="106500"/>
                </a:lnTo>
                <a:lnTo>
                  <a:pt x="85516" y="107544"/>
                </a:lnTo>
                <a:lnTo>
                  <a:pt x="81688" y="107888"/>
                </a:lnTo>
                <a:lnTo>
                  <a:pt x="78805" y="108166"/>
                </a:lnTo>
                <a:lnTo>
                  <a:pt x="76138" y="107888"/>
                </a:lnTo>
                <a:lnTo>
                  <a:pt x="74472" y="107405"/>
                </a:lnTo>
                <a:lnTo>
                  <a:pt x="72083" y="107611"/>
                </a:lnTo>
                <a:lnTo>
                  <a:pt x="70516" y="107338"/>
                </a:lnTo>
                <a:lnTo>
                  <a:pt x="69122" y="107955"/>
                </a:lnTo>
                <a:lnTo>
                  <a:pt x="68933" y="109133"/>
                </a:lnTo>
                <a:lnTo>
                  <a:pt x="70605" y="110650"/>
                </a:lnTo>
                <a:lnTo>
                  <a:pt x="71800" y="110650"/>
                </a:lnTo>
                <a:lnTo>
                  <a:pt x="72194" y="111627"/>
                </a:lnTo>
                <a:lnTo>
                  <a:pt x="69233" y="113011"/>
                </a:lnTo>
                <a:lnTo>
                  <a:pt x="67844" y="114105"/>
                </a:lnTo>
                <a:lnTo>
                  <a:pt x="65166" y="114105"/>
                </a:lnTo>
                <a:lnTo>
                  <a:pt x="59061" y="115088"/>
                </a:lnTo>
                <a:lnTo>
                  <a:pt x="56488" y="116327"/>
                </a:lnTo>
                <a:lnTo>
                  <a:pt x="53622" y="117166"/>
                </a:lnTo>
                <a:lnTo>
                  <a:pt x="50961" y="118538"/>
                </a:lnTo>
                <a:lnTo>
                  <a:pt x="49083" y="118750"/>
                </a:lnTo>
                <a:lnTo>
                  <a:pt x="48183" y="118127"/>
                </a:lnTo>
                <a:lnTo>
                  <a:pt x="47494" y="116472"/>
                </a:lnTo>
                <a:lnTo>
                  <a:pt x="46405" y="115777"/>
                </a:lnTo>
                <a:lnTo>
                  <a:pt x="45233" y="116616"/>
                </a:lnTo>
                <a:lnTo>
                  <a:pt x="45233" y="117988"/>
                </a:lnTo>
                <a:lnTo>
                  <a:pt x="43927" y="119644"/>
                </a:lnTo>
                <a:lnTo>
                  <a:pt x="41194" y="119722"/>
                </a:lnTo>
                <a:lnTo>
                  <a:pt x="39488" y="120000"/>
                </a:lnTo>
                <a:lnTo>
                  <a:pt x="37533" y="120000"/>
                </a:lnTo>
                <a:lnTo>
                  <a:pt x="37138" y="118538"/>
                </a:lnTo>
                <a:lnTo>
                  <a:pt x="36016" y="117688"/>
                </a:lnTo>
                <a:lnTo>
                  <a:pt x="35950" y="116416"/>
                </a:lnTo>
                <a:lnTo>
                  <a:pt x="34166" y="114500"/>
                </a:lnTo>
                <a:lnTo>
                  <a:pt x="32627" y="112661"/>
                </a:lnTo>
                <a:lnTo>
                  <a:pt x="31038" y="111722"/>
                </a:lnTo>
                <a:lnTo>
                  <a:pt x="27422" y="108911"/>
                </a:lnTo>
                <a:lnTo>
                  <a:pt x="23577" y="106622"/>
                </a:lnTo>
                <a:lnTo>
                  <a:pt x="21827" y="106166"/>
                </a:lnTo>
                <a:lnTo>
                  <a:pt x="21533" y="105372"/>
                </a:lnTo>
                <a:lnTo>
                  <a:pt x="20500" y="104850"/>
                </a:lnTo>
                <a:lnTo>
                  <a:pt x="20105" y="104050"/>
                </a:lnTo>
                <a:lnTo>
                  <a:pt x="20105" y="102827"/>
                </a:lnTo>
                <a:lnTo>
                  <a:pt x="20700" y="102144"/>
                </a:lnTo>
                <a:lnTo>
                  <a:pt x="20794" y="100866"/>
                </a:lnTo>
                <a:lnTo>
                  <a:pt x="22383" y="100788"/>
                </a:lnTo>
                <a:lnTo>
                  <a:pt x="24100" y="100755"/>
                </a:lnTo>
                <a:lnTo>
                  <a:pt x="25155" y="101038"/>
                </a:lnTo>
                <a:lnTo>
                  <a:pt x="26983" y="100822"/>
                </a:lnTo>
                <a:lnTo>
                  <a:pt x="28505" y="101000"/>
                </a:lnTo>
                <a:lnTo>
                  <a:pt x="29855" y="100866"/>
                </a:lnTo>
                <a:lnTo>
                  <a:pt x="32072" y="101038"/>
                </a:lnTo>
                <a:lnTo>
                  <a:pt x="33222" y="101472"/>
                </a:lnTo>
                <a:lnTo>
                  <a:pt x="34605" y="101661"/>
                </a:lnTo>
                <a:lnTo>
                  <a:pt x="35738" y="101100"/>
                </a:lnTo>
                <a:lnTo>
                  <a:pt x="34894" y="100866"/>
                </a:lnTo>
                <a:lnTo>
                  <a:pt x="32183" y="99261"/>
                </a:lnTo>
                <a:lnTo>
                  <a:pt x="31544" y="97700"/>
                </a:lnTo>
                <a:lnTo>
                  <a:pt x="29961" y="97183"/>
                </a:lnTo>
                <a:lnTo>
                  <a:pt x="28127" y="95338"/>
                </a:lnTo>
                <a:lnTo>
                  <a:pt x="28011" y="93944"/>
                </a:lnTo>
                <a:lnTo>
                  <a:pt x="29266" y="93038"/>
                </a:lnTo>
                <a:lnTo>
                  <a:pt x="30061" y="91166"/>
                </a:lnTo>
                <a:lnTo>
                  <a:pt x="28911" y="90227"/>
                </a:lnTo>
                <a:lnTo>
                  <a:pt x="28966" y="89605"/>
                </a:lnTo>
                <a:lnTo>
                  <a:pt x="29444" y="88877"/>
                </a:lnTo>
                <a:lnTo>
                  <a:pt x="29522" y="87905"/>
                </a:lnTo>
                <a:lnTo>
                  <a:pt x="28316" y="85927"/>
                </a:lnTo>
                <a:lnTo>
                  <a:pt x="27877" y="84688"/>
                </a:lnTo>
                <a:lnTo>
                  <a:pt x="27094" y="83983"/>
                </a:lnTo>
                <a:lnTo>
                  <a:pt x="26555" y="81911"/>
                </a:lnTo>
                <a:lnTo>
                  <a:pt x="24211" y="80383"/>
                </a:lnTo>
                <a:lnTo>
                  <a:pt x="19122" y="78572"/>
                </a:lnTo>
                <a:lnTo>
                  <a:pt x="19016" y="78494"/>
                </a:lnTo>
                <a:lnTo>
                  <a:pt x="17538" y="76766"/>
                </a:lnTo>
                <a:lnTo>
                  <a:pt x="14866" y="74338"/>
                </a:lnTo>
                <a:lnTo>
                  <a:pt x="13500" y="73977"/>
                </a:lnTo>
                <a:lnTo>
                  <a:pt x="12738" y="64888"/>
                </a:lnTo>
                <a:lnTo>
                  <a:pt x="13000" y="63994"/>
                </a:lnTo>
                <a:lnTo>
                  <a:pt x="14172" y="63994"/>
                </a:lnTo>
                <a:lnTo>
                  <a:pt x="15266" y="63711"/>
                </a:lnTo>
                <a:lnTo>
                  <a:pt x="15744" y="62911"/>
                </a:lnTo>
                <a:lnTo>
                  <a:pt x="32844" y="50705"/>
                </a:lnTo>
                <a:lnTo>
                  <a:pt x="32455" y="40166"/>
                </a:lnTo>
                <a:lnTo>
                  <a:pt x="35227" y="26594"/>
                </a:lnTo>
                <a:lnTo>
                  <a:pt x="36805" y="25488"/>
                </a:lnTo>
                <a:lnTo>
                  <a:pt x="37000" y="22861"/>
                </a:lnTo>
                <a:lnTo>
                  <a:pt x="30105" y="17033"/>
                </a:lnTo>
                <a:lnTo>
                  <a:pt x="30683" y="16211"/>
                </a:lnTo>
                <a:lnTo>
                  <a:pt x="30877" y="14272"/>
                </a:lnTo>
                <a:lnTo>
                  <a:pt x="25927" y="4288"/>
                </a:lnTo>
                <a:lnTo>
                  <a:pt x="24777" y="3383"/>
                </a:lnTo>
                <a:cubicBezTo>
                  <a:pt x="24777" y="3383"/>
                  <a:pt x="24777" y="3383"/>
                  <a:pt x="24777" y="3383"/>
                </a:cubicBezTo>
                <a:close/>
                <a:moveTo>
                  <a:pt x="24777" y="3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1" name="Google Shape;2831;p205"/>
          <p:cNvSpPr/>
          <p:nvPr/>
        </p:nvSpPr>
        <p:spPr>
          <a:xfrm>
            <a:off x="12577896" y="7271045"/>
            <a:ext cx="985722" cy="693333"/>
          </a:xfrm>
          <a:custGeom>
            <a:rect b="b" l="l" r="r" t="t"/>
            <a:pathLst>
              <a:path extrusionOk="0" h="120000" w="120000">
                <a:moveTo>
                  <a:pt x="27111" y="120000"/>
                </a:moveTo>
                <a:lnTo>
                  <a:pt x="25405" y="117116"/>
                </a:lnTo>
                <a:lnTo>
                  <a:pt x="23600" y="116633"/>
                </a:lnTo>
                <a:lnTo>
                  <a:pt x="22155" y="114105"/>
                </a:lnTo>
                <a:lnTo>
                  <a:pt x="19605" y="111400"/>
                </a:lnTo>
                <a:lnTo>
                  <a:pt x="18916" y="113238"/>
                </a:lnTo>
                <a:lnTo>
                  <a:pt x="19144" y="114405"/>
                </a:lnTo>
                <a:lnTo>
                  <a:pt x="17716" y="114988"/>
                </a:lnTo>
                <a:lnTo>
                  <a:pt x="16361" y="115177"/>
                </a:lnTo>
                <a:lnTo>
                  <a:pt x="14627" y="112277"/>
                </a:lnTo>
                <a:lnTo>
                  <a:pt x="15533" y="110722"/>
                </a:lnTo>
                <a:lnTo>
                  <a:pt x="15377" y="108777"/>
                </a:lnTo>
                <a:lnTo>
                  <a:pt x="14783" y="108000"/>
                </a:lnTo>
                <a:lnTo>
                  <a:pt x="14544" y="106733"/>
                </a:lnTo>
                <a:lnTo>
                  <a:pt x="13727" y="106150"/>
                </a:lnTo>
                <a:lnTo>
                  <a:pt x="10327" y="108488"/>
                </a:lnTo>
                <a:lnTo>
                  <a:pt x="7605" y="105766"/>
                </a:lnTo>
                <a:lnTo>
                  <a:pt x="7461" y="101700"/>
                </a:lnTo>
                <a:lnTo>
                  <a:pt x="0" y="95300"/>
                </a:lnTo>
                <a:lnTo>
                  <a:pt x="0" y="92383"/>
                </a:lnTo>
                <a:lnTo>
                  <a:pt x="994" y="90355"/>
                </a:lnTo>
                <a:lnTo>
                  <a:pt x="1288" y="87527"/>
                </a:lnTo>
                <a:lnTo>
                  <a:pt x="1816" y="86183"/>
                </a:lnTo>
                <a:lnTo>
                  <a:pt x="3622" y="86761"/>
                </a:lnTo>
                <a:lnTo>
                  <a:pt x="9055" y="86083"/>
                </a:lnTo>
                <a:lnTo>
                  <a:pt x="10855" y="86277"/>
                </a:lnTo>
                <a:lnTo>
                  <a:pt x="12894" y="85011"/>
                </a:lnTo>
                <a:lnTo>
                  <a:pt x="16294" y="85011"/>
                </a:lnTo>
                <a:lnTo>
                  <a:pt x="17866" y="85011"/>
                </a:lnTo>
                <a:lnTo>
                  <a:pt x="20133" y="83077"/>
                </a:lnTo>
                <a:lnTo>
                  <a:pt x="22461" y="82883"/>
                </a:lnTo>
                <a:lnTo>
                  <a:pt x="24805" y="81327"/>
                </a:lnTo>
                <a:lnTo>
                  <a:pt x="28733" y="78527"/>
                </a:lnTo>
                <a:lnTo>
                  <a:pt x="29261" y="76294"/>
                </a:lnTo>
                <a:lnTo>
                  <a:pt x="29483" y="72805"/>
                </a:lnTo>
                <a:lnTo>
                  <a:pt x="30755" y="71816"/>
                </a:lnTo>
                <a:lnTo>
                  <a:pt x="31288" y="62711"/>
                </a:lnTo>
                <a:lnTo>
                  <a:pt x="31655" y="43216"/>
                </a:lnTo>
                <a:lnTo>
                  <a:pt x="43650" y="39527"/>
                </a:lnTo>
                <a:lnTo>
                  <a:pt x="53372" y="28072"/>
                </a:lnTo>
                <a:lnTo>
                  <a:pt x="88600" y="0"/>
                </a:lnTo>
                <a:lnTo>
                  <a:pt x="102377" y="4416"/>
                </a:lnTo>
                <a:lnTo>
                  <a:pt x="103655" y="6155"/>
                </a:lnTo>
                <a:lnTo>
                  <a:pt x="110672" y="2416"/>
                </a:lnTo>
                <a:lnTo>
                  <a:pt x="111550" y="3688"/>
                </a:lnTo>
                <a:lnTo>
                  <a:pt x="115327" y="17683"/>
                </a:lnTo>
                <a:lnTo>
                  <a:pt x="115177" y="20400"/>
                </a:lnTo>
                <a:lnTo>
                  <a:pt x="114738" y="21555"/>
                </a:lnTo>
                <a:lnTo>
                  <a:pt x="120000" y="29722"/>
                </a:lnTo>
                <a:lnTo>
                  <a:pt x="119855" y="33411"/>
                </a:lnTo>
                <a:lnTo>
                  <a:pt x="118650" y="34955"/>
                </a:lnTo>
                <a:lnTo>
                  <a:pt x="116533" y="53983"/>
                </a:lnTo>
                <a:lnTo>
                  <a:pt x="116827" y="68761"/>
                </a:lnTo>
                <a:lnTo>
                  <a:pt x="103777" y="85877"/>
                </a:lnTo>
                <a:lnTo>
                  <a:pt x="103411" y="87000"/>
                </a:lnTo>
                <a:lnTo>
                  <a:pt x="102577" y="87394"/>
                </a:lnTo>
                <a:lnTo>
                  <a:pt x="101683" y="87394"/>
                </a:lnTo>
                <a:lnTo>
                  <a:pt x="101483" y="88650"/>
                </a:lnTo>
                <a:lnTo>
                  <a:pt x="102061" y="101383"/>
                </a:lnTo>
                <a:lnTo>
                  <a:pt x="100611" y="100672"/>
                </a:lnTo>
                <a:lnTo>
                  <a:pt x="99705" y="102527"/>
                </a:lnTo>
                <a:lnTo>
                  <a:pt x="99433" y="103788"/>
                </a:lnTo>
                <a:lnTo>
                  <a:pt x="98677" y="104227"/>
                </a:lnTo>
                <a:lnTo>
                  <a:pt x="97505" y="103594"/>
                </a:lnTo>
                <a:lnTo>
                  <a:pt x="96494" y="103938"/>
                </a:lnTo>
                <a:lnTo>
                  <a:pt x="96038" y="105161"/>
                </a:lnTo>
                <a:lnTo>
                  <a:pt x="94388" y="105922"/>
                </a:lnTo>
                <a:lnTo>
                  <a:pt x="94188" y="106427"/>
                </a:lnTo>
                <a:lnTo>
                  <a:pt x="91761" y="107561"/>
                </a:lnTo>
                <a:lnTo>
                  <a:pt x="90866" y="106705"/>
                </a:lnTo>
                <a:lnTo>
                  <a:pt x="88633" y="106600"/>
                </a:lnTo>
                <a:lnTo>
                  <a:pt x="86100" y="105061"/>
                </a:lnTo>
                <a:lnTo>
                  <a:pt x="82633" y="104516"/>
                </a:lnTo>
                <a:lnTo>
                  <a:pt x="80933" y="105577"/>
                </a:lnTo>
                <a:lnTo>
                  <a:pt x="76811" y="105261"/>
                </a:lnTo>
                <a:lnTo>
                  <a:pt x="75155" y="105827"/>
                </a:lnTo>
                <a:lnTo>
                  <a:pt x="73155" y="109433"/>
                </a:lnTo>
                <a:lnTo>
                  <a:pt x="71222" y="111088"/>
                </a:lnTo>
                <a:lnTo>
                  <a:pt x="69788" y="110661"/>
                </a:lnTo>
                <a:lnTo>
                  <a:pt x="66616" y="109144"/>
                </a:lnTo>
                <a:lnTo>
                  <a:pt x="64988" y="108850"/>
                </a:lnTo>
                <a:lnTo>
                  <a:pt x="62466" y="107044"/>
                </a:lnTo>
                <a:lnTo>
                  <a:pt x="60877" y="106272"/>
                </a:lnTo>
                <a:lnTo>
                  <a:pt x="60877" y="105494"/>
                </a:lnTo>
                <a:lnTo>
                  <a:pt x="59466" y="104133"/>
                </a:lnTo>
                <a:lnTo>
                  <a:pt x="58194" y="104033"/>
                </a:lnTo>
                <a:lnTo>
                  <a:pt x="57894" y="104461"/>
                </a:lnTo>
                <a:lnTo>
                  <a:pt x="55655" y="105005"/>
                </a:lnTo>
                <a:lnTo>
                  <a:pt x="54488" y="105733"/>
                </a:lnTo>
                <a:lnTo>
                  <a:pt x="53405" y="105872"/>
                </a:lnTo>
                <a:lnTo>
                  <a:pt x="52527" y="107244"/>
                </a:lnTo>
                <a:lnTo>
                  <a:pt x="51727" y="107633"/>
                </a:lnTo>
                <a:lnTo>
                  <a:pt x="50183" y="106416"/>
                </a:lnTo>
                <a:lnTo>
                  <a:pt x="48461" y="103161"/>
                </a:lnTo>
                <a:lnTo>
                  <a:pt x="47727" y="102038"/>
                </a:lnTo>
                <a:lnTo>
                  <a:pt x="45394" y="100916"/>
                </a:lnTo>
                <a:lnTo>
                  <a:pt x="44116" y="100638"/>
                </a:lnTo>
                <a:lnTo>
                  <a:pt x="43172" y="99944"/>
                </a:lnTo>
                <a:lnTo>
                  <a:pt x="41016" y="99511"/>
                </a:lnTo>
                <a:lnTo>
                  <a:pt x="40138" y="99116"/>
                </a:lnTo>
                <a:lnTo>
                  <a:pt x="38861" y="99227"/>
                </a:lnTo>
                <a:lnTo>
                  <a:pt x="38183" y="100000"/>
                </a:lnTo>
                <a:lnTo>
                  <a:pt x="35794" y="99944"/>
                </a:lnTo>
                <a:lnTo>
                  <a:pt x="35155" y="100000"/>
                </a:lnTo>
                <a:lnTo>
                  <a:pt x="33916" y="99900"/>
                </a:lnTo>
                <a:lnTo>
                  <a:pt x="32316" y="100338"/>
                </a:lnTo>
                <a:lnTo>
                  <a:pt x="31711" y="100822"/>
                </a:lnTo>
                <a:lnTo>
                  <a:pt x="30838" y="101255"/>
                </a:lnTo>
                <a:lnTo>
                  <a:pt x="29088" y="103050"/>
                </a:lnTo>
                <a:lnTo>
                  <a:pt x="28855" y="104105"/>
                </a:lnTo>
                <a:lnTo>
                  <a:pt x="29166" y="104994"/>
                </a:lnTo>
                <a:lnTo>
                  <a:pt x="29055" y="105572"/>
                </a:lnTo>
                <a:lnTo>
                  <a:pt x="28744" y="106344"/>
                </a:lnTo>
                <a:lnTo>
                  <a:pt x="29088" y="108166"/>
                </a:lnTo>
                <a:lnTo>
                  <a:pt x="29633" y="109005"/>
                </a:lnTo>
                <a:lnTo>
                  <a:pt x="29711" y="110416"/>
                </a:lnTo>
                <a:lnTo>
                  <a:pt x="28272" y="110466"/>
                </a:lnTo>
                <a:lnTo>
                  <a:pt x="26650" y="112605"/>
                </a:lnTo>
                <a:lnTo>
                  <a:pt x="26955" y="113672"/>
                </a:lnTo>
                <a:lnTo>
                  <a:pt x="26433" y="114744"/>
                </a:lnTo>
                <a:lnTo>
                  <a:pt x="27372" y="117605"/>
                </a:lnTo>
                <a:lnTo>
                  <a:pt x="28250" y="117655"/>
                </a:lnTo>
                <a:lnTo>
                  <a:pt x="28322" y="118727"/>
                </a:lnTo>
                <a:cubicBezTo>
                  <a:pt x="28322" y="118727"/>
                  <a:pt x="27111" y="120000"/>
                  <a:pt x="27111" y="120000"/>
                </a:cubicBezTo>
                <a:close/>
                <a:moveTo>
                  <a:pt x="27111"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2" name="Google Shape;2832;p205"/>
          <p:cNvSpPr/>
          <p:nvPr/>
        </p:nvSpPr>
        <p:spPr>
          <a:xfrm>
            <a:off x="12745977" y="7845321"/>
            <a:ext cx="738853" cy="572524"/>
          </a:xfrm>
          <a:custGeom>
            <a:rect b="b" l="l" r="r" t="t"/>
            <a:pathLst>
              <a:path extrusionOk="0" h="120000" w="120000">
                <a:moveTo>
                  <a:pt x="114550" y="10533"/>
                </a:moveTo>
                <a:lnTo>
                  <a:pt x="114444" y="10400"/>
                </a:lnTo>
                <a:lnTo>
                  <a:pt x="112933" y="7477"/>
                </a:lnTo>
                <a:lnTo>
                  <a:pt x="110222" y="3355"/>
                </a:lnTo>
                <a:lnTo>
                  <a:pt x="106894" y="1883"/>
                </a:lnTo>
                <a:lnTo>
                  <a:pt x="105688" y="4122"/>
                </a:lnTo>
                <a:lnTo>
                  <a:pt x="105327" y="5650"/>
                </a:lnTo>
                <a:lnTo>
                  <a:pt x="104322" y="6177"/>
                </a:lnTo>
                <a:lnTo>
                  <a:pt x="102761" y="5416"/>
                </a:lnTo>
                <a:lnTo>
                  <a:pt x="101411" y="5827"/>
                </a:lnTo>
                <a:lnTo>
                  <a:pt x="100805" y="7311"/>
                </a:lnTo>
                <a:lnTo>
                  <a:pt x="98600" y="8227"/>
                </a:lnTo>
                <a:lnTo>
                  <a:pt x="97566" y="10588"/>
                </a:lnTo>
                <a:lnTo>
                  <a:pt x="96027" y="11000"/>
                </a:lnTo>
                <a:lnTo>
                  <a:pt x="93911" y="9177"/>
                </a:lnTo>
                <a:lnTo>
                  <a:pt x="90938" y="9050"/>
                </a:lnTo>
                <a:lnTo>
                  <a:pt x="87561" y="7188"/>
                </a:lnTo>
                <a:lnTo>
                  <a:pt x="82938" y="6533"/>
                </a:lnTo>
                <a:lnTo>
                  <a:pt x="80677" y="7816"/>
                </a:lnTo>
                <a:lnTo>
                  <a:pt x="75177" y="7433"/>
                </a:lnTo>
                <a:lnTo>
                  <a:pt x="72972" y="8116"/>
                </a:lnTo>
                <a:lnTo>
                  <a:pt x="70305" y="12472"/>
                </a:lnTo>
                <a:lnTo>
                  <a:pt x="67733" y="14477"/>
                </a:lnTo>
                <a:lnTo>
                  <a:pt x="65827" y="13955"/>
                </a:lnTo>
                <a:lnTo>
                  <a:pt x="61600" y="12122"/>
                </a:lnTo>
                <a:lnTo>
                  <a:pt x="59427" y="11772"/>
                </a:lnTo>
                <a:lnTo>
                  <a:pt x="56061" y="9588"/>
                </a:lnTo>
                <a:lnTo>
                  <a:pt x="53950" y="8650"/>
                </a:lnTo>
                <a:lnTo>
                  <a:pt x="53950" y="7711"/>
                </a:lnTo>
                <a:lnTo>
                  <a:pt x="52072" y="6061"/>
                </a:lnTo>
                <a:lnTo>
                  <a:pt x="50377" y="5950"/>
                </a:lnTo>
                <a:lnTo>
                  <a:pt x="49972" y="6461"/>
                </a:lnTo>
                <a:lnTo>
                  <a:pt x="46994" y="7122"/>
                </a:lnTo>
                <a:lnTo>
                  <a:pt x="45438" y="8005"/>
                </a:lnTo>
                <a:lnTo>
                  <a:pt x="43988" y="8166"/>
                </a:lnTo>
                <a:lnTo>
                  <a:pt x="42827" y="9827"/>
                </a:lnTo>
                <a:lnTo>
                  <a:pt x="41761" y="10300"/>
                </a:lnTo>
                <a:lnTo>
                  <a:pt x="39700" y="8827"/>
                </a:lnTo>
                <a:lnTo>
                  <a:pt x="37405" y="4888"/>
                </a:lnTo>
                <a:lnTo>
                  <a:pt x="36427" y="3533"/>
                </a:lnTo>
                <a:lnTo>
                  <a:pt x="33316" y="2177"/>
                </a:lnTo>
                <a:lnTo>
                  <a:pt x="31611" y="1838"/>
                </a:lnTo>
                <a:lnTo>
                  <a:pt x="30355" y="1000"/>
                </a:lnTo>
                <a:lnTo>
                  <a:pt x="27483" y="477"/>
                </a:lnTo>
                <a:lnTo>
                  <a:pt x="26311" y="0"/>
                </a:lnTo>
                <a:lnTo>
                  <a:pt x="24611" y="133"/>
                </a:lnTo>
                <a:lnTo>
                  <a:pt x="23711" y="1066"/>
                </a:lnTo>
                <a:lnTo>
                  <a:pt x="20527" y="1000"/>
                </a:lnTo>
                <a:lnTo>
                  <a:pt x="19672" y="1066"/>
                </a:lnTo>
                <a:lnTo>
                  <a:pt x="18022" y="944"/>
                </a:lnTo>
                <a:lnTo>
                  <a:pt x="15894" y="1477"/>
                </a:lnTo>
                <a:lnTo>
                  <a:pt x="15088" y="2061"/>
                </a:lnTo>
                <a:lnTo>
                  <a:pt x="13922" y="2588"/>
                </a:lnTo>
                <a:lnTo>
                  <a:pt x="11588" y="4755"/>
                </a:lnTo>
                <a:lnTo>
                  <a:pt x="11283" y="6033"/>
                </a:lnTo>
                <a:lnTo>
                  <a:pt x="11688" y="7105"/>
                </a:lnTo>
                <a:lnTo>
                  <a:pt x="11544" y="7811"/>
                </a:lnTo>
                <a:lnTo>
                  <a:pt x="11127" y="8738"/>
                </a:lnTo>
                <a:lnTo>
                  <a:pt x="11588" y="10944"/>
                </a:lnTo>
                <a:lnTo>
                  <a:pt x="12316" y="11961"/>
                </a:lnTo>
                <a:lnTo>
                  <a:pt x="12416" y="13666"/>
                </a:lnTo>
                <a:lnTo>
                  <a:pt x="10500" y="13722"/>
                </a:lnTo>
                <a:lnTo>
                  <a:pt x="8338" y="16311"/>
                </a:lnTo>
                <a:lnTo>
                  <a:pt x="8744" y="17605"/>
                </a:lnTo>
                <a:lnTo>
                  <a:pt x="8050" y="18894"/>
                </a:lnTo>
                <a:lnTo>
                  <a:pt x="9300" y="22355"/>
                </a:lnTo>
                <a:lnTo>
                  <a:pt x="10472" y="22416"/>
                </a:lnTo>
                <a:lnTo>
                  <a:pt x="10566" y="23711"/>
                </a:lnTo>
                <a:lnTo>
                  <a:pt x="8705" y="25494"/>
                </a:lnTo>
                <a:lnTo>
                  <a:pt x="8250" y="28005"/>
                </a:lnTo>
                <a:lnTo>
                  <a:pt x="8705" y="29944"/>
                </a:lnTo>
                <a:lnTo>
                  <a:pt x="11566" y="32600"/>
                </a:lnTo>
                <a:lnTo>
                  <a:pt x="11611" y="35600"/>
                </a:lnTo>
                <a:lnTo>
                  <a:pt x="12677" y="39972"/>
                </a:lnTo>
                <a:lnTo>
                  <a:pt x="12272" y="41388"/>
                </a:lnTo>
                <a:lnTo>
                  <a:pt x="9994" y="41550"/>
                </a:lnTo>
                <a:lnTo>
                  <a:pt x="9216" y="43077"/>
                </a:lnTo>
                <a:lnTo>
                  <a:pt x="9061" y="44183"/>
                </a:lnTo>
                <a:lnTo>
                  <a:pt x="11272" y="47005"/>
                </a:lnTo>
                <a:lnTo>
                  <a:pt x="10716" y="48138"/>
                </a:lnTo>
                <a:lnTo>
                  <a:pt x="9300" y="48027"/>
                </a:lnTo>
                <a:lnTo>
                  <a:pt x="7850" y="49555"/>
                </a:lnTo>
                <a:lnTo>
                  <a:pt x="7294" y="51311"/>
                </a:lnTo>
                <a:lnTo>
                  <a:pt x="5838" y="54311"/>
                </a:lnTo>
                <a:lnTo>
                  <a:pt x="4933" y="56561"/>
                </a:lnTo>
                <a:lnTo>
                  <a:pt x="3933" y="57500"/>
                </a:lnTo>
                <a:lnTo>
                  <a:pt x="2711" y="57722"/>
                </a:lnTo>
                <a:lnTo>
                  <a:pt x="1055" y="58488"/>
                </a:lnTo>
                <a:lnTo>
                  <a:pt x="244" y="59927"/>
                </a:lnTo>
                <a:lnTo>
                  <a:pt x="394" y="62150"/>
                </a:lnTo>
                <a:lnTo>
                  <a:pt x="205" y="63911"/>
                </a:lnTo>
                <a:lnTo>
                  <a:pt x="0" y="66572"/>
                </a:lnTo>
                <a:lnTo>
                  <a:pt x="144" y="67444"/>
                </a:lnTo>
                <a:lnTo>
                  <a:pt x="394" y="69488"/>
                </a:lnTo>
                <a:lnTo>
                  <a:pt x="144" y="70427"/>
                </a:lnTo>
                <a:lnTo>
                  <a:pt x="550" y="71255"/>
                </a:lnTo>
                <a:lnTo>
                  <a:pt x="650" y="72677"/>
                </a:lnTo>
                <a:lnTo>
                  <a:pt x="244" y="74500"/>
                </a:lnTo>
                <a:lnTo>
                  <a:pt x="750" y="79683"/>
                </a:lnTo>
                <a:lnTo>
                  <a:pt x="650" y="81433"/>
                </a:lnTo>
                <a:lnTo>
                  <a:pt x="938" y="83444"/>
                </a:lnTo>
                <a:lnTo>
                  <a:pt x="500" y="89638"/>
                </a:lnTo>
                <a:lnTo>
                  <a:pt x="922" y="92027"/>
                </a:lnTo>
                <a:lnTo>
                  <a:pt x="5000" y="93033"/>
                </a:lnTo>
                <a:lnTo>
                  <a:pt x="8322" y="91466"/>
                </a:lnTo>
                <a:lnTo>
                  <a:pt x="16005" y="96172"/>
                </a:lnTo>
                <a:lnTo>
                  <a:pt x="20266" y="101044"/>
                </a:lnTo>
                <a:lnTo>
                  <a:pt x="22866" y="106972"/>
                </a:lnTo>
                <a:lnTo>
                  <a:pt x="22788" y="110850"/>
                </a:lnTo>
                <a:lnTo>
                  <a:pt x="24205" y="111677"/>
                </a:lnTo>
                <a:lnTo>
                  <a:pt x="25405" y="115927"/>
                </a:lnTo>
                <a:lnTo>
                  <a:pt x="28094" y="118794"/>
                </a:lnTo>
                <a:lnTo>
                  <a:pt x="31888" y="120000"/>
                </a:lnTo>
                <a:lnTo>
                  <a:pt x="42000" y="119361"/>
                </a:lnTo>
                <a:lnTo>
                  <a:pt x="44055" y="117861"/>
                </a:lnTo>
                <a:lnTo>
                  <a:pt x="45555" y="118611"/>
                </a:lnTo>
                <a:lnTo>
                  <a:pt x="50388" y="116577"/>
                </a:lnTo>
                <a:lnTo>
                  <a:pt x="51977" y="117411"/>
                </a:lnTo>
                <a:lnTo>
                  <a:pt x="54666" y="116777"/>
                </a:lnTo>
                <a:lnTo>
                  <a:pt x="55700" y="113355"/>
                </a:lnTo>
                <a:lnTo>
                  <a:pt x="57594" y="115650"/>
                </a:lnTo>
                <a:lnTo>
                  <a:pt x="58383" y="115094"/>
                </a:lnTo>
                <a:lnTo>
                  <a:pt x="58461" y="115144"/>
                </a:lnTo>
                <a:lnTo>
                  <a:pt x="58533" y="113588"/>
                </a:lnTo>
                <a:lnTo>
                  <a:pt x="61222" y="109950"/>
                </a:lnTo>
                <a:lnTo>
                  <a:pt x="62338" y="106911"/>
                </a:lnTo>
                <a:lnTo>
                  <a:pt x="61933" y="103972"/>
                </a:lnTo>
                <a:lnTo>
                  <a:pt x="61838" y="101400"/>
                </a:lnTo>
                <a:lnTo>
                  <a:pt x="63044" y="100461"/>
                </a:lnTo>
                <a:lnTo>
                  <a:pt x="63044" y="98705"/>
                </a:lnTo>
                <a:lnTo>
                  <a:pt x="64750" y="96811"/>
                </a:lnTo>
                <a:lnTo>
                  <a:pt x="66566" y="95422"/>
                </a:lnTo>
                <a:lnTo>
                  <a:pt x="67466" y="94105"/>
                </a:lnTo>
                <a:lnTo>
                  <a:pt x="70566" y="91438"/>
                </a:lnTo>
                <a:lnTo>
                  <a:pt x="70372" y="88972"/>
                </a:lnTo>
                <a:lnTo>
                  <a:pt x="70894" y="87677"/>
                </a:lnTo>
                <a:lnTo>
                  <a:pt x="73194" y="87544"/>
                </a:lnTo>
                <a:lnTo>
                  <a:pt x="74194" y="86033"/>
                </a:lnTo>
                <a:lnTo>
                  <a:pt x="74694" y="86622"/>
                </a:lnTo>
                <a:lnTo>
                  <a:pt x="77505" y="87677"/>
                </a:lnTo>
                <a:lnTo>
                  <a:pt x="78627" y="87544"/>
                </a:lnTo>
                <a:lnTo>
                  <a:pt x="80616" y="88738"/>
                </a:lnTo>
                <a:lnTo>
                  <a:pt x="81727" y="91205"/>
                </a:lnTo>
                <a:lnTo>
                  <a:pt x="83538" y="92722"/>
                </a:lnTo>
                <a:lnTo>
                  <a:pt x="84738" y="93300"/>
                </a:lnTo>
                <a:lnTo>
                  <a:pt x="86944" y="91783"/>
                </a:lnTo>
                <a:lnTo>
                  <a:pt x="88344" y="89088"/>
                </a:lnTo>
                <a:lnTo>
                  <a:pt x="88344" y="88033"/>
                </a:lnTo>
                <a:lnTo>
                  <a:pt x="89161" y="86622"/>
                </a:lnTo>
                <a:lnTo>
                  <a:pt x="90766" y="86033"/>
                </a:lnTo>
                <a:lnTo>
                  <a:pt x="91972" y="83800"/>
                </a:lnTo>
                <a:lnTo>
                  <a:pt x="91866" y="82044"/>
                </a:lnTo>
                <a:lnTo>
                  <a:pt x="92655" y="79105"/>
                </a:lnTo>
                <a:lnTo>
                  <a:pt x="95883" y="75361"/>
                </a:lnTo>
                <a:lnTo>
                  <a:pt x="96300" y="73372"/>
                </a:lnTo>
                <a:lnTo>
                  <a:pt x="95788" y="71611"/>
                </a:lnTo>
                <a:lnTo>
                  <a:pt x="96788" y="69738"/>
                </a:lnTo>
                <a:lnTo>
                  <a:pt x="99516" y="66338"/>
                </a:lnTo>
                <a:lnTo>
                  <a:pt x="101627" y="64694"/>
                </a:lnTo>
                <a:lnTo>
                  <a:pt x="101816" y="62105"/>
                </a:lnTo>
                <a:lnTo>
                  <a:pt x="102616" y="60344"/>
                </a:lnTo>
                <a:lnTo>
                  <a:pt x="102205" y="56594"/>
                </a:lnTo>
                <a:lnTo>
                  <a:pt x="103722" y="54955"/>
                </a:lnTo>
                <a:lnTo>
                  <a:pt x="106544" y="54005"/>
                </a:lnTo>
                <a:lnTo>
                  <a:pt x="108350" y="51327"/>
                </a:lnTo>
                <a:lnTo>
                  <a:pt x="108750" y="48516"/>
                </a:lnTo>
                <a:lnTo>
                  <a:pt x="108750" y="45344"/>
                </a:lnTo>
                <a:lnTo>
                  <a:pt x="108444" y="43455"/>
                </a:lnTo>
                <a:lnTo>
                  <a:pt x="109638" y="41111"/>
                </a:lnTo>
                <a:lnTo>
                  <a:pt x="111350" y="37016"/>
                </a:lnTo>
                <a:lnTo>
                  <a:pt x="112472" y="35955"/>
                </a:lnTo>
                <a:lnTo>
                  <a:pt x="112766" y="34905"/>
                </a:lnTo>
                <a:lnTo>
                  <a:pt x="114777" y="33022"/>
                </a:lnTo>
                <a:lnTo>
                  <a:pt x="115994" y="33144"/>
                </a:lnTo>
                <a:lnTo>
                  <a:pt x="117377" y="31266"/>
                </a:lnTo>
                <a:lnTo>
                  <a:pt x="119794" y="29961"/>
                </a:lnTo>
                <a:lnTo>
                  <a:pt x="120000" y="28455"/>
                </a:lnTo>
                <a:lnTo>
                  <a:pt x="119211" y="25233"/>
                </a:lnTo>
                <a:lnTo>
                  <a:pt x="119138" y="23900"/>
                </a:lnTo>
                <a:lnTo>
                  <a:pt x="118416" y="21894"/>
                </a:lnTo>
                <a:lnTo>
                  <a:pt x="116561" y="21294"/>
                </a:lnTo>
                <a:lnTo>
                  <a:pt x="115650" y="19138"/>
                </a:lnTo>
                <a:lnTo>
                  <a:pt x="115755" y="15411"/>
                </a:lnTo>
                <a:lnTo>
                  <a:pt x="115511" y="13544"/>
                </a:lnTo>
                <a:lnTo>
                  <a:pt x="114533" y="10533"/>
                </a:lnTo>
                <a:cubicBezTo>
                  <a:pt x="114533" y="10533"/>
                  <a:pt x="114550" y="10533"/>
                  <a:pt x="114550" y="10533"/>
                </a:cubicBezTo>
                <a:close/>
                <a:moveTo>
                  <a:pt x="114550" y="105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3" name="Google Shape;2833;p205"/>
          <p:cNvSpPr/>
          <p:nvPr/>
        </p:nvSpPr>
        <p:spPr>
          <a:xfrm>
            <a:off x="12970084" y="8643703"/>
            <a:ext cx="17508" cy="17508"/>
          </a:xfrm>
          <a:custGeom>
            <a:rect b="b" l="l" r="r" t="t"/>
            <a:pathLst>
              <a:path extrusionOk="0" h="120000" w="120000">
                <a:moveTo>
                  <a:pt x="11983" y="115138"/>
                </a:moveTo>
                <a:lnTo>
                  <a:pt x="0" y="46716"/>
                </a:lnTo>
                <a:lnTo>
                  <a:pt x="47927" y="0"/>
                </a:lnTo>
                <a:lnTo>
                  <a:pt x="120000" y="40116"/>
                </a:lnTo>
                <a:lnTo>
                  <a:pt x="90566" y="93255"/>
                </a:lnTo>
                <a:lnTo>
                  <a:pt x="45238" y="120000"/>
                </a:lnTo>
                <a:cubicBezTo>
                  <a:pt x="45238" y="120000"/>
                  <a:pt x="11983" y="115138"/>
                  <a:pt x="11983" y="115138"/>
                </a:cubicBezTo>
                <a:close/>
                <a:moveTo>
                  <a:pt x="11983" y="1151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4" name="Google Shape;2834;p205"/>
          <p:cNvSpPr/>
          <p:nvPr/>
        </p:nvSpPr>
        <p:spPr>
          <a:xfrm>
            <a:off x="13096145" y="8447609"/>
            <a:ext cx="33266" cy="42020"/>
          </a:xfrm>
          <a:custGeom>
            <a:rect b="b" l="l" r="r" t="t"/>
            <a:pathLst>
              <a:path extrusionOk="0" h="120000" w="120000">
                <a:moveTo>
                  <a:pt x="0" y="98422"/>
                </a:moveTo>
                <a:lnTo>
                  <a:pt x="3483" y="74044"/>
                </a:lnTo>
                <a:lnTo>
                  <a:pt x="33050" y="72150"/>
                </a:lnTo>
                <a:lnTo>
                  <a:pt x="50416" y="34827"/>
                </a:lnTo>
                <a:lnTo>
                  <a:pt x="98805" y="0"/>
                </a:lnTo>
                <a:lnTo>
                  <a:pt x="114727" y="10900"/>
                </a:lnTo>
                <a:lnTo>
                  <a:pt x="120000" y="57083"/>
                </a:lnTo>
                <a:lnTo>
                  <a:pt x="87094" y="120000"/>
                </a:lnTo>
                <a:lnTo>
                  <a:pt x="42966" y="115533"/>
                </a:lnTo>
                <a:cubicBezTo>
                  <a:pt x="42966" y="115533"/>
                  <a:pt x="0" y="98422"/>
                  <a:pt x="0" y="98422"/>
                </a:cubicBezTo>
                <a:close/>
                <a:moveTo>
                  <a:pt x="0" y="984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5" name="Google Shape;2835;p205"/>
          <p:cNvSpPr/>
          <p:nvPr/>
        </p:nvSpPr>
        <p:spPr>
          <a:xfrm>
            <a:off x="13110152" y="7901346"/>
            <a:ext cx="490234" cy="667071"/>
          </a:xfrm>
          <a:custGeom>
            <a:rect b="b" l="l" r="r" t="t"/>
            <a:pathLst>
              <a:path extrusionOk="0" h="120000" w="120000">
                <a:moveTo>
                  <a:pt x="0" y="89783"/>
                </a:moveTo>
                <a:lnTo>
                  <a:pt x="111" y="88450"/>
                </a:lnTo>
                <a:lnTo>
                  <a:pt x="4172" y="85322"/>
                </a:lnTo>
                <a:lnTo>
                  <a:pt x="5855" y="82716"/>
                </a:lnTo>
                <a:lnTo>
                  <a:pt x="5238" y="80194"/>
                </a:lnTo>
                <a:lnTo>
                  <a:pt x="5094" y="77988"/>
                </a:lnTo>
                <a:lnTo>
                  <a:pt x="6922" y="77183"/>
                </a:lnTo>
                <a:lnTo>
                  <a:pt x="6922" y="75672"/>
                </a:lnTo>
                <a:lnTo>
                  <a:pt x="9488" y="74044"/>
                </a:lnTo>
                <a:lnTo>
                  <a:pt x="12233" y="72855"/>
                </a:lnTo>
                <a:lnTo>
                  <a:pt x="13588" y="71727"/>
                </a:lnTo>
                <a:lnTo>
                  <a:pt x="18272" y="69438"/>
                </a:lnTo>
                <a:lnTo>
                  <a:pt x="17983" y="67322"/>
                </a:lnTo>
                <a:lnTo>
                  <a:pt x="18766" y="66211"/>
                </a:lnTo>
                <a:lnTo>
                  <a:pt x="22238" y="66100"/>
                </a:lnTo>
                <a:lnTo>
                  <a:pt x="23750" y="64800"/>
                </a:lnTo>
                <a:lnTo>
                  <a:pt x="24505" y="65300"/>
                </a:lnTo>
                <a:lnTo>
                  <a:pt x="28750" y="66211"/>
                </a:lnTo>
                <a:lnTo>
                  <a:pt x="30450" y="66100"/>
                </a:lnTo>
                <a:lnTo>
                  <a:pt x="33450" y="67116"/>
                </a:lnTo>
                <a:lnTo>
                  <a:pt x="35127" y="69238"/>
                </a:lnTo>
                <a:lnTo>
                  <a:pt x="37855" y="70538"/>
                </a:lnTo>
                <a:lnTo>
                  <a:pt x="39672" y="71033"/>
                </a:lnTo>
                <a:lnTo>
                  <a:pt x="43000" y="69733"/>
                </a:lnTo>
                <a:lnTo>
                  <a:pt x="45111" y="67416"/>
                </a:lnTo>
                <a:lnTo>
                  <a:pt x="45111" y="66516"/>
                </a:lnTo>
                <a:lnTo>
                  <a:pt x="46350" y="65300"/>
                </a:lnTo>
                <a:lnTo>
                  <a:pt x="48772" y="64800"/>
                </a:lnTo>
                <a:lnTo>
                  <a:pt x="50594" y="62877"/>
                </a:lnTo>
                <a:lnTo>
                  <a:pt x="50433" y="61377"/>
                </a:lnTo>
                <a:lnTo>
                  <a:pt x="51627" y="58850"/>
                </a:lnTo>
                <a:lnTo>
                  <a:pt x="56500" y="55638"/>
                </a:lnTo>
                <a:lnTo>
                  <a:pt x="57127" y="53933"/>
                </a:lnTo>
                <a:lnTo>
                  <a:pt x="56361" y="52416"/>
                </a:lnTo>
                <a:lnTo>
                  <a:pt x="57866" y="50811"/>
                </a:lnTo>
                <a:lnTo>
                  <a:pt x="61983" y="47894"/>
                </a:lnTo>
                <a:lnTo>
                  <a:pt x="65166" y="46483"/>
                </a:lnTo>
                <a:lnTo>
                  <a:pt x="65455" y="44261"/>
                </a:lnTo>
                <a:lnTo>
                  <a:pt x="66661" y="42750"/>
                </a:lnTo>
                <a:lnTo>
                  <a:pt x="66038" y="39533"/>
                </a:lnTo>
                <a:lnTo>
                  <a:pt x="68338" y="38127"/>
                </a:lnTo>
                <a:lnTo>
                  <a:pt x="72594" y="37311"/>
                </a:lnTo>
                <a:lnTo>
                  <a:pt x="75322" y="35011"/>
                </a:lnTo>
                <a:lnTo>
                  <a:pt x="75922" y="32600"/>
                </a:lnTo>
                <a:lnTo>
                  <a:pt x="75922" y="29877"/>
                </a:lnTo>
                <a:lnTo>
                  <a:pt x="75466" y="28255"/>
                </a:lnTo>
                <a:lnTo>
                  <a:pt x="77266" y="26238"/>
                </a:lnTo>
                <a:lnTo>
                  <a:pt x="79850" y="22727"/>
                </a:lnTo>
                <a:lnTo>
                  <a:pt x="81538" y="21822"/>
                </a:lnTo>
                <a:lnTo>
                  <a:pt x="81988" y="20916"/>
                </a:lnTo>
                <a:lnTo>
                  <a:pt x="85027" y="19300"/>
                </a:lnTo>
                <a:lnTo>
                  <a:pt x="86866" y="19405"/>
                </a:lnTo>
                <a:lnTo>
                  <a:pt x="88950" y="17794"/>
                </a:lnTo>
                <a:lnTo>
                  <a:pt x="92594" y="16677"/>
                </a:lnTo>
                <a:lnTo>
                  <a:pt x="92905" y="15383"/>
                </a:lnTo>
                <a:lnTo>
                  <a:pt x="91722" y="12616"/>
                </a:lnTo>
                <a:lnTo>
                  <a:pt x="91611" y="11472"/>
                </a:lnTo>
                <a:lnTo>
                  <a:pt x="90516" y="9750"/>
                </a:lnTo>
                <a:lnTo>
                  <a:pt x="87716" y="9238"/>
                </a:lnTo>
                <a:lnTo>
                  <a:pt x="86338" y="7383"/>
                </a:lnTo>
                <a:lnTo>
                  <a:pt x="86500" y="4183"/>
                </a:lnTo>
                <a:lnTo>
                  <a:pt x="86133" y="2583"/>
                </a:lnTo>
                <a:lnTo>
                  <a:pt x="84661" y="0"/>
                </a:lnTo>
                <a:lnTo>
                  <a:pt x="92488" y="2638"/>
                </a:lnTo>
                <a:lnTo>
                  <a:pt x="96088" y="4861"/>
                </a:lnTo>
                <a:lnTo>
                  <a:pt x="96922" y="7872"/>
                </a:lnTo>
                <a:lnTo>
                  <a:pt x="98116" y="8900"/>
                </a:lnTo>
                <a:lnTo>
                  <a:pt x="98794" y="10700"/>
                </a:lnTo>
                <a:lnTo>
                  <a:pt x="100650" y="13577"/>
                </a:lnTo>
                <a:lnTo>
                  <a:pt x="100527" y="14994"/>
                </a:lnTo>
                <a:lnTo>
                  <a:pt x="99794" y="16055"/>
                </a:lnTo>
                <a:lnTo>
                  <a:pt x="99705" y="16961"/>
                </a:lnTo>
                <a:lnTo>
                  <a:pt x="101472" y="18327"/>
                </a:lnTo>
                <a:lnTo>
                  <a:pt x="100250" y="21050"/>
                </a:lnTo>
                <a:lnTo>
                  <a:pt x="98327" y="22366"/>
                </a:lnTo>
                <a:lnTo>
                  <a:pt x="98505" y="24394"/>
                </a:lnTo>
                <a:lnTo>
                  <a:pt x="101316" y="27083"/>
                </a:lnTo>
                <a:lnTo>
                  <a:pt x="103750" y="27827"/>
                </a:lnTo>
                <a:lnTo>
                  <a:pt x="104727" y="30105"/>
                </a:lnTo>
                <a:lnTo>
                  <a:pt x="108900" y="32438"/>
                </a:lnTo>
                <a:lnTo>
                  <a:pt x="110194" y="32777"/>
                </a:lnTo>
                <a:lnTo>
                  <a:pt x="108455" y="33594"/>
                </a:lnTo>
                <a:lnTo>
                  <a:pt x="106327" y="33322"/>
                </a:lnTo>
                <a:lnTo>
                  <a:pt x="104555" y="32688"/>
                </a:lnTo>
                <a:lnTo>
                  <a:pt x="101161" y="32438"/>
                </a:lnTo>
                <a:lnTo>
                  <a:pt x="99083" y="32627"/>
                </a:lnTo>
                <a:lnTo>
                  <a:pt x="96750" y="32372"/>
                </a:lnTo>
                <a:lnTo>
                  <a:pt x="93938" y="32688"/>
                </a:lnTo>
                <a:lnTo>
                  <a:pt x="92322" y="32272"/>
                </a:lnTo>
                <a:lnTo>
                  <a:pt x="89683" y="32322"/>
                </a:lnTo>
                <a:lnTo>
                  <a:pt x="87244" y="32438"/>
                </a:lnTo>
                <a:lnTo>
                  <a:pt x="87100" y="34294"/>
                </a:lnTo>
                <a:lnTo>
                  <a:pt x="86188" y="35288"/>
                </a:lnTo>
                <a:lnTo>
                  <a:pt x="86188" y="37072"/>
                </a:lnTo>
                <a:lnTo>
                  <a:pt x="86794" y="38227"/>
                </a:lnTo>
                <a:lnTo>
                  <a:pt x="88377" y="38994"/>
                </a:lnTo>
                <a:lnTo>
                  <a:pt x="88833" y="40144"/>
                </a:lnTo>
                <a:lnTo>
                  <a:pt x="91522" y="40816"/>
                </a:lnTo>
                <a:lnTo>
                  <a:pt x="97422" y="44144"/>
                </a:lnTo>
                <a:lnTo>
                  <a:pt x="102977" y="48227"/>
                </a:lnTo>
                <a:lnTo>
                  <a:pt x="105416" y="49600"/>
                </a:lnTo>
                <a:lnTo>
                  <a:pt x="107772" y="52277"/>
                </a:lnTo>
                <a:lnTo>
                  <a:pt x="110516" y="55061"/>
                </a:lnTo>
                <a:lnTo>
                  <a:pt x="110633" y="57588"/>
                </a:lnTo>
                <a:lnTo>
                  <a:pt x="107772" y="60277"/>
                </a:lnTo>
                <a:lnTo>
                  <a:pt x="105500" y="60850"/>
                </a:lnTo>
                <a:lnTo>
                  <a:pt x="104033" y="62983"/>
                </a:lnTo>
                <a:lnTo>
                  <a:pt x="101161" y="66572"/>
                </a:lnTo>
                <a:lnTo>
                  <a:pt x="99400" y="69138"/>
                </a:lnTo>
                <a:lnTo>
                  <a:pt x="96272" y="72027"/>
                </a:lnTo>
                <a:lnTo>
                  <a:pt x="94566" y="72483"/>
                </a:lnTo>
                <a:lnTo>
                  <a:pt x="93111" y="73900"/>
                </a:lnTo>
                <a:lnTo>
                  <a:pt x="93577" y="76122"/>
                </a:lnTo>
                <a:lnTo>
                  <a:pt x="94877" y="78905"/>
                </a:lnTo>
                <a:lnTo>
                  <a:pt x="94172" y="81477"/>
                </a:lnTo>
                <a:lnTo>
                  <a:pt x="95444" y="84200"/>
                </a:lnTo>
                <a:lnTo>
                  <a:pt x="95827" y="86516"/>
                </a:lnTo>
                <a:lnTo>
                  <a:pt x="95827" y="90761"/>
                </a:lnTo>
                <a:lnTo>
                  <a:pt x="97377" y="91516"/>
                </a:lnTo>
                <a:lnTo>
                  <a:pt x="101911" y="92983"/>
                </a:lnTo>
                <a:lnTo>
                  <a:pt x="104433" y="95050"/>
                </a:lnTo>
                <a:lnTo>
                  <a:pt x="105416" y="97283"/>
                </a:lnTo>
                <a:lnTo>
                  <a:pt x="109305" y="101044"/>
                </a:lnTo>
                <a:lnTo>
                  <a:pt x="111650" y="104150"/>
                </a:lnTo>
                <a:lnTo>
                  <a:pt x="113561" y="105361"/>
                </a:lnTo>
                <a:lnTo>
                  <a:pt x="118566" y="107933"/>
                </a:lnTo>
                <a:lnTo>
                  <a:pt x="119016" y="110055"/>
                </a:lnTo>
                <a:lnTo>
                  <a:pt x="118950" y="111727"/>
                </a:lnTo>
                <a:lnTo>
                  <a:pt x="119616" y="112438"/>
                </a:lnTo>
                <a:lnTo>
                  <a:pt x="120000" y="112661"/>
                </a:lnTo>
                <a:lnTo>
                  <a:pt x="119616" y="113083"/>
                </a:lnTo>
                <a:lnTo>
                  <a:pt x="118638" y="114544"/>
                </a:lnTo>
                <a:lnTo>
                  <a:pt x="116950" y="116266"/>
                </a:lnTo>
                <a:lnTo>
                  <a:pt x="116266" y="117072"/>
                </a:lnTo>
                <a:lnTo>
                  <a:pt x="117727" y="118788"/>
                </a:lnTo>
                <a:lnTo>
                  <a:pt x="117344" y="119800"/>
                </a:lnTo>
                <a:lnTo>
                  <a:pt x="115516" y="120000"/>
                </a:lnTo>
                <a:lnTo>
                  <a:pt x="115061" y="119383"/>
                </a:lnTo>
                <a:lnTo>
                  <a:pt x="113833" y="119561"/>
                </a:lnTo>
                <a:lnTo>
                  <a:pt x="112488" y="119244"/>
                </a:lnTo>
                <a:lnTo>
                  <a:pt x="111172" y="118850"/>
                </a:lnTo>
                <a:lnTo>
                  <a:pt x="107772" y="118850"/>
                </a:lnTo>
                <a:lnTo>
                  <a:pt x="106400" y="119127"/>
                </a:lnTo>
                <a:lnTo>
                  <a:pt x="104138" y="118027"/>
                </a:lnTo>
                <a:lnTo>
                  <a:pt x="102977" y="117827"/>
                </a:lnTo>
                <a:lnTo>
                  <a:pt x="102544" y="118538"/>
                </a:lnTo>
                <a:lnTo>
                  <a:pt x="100922" y="118744"/>
                </a:lnTo>
                <a:lnTo>
                  <a:pt x="99872" y="117872"/>
                </a:lnTo>
                <a:lnTo>
                  <a:pt x="97961" y="117516"/>
                </a:lnTo>
                <a:lnTo>
                  <a:pt x="96461" y="117827"/>
                </a:lnTo>
                <a:lnTo>
                  <a:pt x="94694" y="116611"/>
                </a:lnTo>
                <a:lnTo>
                  <a:pt x="93427" y="116611"/>
                </a:lnTo>
                <a:lnTo>
                  <a:pt x="92638" y="117166"/>
                </a:lnTo>
                <a:lnTo>
                  <a:pt x="90877" y="116666"/>
                </a:lnTo>
                <a:lnTo>
                  <a:pt x="70822" y="116416"/>
                </a:lnTo>
                <a:lnTo>
                  <a:pt x="69794" y="115588"/>
                </a:lnTo>
                <a:lnTo>
                  <a:pt x="68544" y="115638"/>
                </a:lnTo>
                <a:lnTo>
                  <a:pt x="67705" y="115944"/>
                </a:lnTo>
                <a:lnTo>
                  <a:pt x="63755" y="115744"/>
                </a:lnTo>
                <a:lnTo>
                  <a:pt x="63444" y="115255"/>
                </a:lnTo>
                <a:lnTo>
                  <a:pt x="61155" y="115255"/>
                </a:lnTo>
                <a:lnTo>
                  <a:pt x="58638" y="115611"/>
                </a:lnTo>
                <a:lnTo>
                  <a:pt x="57205" y="115255"/>
                </a:lnTo>
                <a:lnTo>
                  <a:pt x="52244" y="115094"/>
                </a:lnTo>
                <a:lnTo>
                  <a:pt x="50922" y="115344"/>
                </a:lnTo>
                <a:lnTo>
                  <a:pt x="46511" y="115233"/>
                </a:lnTo>
                <a:lnTo>
                  <a:pt x="44872" y="115772"/>
                </a:lnTo>
                <a:lnTo>
                  <a:pt x="43333" y="115722"/>
                </a:lnTo>
                <a:lnTo>
                  <a:pt x="41944" y="116127"/>
                </a:lnTo>
                <a:lnTo>
                  <a:pt x="41433" y="116583"/>
                </a:lnTo>
                <a:lnTo>
                  <a:pt x="41433" y="116577"/>
                </a:lnTo>
                <a:lnTo>
                  <a:pt x="22666" y="116611"/>
                </a:lnTo>
                <a:lnTo>
                  <a:pt x="21738" y="116161"/>
                </a:lnTo>
                <a:lnTo>
                  <a:pt x="19850" y="116161"/>
                </a:lnTo>
                <a:lnTo>
                  <a:pt x="17794" y="116427"/>
                </a:lnTo>
                <a:lnTo>
                  <a:pt x="20277" y="114788"/>
                </a:lnTo>
                <a:lnTo>
                  <a:pt x="18011" y="113188"/>
                </a:lnTo>
                <a:lnTo>
                  <a:pt x="20177" y="109555"/>
                </a:lnTo>
                <a:lnTo>
                  <a:pt x="19566" y="105516"/>
                </a:lnTo>
                <a:lnTo>
                  <a:pt x="16727" y="102811"/>
                </a:lnTo>
                <a:lnTo>
                  <a:pt x="16727" y="99883"/>
                </a:lnTo>
                <a:lnTo>
                  <a:pt x="17777" y="98533"/>
                </a:lnTo>
                <a:lnTo>
                  <a:pt x="15411" y="96011"/>
                </a:lnTo>
                <a:lnTo>
                  <a:pt x="10744" y="97361"/>
                </a:lnTo>
                <a:lnTo>
                  <a:pt x="9305" y="96238"/>
                </a:lnTo>
                <a:lnTo>
                  <a:pt x="6555" y="96011"/>
                </a:lnTo>
                <a:lnTo>
                  <a:pt x="4638" y="89588"/>
                </a:lnTo>
                <a:lnTo>
                  <a:pt x="2133" y="90455"/>
                </a:lnTo>
                <a:cubicBezTo>
                  <a:pt x="2133" y="90455"/>
                  <a:pt x="0" y="89783"/>
                  <a:pt x="0" y="89783"/>
                </a:cubicBezTo>
                <a:close/>
                <a:moveTo>
                  <a:pt x="0" y="897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6" name="Google Shape;2836;p205"/>
          <p:cNvSpPr/>
          <p:nvPr/>
        </p:nvSpPr>
        <p:spPr>
          <a:xfrm>
            <a:off x="13110152" y="8545657"/>
            <a:ext cx="367676" cy="362423"/>
          </a:xfrm>
          <a:custGeom>
            <a:rect b="b" l="l" r="r" t="t"/>
            <a:pathLst>
              <a:path extrusionOk="0" h="120000" w="120000">
                <a:moveTo>
                  <a:pt x="53983" y="2750"/>
                </a:moveTo>
                <a:lnTo>
                  <a:pt x="54655" y="1911"/>
                </a:lnTo>
                <a:lnTo>
                  <a:pt x="56505" y="1155"/>
                </a:lnTo>
                <a:lnTo>
                  <a:pt x="58550" y="1255"/>
                </a:lnTo>
                <a:lnTo>
                  <a:pt x="60727" y="261"/>
                </a:lnTo>
                <a:lnTo>
                  <a:pt x="66588" y="472"/>
                </a:lnTo>
                <a:lnTo>
                  <a:pt x="68344" y="0"/>
                </a:lnTo>
                <a:lnTo>
                  <a:pt x="74944" y="300"/>
                </a:lnTo>
                <a:lnTo>
                  <a:pt x="76850" y="961"/>
                </a:lnTo>
                <a:lnTo>
                  <a:pt x="80194" y="300"/>
                </a:lnTo>
                <a:lnTo>
                  <a:pt x="83238" y="300"/>
                </a:lnTo>
                <a:lnTo>
                  <a:pt x="83650" y="1205"/>
                </a:lnTo>
                <a:lnTo>
                  <a:pt x="88894" y="1566"/>
                </a:lnTo>
                <a:lnTo>
                  <a:pt x="90011" y="1005"/>
                </a:lnTo>
                <a:lnTo>
                  <a:pt x="91672" y="911"/>
                </a:lnTo>
                <a:lnTo>
                  <a:pt x="93044" y="2444"/>
                </a:lnTo>
                <a:lnTo>
                  <a:pt x="92872" y="2444"/>
                </a:lnTo>
                <a:lnTo>
                  <a:pt x="91861" y="6350"/>
                </a:lnTo>
                <a:lnTo>
                  <a:pt x="93266" y="10066"/>
                </a:lnTo>
                <a:lnTo>
                  <a:pt x="92755" y="14900"/>
                </a:lnTo>
                <a:lnTo>
                  <a:pt x="93966" y="17983"/>
                </a:lnTo>
                <a:lnTo>
                  <a:pt x="93138" y="20377"/>
                </a:lnTo>
                <a:lnTo>
                  <a:pt x="95166" y="21422"/>
                </a:lnTo>
                <a:lnTo>
                  <a:pt x="98494" y="19727"/>
                </a:lnTo>
                <a:lnTo>
                  <a:pt x="101472" y="20472"/>
                </a:lnTo>
                <a:lnTo>
                  <a:pt x="106083" y="19377"/>
                </a:lnTo>
                <a:lnTo>
                  <a:pt x="110616" y="17772"/>
                </a:lnTo>
                <a:lnTo>
                  <a:pt x="117300" y="17866"/>
                </a:lnTo>
                <a:lnTo>
                  <a:pt x="119633" y="19377"/>
                </a:lnTo>
                <a:lnTo>
                  <a:pt x="120000" y="25138"/>
                </a:lnTo>
                <a:lnTo>
                  <a:pt x="118533" y="27555"/>
                </a:lnTo>
                <a:lnTo>
                  <a:pt x="119833" y="29588"/>
                </a:lnTo>
                <a:lnTo>
                  <a:pt x="119216" y="33205"/>
                </a:lnTo>
                <a:lnTo>
                  <a:pt x="115388" y="33966"/>
                </a:lnTo>
                <a:lnTo>
                  <a:pt x="110916" y="36255"/>
                </a:lnTo>
                <a:lnTo>
                  <a:pt x="110683" y="38894"/>
                </a:lnTo>
                <a:lnTo>
                  <a:pt x="111733" y="40061"/>
                </a:lnTo>
                <a:lnTo>
                  <a:pt x="112755" y="42761"/>
                </a:lnTo>
                <a:lnTo>
                  <a:pt x="111433" y="42922"/>
                </a:lnTo>
                <a:lnTo>
                  <a:pt x="110366" y="44050"/>
                </a:lnTo>
                <a:lnTo>
                  <a:pt x="108000" y="44938"/>
                </a:lnTo>
                <a:lnTo>
                  <a:pt x="108000" y="46333"/>
                </a:lnTo>
                <a:lnTo>
                  <a:pt x="109411" y="47933"/>
                </a:lnTo>
                <a:lnTo>
                  <a:pt x="110205" y="49527"/>
                </a:lnTo>
                <a:lnTo>
                  <a:pt x="112711" y="50627"/>
                </a:lnTo>
                <a:lnTo>
                  <a:pt x="113444" y="52283"/>
                </a:lnTo>
                <a:lnTo>
                  <a:pt x="116616" y="54772"/>
                </a:lnTo>
                <a:lnTo>
                  <a:pt x="117644" y="57044"/>
                </a:lnTo>
                <a:lnTo>
                  <a:pt x="119766" y="58994"/>
                </a:lnTo>
                <a:lnTo>
                  <a:pt x="119577" y="62883"/>
                </a:lnTo>
                <a:lnTo>
                  <a:pt x="117577" y="70683"/>
                </a:lnTo>
                <a:lnTo>
                  <a:pt x="112338" y="84750"/>
                </a:lnTo>
                <a:lnTo>
                  <a:pt x="113361" y="88277"/>
                </a:lnTo>
                <a:lnTo>
                  <a:pt x="113122" y="91805"/>
                </a:lnTo>
                <a:lnTo>
                  <a:pt x="111127" y="91805"/>
                </a:lnTo>
                <a:lnTo>
                  <a:pt x="109905" y="89188"/>
                </a:lnTo>
                <a:lnTo>
                  <a:pt x="105666" y="87533"/>
                </a:lnTo>
                <a:lnTo>
                  <a:pt x="101216" y="87716"/>
                </a:lnTo>
                <a:lnTo>
                  <a:pt x="98811" y="89188"/>
                </a:lnTo>
                <a:lnTo>
                  <a:pt x="96194" y="88650"/>
                </a:lnTo>
                <a:lnTo>
                  <a:pt x="91166" y="89950"/>
                </a:lnTo>
                <a:lnTo>
                  <a:pt x="88300" y="86794"/>
                </a:lnTo>
                <a:lnTo>
                  <a:pt x="84872" y="79005"/>
                </a:lnTo>
                <a:lnTo>
                  <a:pt x="80850" y="78616"/>
                </a:lnTo>
                <a:lnTo>
                  <a:pt x="78838" y="80866"/>
                </a:lnTo>
                <a:lnTo>
                  <a:pt x="79672" y="85488"/>
                </a:lnTo>
                <a:lnTo>
                  <a:pt x="78638" y="88650"/>
                </a:lnTo>
                <a:lnTo>
                  <a:pt x="71205" y="89000"/>
                </a:lnTo>
                <a:lnTo>
                  <a:pt x="67994" y="89000"/>
                </a:lnTo>
                <a:lnTo>
                  <a:pt x="66966" y="91233"/>
                </a:lnTo>
                <a:lnTo>
                  <a:pt x="64950" y="92716"/>
                </a:lnTo>
                <a:lnTo>
                  <a:pt x="60883" y="90500"/>
                </a:lnTo>
                <a:lnTo>
                  <a:pt x="56505" y="91027"/>
                </a:lnTo>
                <a:lnTo>
                  <a:pt x="54466" y="92927"/>
                </a:lnTo>
                <a:lnTo>
                  <a:pt x="56061" y="95683"/>
                </a:lnTo>
                <a:lnTo>
                  <a:pt x="55466" y="99366"/>
                </a:lnTo>
                <a:lnTo>
                  <a:pt x="58672" y="98461"/>
                </a:lnTo>
                <a:lnTo>
                  <a:pt x="61911" y="97727"/>
                </a:lnTo>
                <a:lnTo>
                  <a:pt x="63950" y="99205"/>
                </a:lnTo>
                <a:lnTo>
                  <a:pt x="67527" y="101616"/>
                </a:lnTo>
                <a:lnTo>
                  <a:pt x="67994" y="111261"/>
                </a:lnTo>
                <a:lnTo>
                  <a:pt x="67800" y="114583"/>
                </a:lnTo>
                <a:lnTo>
                  <a:pt x="61911" y="110311"/>
                </a:lnTo>
                <a:lnTo>
                  <a:pt x="60294" y="110311"/>
                </a:lnTo>
                <a:lnTo>
                  <a:pt x="59083" y="112355"/>
                </a:lnTo>
                <a:lnTo>
                  <a:pt x="55261" y="112538"/>
                </a:lnTo>
                <a:lnTo>
                  <a:pt x="53238" y="113494"/>
                </a:lnTo>
                <a:lnTo>
                  <a:pt x="52844" y="116066"/>
                </a:lnTo>
                <a:lnTo>
                  <a:pt x="49822" y="120000"/>
                </a:lnTo>
                <a:lnTo>
                  <a:pt x="48888" y="119205"/>
                </a:lnTo>
                <a:lnTo>
                  <a:pt x="45250" y="117900"/>
                </a:lnTo>
                <a:lnTo>
                  <a:pt x="44577" y="114672"/>
                </a:lnTo>
                <a:lnTo>
                  <a:pt x="36966" y="111327"/>
                </a:lnTo>
                <a:lnTo>
                  <a:pt x="35105" y="107083"/>
                </a:lnTo>
                <a:lnTo>
                  <a:pt x="25561" y="100100"/>
                </a:lnTo>
                <a:lnTo>
                  <a:pt x="19850" y="94555"/>
                </a:lnTo>
                <a:lnTo>
                  <a:pt x="21422" y="93522"/>
                </a:lnTo>
                <a:lnTo>
                  <a:pt x="16016" y="89433"/>
                </a:lnTo>
                <a:lnTo>
                  <a:pt x="13805" y="84911"/>
                </a:lnTo>
                <a:lnTo>
                  <a:pt x="10672" y="82000"/>
                </a:lnTo>
                <a:lnTo>
                  <a:pt x="10672" y="76172"/>
                </a:lnTo>
                <a:lnTo>
                  <a:pt x="6844" y="71661"/>
                </a:lnTo>
                <a:lnTo>
                  <a:pt x="6844" y="68577"/>
                </a:lnTo>
                <a:lnTo>
                  <a:pt x="4450" y="66827"/>
                </a:lnTo>
                <a:lnTo>
                  <a:pt x="0" y="58355"/>
                </a:lnTo>
                <a:lnTo>
                  <a:pt x="305" y="56344"/>
                </a:lnTo>
                <a:lnTo>
                  <a:pt x="5394" y="57938"/>
                </a:lnTo>
                <a:lnTo>
                  <a:pt x="9372" y="54844"/>
                </a:lnTo>
                <a:lnTo>
                  <a:pt x="10322" y="44216"/>
                </a:lnTo>
                <a:lnTo>
                  <a:pt x="10961" y="38833"/>
                </a:lnTo>
                <a:lnTo>
                  <a:pt x="13322" y="41011"/>
                </a:lnTo>
                <a:lnTo>
                  <a:pt x="22533" y="38988"/>
                </a:lnTo>
                <a:lnTo>
                  <a:pt x="16016" y="37527"/>
                </a:lnTo>
                <a:lnTo>
                  <a:pt x="11894" y="31372"/>
                </a:lnTo>
                <a:lnTo>
                  <a:pt x="16350" y="30811"/>
                </a:lnTo>
                <a:lnTo>
                  <a:pt x="16616" y="26233"/>
                </a:lnTo>
                <a:lnTo>
                  <a:pt x="19138" y="26722"/>
                </a:lnTo>
                <a:lnTo>
                  <a:pt x="21755" y="25027"/>
                </a:lnTo>
                <a:lnTo>
                  <a:pt x="24094" y="24588"/>
                </a:lnTo>
                <a:lnTo>
                  <a:pt x="25288" y="25400"/>
                </a:lnTo>
                <a:lnTo>
                  <a:pt x="53983" y="25705"/>
                </a:lnTo>
                <a:cubicBezTo>
                  <a:pt x="53983" y="25705"/>
                  <a:pt x="53983" y="2750"/>
                  <a:pt x="53983" y="2750"/>
                </a:cubicBezTo>
                <a:close/>
                <a:moveTo>
                  <a:pt x="53983" y="27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7" name="Google Shape;2837;p205"/>
          <p:cNvSpPr/>
          <p:nvPr/>
        </p:nvSpPr>
        <p:spPr>
          <a:xfrm>
            <a:off x="13152170" y="8545657"/>
            <a:ext cx="129562" cy="73535"/>
          </a:xfrm>
          <a:custGeom>
            <a:rect b="b" l="l" r="r" t="t"/>
            <a:pathLst>
              <a:path extrusionOk="0" h="120000" w="120000">
                <a:moveTo>
                  <a:pt x="14627" y="117633"/>
                </a:moveTo>
                <a:lnTo>
                  <a:pt x="21727" y="120000"/>
                </a:lnTo>
                <a:lnTo>
                  <a:pt x="29116" y="111800"/>
                </a:lnTo>
                <a:lnTo>
                  <a:pt x="35705" y="109650"/>
                </a:lnTo>
                <a:lnTo>
                  <a:pt x="39077" y="113594"/>
                </a:lnTo>
                <a:lnTo>
                  <a:pt x="120000" y="115088"/>
                </a:lnTo>
                <a:lnTo>
                  <a:pt x="120000" y="3727"/>
                </a:lnTo>
                <a:lnTo>
                  <a:pt x="49633" y="3988"/>
                </a:lnTo>
                <a:lnTo>
                  <a:pt x="46166" y="0"/>
                </a:lnTo>
                <a:lnTo>
                  <a:pt x="39077" y="0"/>
                </a:lnTo>
                <a:lnTo>
                  <a:pt x="31377" y="2366"/>
                </a:lnTo>
                <a:lnTo>
                  <a:pt x="29116" y="6094"/>
                </a:lnTo>
                <a:lnTo>
                  <a:pt x="33533" y="22322"/>
                </a:lnTo>
                <a:lnTo>
                  <a:pt x="14755" y="55483"/>
                </a:lnTo>
                <a:lnTo>
                  <a:pt x="0" y="100177"/>
                </a:lnTo>
                <a:lnTo>
                  <a:pt x="14755" y="112150"/>
                </a:lnTo>
                <a:cubicBezTo>
                  <a:pt x="14755" y="112150"/>
                  <a:pt x="14627" y="117633"/>
                  <a:pt x="14627" y="117633"/>
                </a:cubicBezTo>
                <a:close/>
                <a:moveTo>
                  <a:pt x="14627" y="1176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8" name="Google Shape;2838;p205"/>
          <p:cNvSpPr/>
          <p:nvPr/>
        </p:nvSpPr>
        <p:spPr>
          <a:xfrm>
            <a:off x="13264225" y="8447609"/>
            <a:ext cx="495488" cy="523502"/>
          </a:xfrm>
          <a:custGeom>
            <a:rect b="b" l="l" r="r" t="t"/>
            <a:pathLst>
              <a:path extrusionOk="0" h="120000" w="120000">
                <a:moveTo>
                  <a:pt x="0" y="104172"/>
                </a:moveTo>
                <a:lnTo>
                  <a:pt x="2250" y="101455"/>
                </a:lnTo>
                <a:lnTo>
                  <a:pt x="2544" y="99677"/>
                </a:lnTo>
                <a:lnTo>
                  <a:pt x="4050" y="99016"/>
                </a:lnTo>
                <a:lnTo>
                  <a:pt x="6894" y="98888"/>
                </a:lnTo>
                <a:lnTo>
                  <a:pt x="7794" y="97477"/>
                </a:lnTo>
                <a:lnTo>
                  <a:pt x="9000" y="97477"/>
                </a:lnTo>
                <a:lnTo>
                  <a:pt x="13383" y="100427"/>
                </a:lnTo>
                <a:lnTo>
                  <a:pt x="13527" y="98133"/>
                </a:lnTo>
                <a:lnTo>
                  <a:pt x="13183" y="91472"/>
                </a:lnTo>
                <a:lnTo>
                  <a:pt x="10516" y="89800"/>
                </a:lnTo>
                <a:lnTo>
                  <a:pt x="9000" y="88783"/>
                </a:lnTo>
                <a:lnTo>
                  <a:pt x="6588" y="89288"/>
                </a:lnTo>
                <a:lnTo>
                  <a:pt x="4205" y="89916"/>
                </a:lnTo>
                <a:lnTo>
                  <a:pt x="4644" y="87372"/>
                </a:lnTo>
                <a:lnTo>
                  <a:pt x="3455" y="85461"/>
                </a:lnTo>
                <a:lnTo>
                  <a:pt x="4972" y="84150"/>
                </a:lnTo>
                <a:lnTo>
                  <a:pt x="8233" y="83788"/>
                </a:lnTo>
                <a:lnTo>
                  <a:pt x="11266" y="85322"/>
                </a:lnTo>
                <a:lnTo>
                  <a:pt x="12766" y="84294"/>
                </a:lnTo>
                <a:lnTo>
                  <a:pt x="13527" y="82750"/>
                </a:lnTo>
                <a:lnTo>
                  <a:pt x="15922" y="82750"/>
                </a:lnTo>
                <a:lnTo>
                  <a:pt x="21455" y="82505"/>
                </a:lnTo>
                <a:lnTo>
                  <a:pt x="22222" y="80327"/>
                </a:lnTo>
                <a:lnTo>
                  <a:pt x="21605" y="77133"/>
                </a:lnTo>
                <a:lnTo>
                  <a:pt x="23100" y="75572"/>
                </a:lnTo>
                <a:lnTo>
                  <a:pt x="26094" y="75844"/>
                </a:lnTo>
                <a:lnTo>
                  <a:pt x="28650" y="81227"/>
                </a:lnTo>
                <a:lnTo>
                  <a:pt x="30783" y="83405"/>
                </a:lnTo>
                <a:lnTo>
                  <a:pt x="34522" y="82505"/>
                </a:lnTo>
                <a:lnTo>
                  <a:pt x="36472" y="82883"/>
                </a:lnTo>
                <a:lnTo>
                  <a:pt x="38266" y="81861"/>
                </a:lnTo>
                <a:lnTo>
                  <a:pt x="41577" y="81738"/>
                </a:lnTo>
                <a:lnTo>
                  <a:pt x="44733" y="82883"/>
                </a:lnTo>
                <a:lnTo>
                  <a:pt x="45644" y="84688"/>
                </a:lnTo>
                <a:lnTo>
                  <a:pt x="47127" y="84688"/>
                </a:lnTo>
                <a:lnTo>
                  <a:pt x="47305" y="82250"/>
                </a:lnTo>
                <a:lnTo>
                  <a:pt x="46544" y="79811"/>
                </a:lnTo>
                <a:lnTo>
                  <a:pt x="50450" y="70094"/>
                </a:lnTo>
                <a:lnTo>
                  <a:pt x="51933" y="64705"/>
                </a:lnTo>
                <a:lnTo>
                  <a:pt x="52077" y="62016"/>
                </a:lnTo>
                <a:lnTo>
                  <a:pt x="50494" y="60666"/>
                </a:lnTo>
                <a:lnTo>
                  <a:pt x="49733" y="59094"/>
                </a:lnTo>
                <a:lnTo>
                  <a:pt x="47366" y="57377"/>
                </a:lnTo>
                <a:lnTo>
                  <a:pt x="46822" y="56233"/>
                </a:lnTo>
                <a:lnTo>
                  <a:pt x="44955" y="55472"/>
                </a:lnTo>
                <a:lnTo>
                  <a:pt x="44366" y="54372"/>
                </a:lnTo>
                <a:lnTo>
                  <a:pt x="43316" y="53266"/>
                </a:lnTo>
                <a:lnTo>
                  <a:pt x="43316" y="52300"/>
                </a:lnTo>
                <a:lnTo>
                  <a:pt x="45077" y="51688"/>
                </a:lnTo>
                <a:lnTo>
                  <a:pt x="45872" y="50905"/>
                </a:lnTo>
                <a:lnTo>
                  <a:pt x="46855" y="50794"/>
                </a:lnTo>
                <a:lnTo>
                  <a:pt x="46094" y="48933"/>
                </a:lnTo>
                <a:lnTo>
                  <a:pt x="45316" y="48127"/>
                </a:lnTo>
                <a:lnTo>
                  <a:pt x="45488" y="46300"/>
                </a:lnTo>
                <a:lnTo>
                  <a:pt x="48816" y="44722"/>
                </a:lnTo>
                <a:lnTo>
                  <a:pt x="51666" y="44194"/>
                </a:lnTo>
                <a:lnTo>
                  <a:pt x="52122" y="41694"/>
                </a:lnTo>
                <a:lnTo>
                  <a:pt x="51155" y="40288"/>
                </a:lnTo>
                <a:lnTo>
                  <a:pt x="52250" y="38616"/>
                </a:lnTo>
                <a:lnTo>
                  <a:pt x="51977" y="34638"/>
                </a:lnTo>
                <a:lnTo>
                  <a:pt x="50238" y="33594"/>
                </a:lnTo>
                <a:lnTo>
                  <a:pt x="45266" y="33527"/>
                </a:lnTo>
                <a:lnTo>
                  <a:pt x="41888" y="34638"/>
                </a:lnTo>
                <a:lnTo>
                  <a:pt x="38455" y="35394"/>
                </a:lnTo>
                <a:lnTo>
                  <a:pt x="36238" y="34877"/>
                </a:lnTo>
                <a:lnTo>
                  <a:pt x="33761" y="36050"/>
                </a:lnTo>
                <a:lnTo>
                  <a:pt x="32250" y="35327"/>
                </a:lnTo>
                <a:lnTo>
                  <a:pt x="32866" y="33672"/>
                </a:lnTo>
                <a:lnTo>
                  <a:pt x="31966" y="31544"/>
                </a:lnTo>
                <a:lnTo>
                  <a:pt x="32344" y="28205"/>
                </a:lnTo>
                <a:lnTo>
                  <a:pt x="31300" y="25633"/>
                </a:lnTo>
                <a:lnTo>
                  <a:pt x="32055" y="22933"/>
                </a:lnTo>
                <a:lnTo>
                  <a:pt x="52027" y="23255"/>
                </a:lnTo>
                <a:lnTo>
                  <a:pt x="53772" y="23883"/>
                </a:lnTo>
                <a:lnTo>
                  <a:pt x="54550" y="23177"/>
                </a:lnTo>
                <a:lnTo>
                  <a:pt x="55805" y="23177"/>
                </a:lnTo>
                <a:lnTo>
                  <a:pt x="57550" y="24727"/>
                </a:lnTo>
                <a:lnTo>
                  <a:pt x="59033" y="24333"/>
                </a:lnTo>
                <a:lnTo>
                  <a:pt x="60927" y="24783"/>
                </a:lnTo>
                <a:lnTo>
                  <a:pt x="61966" y="25888"/>
                </a:lnTo>
                <a:lnTo>
                  <a:pt x="63572" y="25633"/>
                </a:lnTo>
                <a:lnTo>
                  <a:pt x="64000" y="24727"/>
                </a:lnTo>
                <a:lnTo>
                  <a:pt x="65144" y="24983"/>
                </a:lnTo>
                <a:lnTo>
                  <a:pt x="67383" y="26383"/>
                </a:lnTo>
                <a:lnTo>
                  <a:pt x="68744" y="26027"/>
                </a:lnTo>
                <a:lnTo>
                  <a:pt x="72111" y="26027"/>
                </a:lnTo>
                <a:lnTo>
                  <a:pt x="73411" y="26527"/>
                </a:lnTo>
                <a:lnTo>
                  <a:pt x="74744" y="26933"/>
                </a:lnTo>
                <a:lnTo>
                  <a:pt x="75955" y="26711"/>
                </a:lnTo>
                <a:lnTo>
                  <a:pt x="76411" y="27494"/>
                </a:lnTo>
                <a:lnTo>
                  <a:pt x="78216" y="27233"/>
                </a:lnTo>
                <a:lnTo>
                  <a:pt x="78594" y="25955"/>
                </a:lnTo>
                <a:lnTo>
                  <a:pt x="77150" y="23766"/>
                </a:lnTo>
                <a:lnTo>
                  <a:pt x="77827" y="22738"/>
                </a:lnTo>
                <a:lnTo>
                  <a:pt x="79500" y="20555"/>
                </a:lnTo>
                <a:lnTo>
                  <a:pt x="80466" y="18688"/>
                </a:lnTo>
                <a:lnTo>
                  <a:pt x="87822" y="8211"/>
                </a:lnTo>
                <a:lnTo>
                  <a:pt x="91761" y="5011"/>
                </a:lnTo>
                <a:lnTo>
                  <a:pt x="94472" y="4483"/>
                </a:lnTo>
                <a:lnTo>
                  <a:pt x="95733" y="3088"/>
                </a:lnTo>
                <a:lnTo>
                  <a:pt x="102405" y="777"/>
                </a:lnTo>
                <a:lnTo>
                  <a:pt x="104922" y="961"/>
                </a:lnTo>
                <a:lnTo>
                  <a:pt x="106577" y="0"/>
                </a:lnTo>
                <a:lnTo>
                  <a:pt x="109127" y="0"/>
                </a:lnTo>
                <a:lnTo>
                  <a:pt x="111211" y="0"/>
                </a:lnTo>
                <a:lnTo>
                  <a:pt x="112288" y="1083"/>
                </a:lnTo>
                <a:lnTo>
                  <a:pt x="115138" y="2433"/>
                </a:lnTo>
                <a:lnTo>
                  <a:pt x="116655" y="1916"/>
                </a:lnTo>
                <a:lnTo>
                  <a:pt x="118477" y="1533"/>
                </a:lnTo>
                <a:lnTo>
                  <a:pt x="118427" y="2250"/>
                </a:lnTo>
                <a:lnTo>
                  <a:pt x="119883" y="4850"/>
                </a:lnTo>
                <a:lnTo>
                  <a:pt x="120000" y="10216"/>
                </a:lnTo>
                <a:lnTo>
                  <a:pt x="116961" y="11566"/>
                </a:lnTo>
                <a:lnTo>
                  <a:pt x="116288" y="13961"/>
                </a:lnTo>
                <a:lnTo>
                  <a:pt x="109522" y="21344"/>
                </a:lnTo>
                <a:lnTo>
                  <a:pt x="110883" y="25972"/>
                </a:lnTo>
                <a:lnTo>
                  <a:pt x="109972" y="28844"/>
                </a:lnTo>
                <a:lnTo>
                  <a:pt x="109766" y="31827"/>
                </a:lnTo>
                <a:lnTo>
                  <a:pt x="107505" y="34316"/>
                </a:lnTo>
                <a:lnTo>
                  <a:pt x="107061" y="38255"/>
                </a:lnTo>
                <a:lnTo>
                  <a:pt x="107505" y="39894"/>
                </a:lnTo>
                <a:lnTo>
                  <a:pt x="106611" y="43927"/>
                </a:lnTo>
                <a:lnTo>
                  <a:pt x="107294" y="44705"/>
                </a:lnTo>
                <a:lnTo>
                  <a:pt x="106816" y="48450"/>
                </a:lnTo>
                <a:lnTo>
                  <a:pt x="104588" y="49288"/>
                </a:lnTo>
                <a:lnTo>
                  <a:pt x="103222" y="53716"/>
                </a:lnTo>
                <a:lnTo>
                  <a:pt x="103127" y="58238"/>
                </a:lnTo>
                <a:lnTo>
                  <a:pt x="98155" y="65211"/>
                </a:lnTo>
                <a:lnTo>
                  <a:pt x="95111" y="65938"/>
                </a:lnTo>
                <a:lnTo>
                  <a:pt x="92405" y="67777"/>
                </a:lnTo>
                <a:lnTo>
                  <a:pt x="90427" y="67205"/>
                </a:lnTo>
                <a:lnTo>
                  <a:pt x="86783" y="69355"/>
                </a:lnTo>
                <a:lnTo>
                  <a:pt x="83788" y="72550"/>
                </a:lnTo>
                <a:lnTo>
                  <a:pt x="83744" y="75427"/>
                </a:lnTo>
                <a:lnTo>
                  <a:pt x="78983" y="79666"/>
                </a:lnTo>
                <a:lnTo>
                  <a:pt x="77244" y="82511"/>
                </a:lnTo>
                <a:lnTo>
                  <a:pt x="77911" y="86283"/>
                </a:lnTo>
                <a:lnTo>
                  <a:pt x="78816" y="87327"/>
                </a:lnTo>
                <a:lnTo>
                  <a:pt x="78250" y="94633"/>
                </a:lnTo>
                <a:lnTo>
                  <a:pt x="77222" y="98294"/>
                </a:lnTo>
                <a:lnTo>
                  <a:pt x="77338" y="100694"/>
                </a:lnTo>
                <a:lnTo>
                  <a:pt x="74744" y="104255"/>
                </a:lnTo>
                <a:lnTo>
                  <a:pt x="71955" y="104811"/>
                </a:lnTo>
                <a:lnTo>
                  <a:pt x="69461" y="106238"/>
                </a:lnTo>
                <a:lnTo>
                  <a:pt x="68444" y="108277"/>
                </a:lnTo>
                <a:lnTo>
                  <a:pt x="62038" y="113561"/>
                </a:lnTo>
                <a:lnTo>
                  <a:pt x="59755" y="116438"/>
                </a:lnTo>
                <a:lnTo>
                  <a:pt x="56066" y="117788"/>
                </a:lnTo>
                <a:lnTo>
                  <a:pt x="52361" y="115966"/>
                </a:lnTo>
                <a:lnTo>
                  <a:pt x="51466" y="113694"/>
                </a:lnTo>
                <a:lnTo>
                  <a:pt x="50677" y="113077"/>
                </a:lnTo>
                <a:lnTo>
                  <a:pt x="52466" y="110127"/>
                </a:lnTo>
                <a:lnTo>
                  <a:pt x="52755" y="108822"/>
                </a:lnTo>
                <a:lnTo>
                  <a:pt x="47838" y="110244"/>
                </a:lnTo>
                <a:lnTo>
                  <a:pt x="44666" y="112588"/>
                </a:lnTo>
                <a:lnTo>
                  <a:pt x="42583" y="112055"/>
                </a:lnTo>
                <a:lnTo>
                  <a:pt x="40355" y="112261"/>
                </a:lnTo>
                <a:lnTo>
                  <a:pt x="40305" y="115155"/>
                </a:lnTo>
                <a:lnTo>
                  <a:pt x="38505" y="116950"/>
                </a:lnTo>
                <a:lnTo>
                  <a:pt x="35550" y="116888"/>
                </a:lnTo>
                <a:lnTo>
                  <a:pt x="35683" y="115683"/>
                </a:lnTo>
                <a:lnTo>
                  <a:pt x="34761" y="114266"/>
                </a:lnTo>
                <a:lnTo>
                  <a:pt x="32466" y="115250"/>
                </a:lnTo>
                <a:lnTo>
                  <a:pt x="30544" y="115105"/>
                </a:lnTo>
                <a:lnTo>
                  <a:pt x="30088" y="115472"/>
                </a:lnTo>
                <a:lnTo>
                  <a:pt x="30016" y="113272"/>
                </a:lnTo>
                <a:lnTo>
                  <a:pt x="28505" y="111522"/>
                </a:lnTo>
                <a:lnTo>
                  <a:pt x="26866" y="110333"/>
                </a:lnTo>
                <a:lnTo>
                  <a:pt x="25494" y="110333"/>
                </a:lnTo>
                <a:lnTo>
                  <a:pt x="22872" y="112200"/>
                </a:lnTo>
                <a:lnTo>
                  <a:pt x="20605" y="112566"/>
                </a:lnTo>
                <a:lnTo>
                  <a:pt x="19688" y="114950"/>
                </a:lnTo>
                <a:lnTo>
                  <a:pt x="17222" y="116105"/>
                </a:lnTo>
                <a:lnTo>
                  <a:pt x="16200" y="116105"/>
                </a:lnTo>
                <a:lnTo>
                  <a:pt x="14694" y="119250"/>
                </a:lnTo>
                <a:lnTo>
                  <a:pt x="13150" y="120000"/>
                </a:lnTo>
                <a:lnTo>
                  <a:pt x="11377" y="118338"/>
                </a:lnTo>
                <a:lnTo>
                  <a:pt x="11455" y="115733"/>
                </a:lnTo>
                <a:lnTo>
                  <a:pt x="8983" y="113405"/>
                </a:lnTo>
                <a:lnTo>
                  <a:pt x="8872" y="110994"/>
                </a:lnTo>
                <a:lnTo>
                  <a:pt x="4155" y="108455"/>
                </a:lnTo>
                <a:lnTo>
                  <a:pt x="3077" y="106755"/>
                </a:lnTo>
                <a:cubicBezTo>
                  <a:pt x="3077" y="106755"/>
                  <a:pt x="0" y="104172"/>
                  <a:pt x="0" y="104172"/>
                </a:cubicBezTo>
                <a:close/>
                <a:moveTo>
                  <a:pt x="0" y="1041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39" name="Google Shape;2839;p205"/>
          <p:cNvSpPr/>
          <p:nvPr/>
        </p:nvSpPr>
        <p:spPr>
          <a:xfrm>
            <a:off x="13320252" y="8923838"/>
            <a:ext cx="68283" cy="85791"/>
          </a:xfrm>
          <a:custGeom>
            <a:rect b="b" l="l" r="r" t="t"/>
            <a:pathLst>
              <a:path extrusionOk="0" h="120000" w="120000">
                <a:moveTo>
                  <a:pt x="120000" y="31372"/>
                </a:moveTo>
                <a:lnTo>
                  <a:pt x="119505" y="17938"/>
                </a:lnTo>
                <a:lnTo>
                  <a:pt x="108783" y="7250"/>
                </a:lnTo>
                <a:lnTo>
                  <a:pt x="97194" y="0"/>
                </a:lnTo>
                <a:lnTo>
                  <a:pt x="87455" y="0"/>
                </a:lnTo>
                <a:lnTo>
                  <a:pt x="68894" y="11372"/>
                </a:lnTo>
                <a:lnTo>
                  <a:pt x="52844" y="13627"/>
                </a:lnTo>
                <a:lnTo>
                  <a:pt x="46344" y="28166"/>
                </a:lnTo>
                <a:lnTo>
                  <a:pt x="28861" y="35227"/>
                </a:lnTo>
                <a:lnTo>
                  <a:pt x="21633" y="35227"/>
                </a:lnTo>
                <a:lnTo>
                  <a:pt x="10933" y="54427"/>
                </a:lnTo>
                <a:lnTo>
                  <a:pt x="0" y="59005"/>
                </a:lnTo>
                <a:lnTo>
                  <a:pt x="13283" y="69883"/>
                </a:lnTo>
                <a:lnTo>
                  <a:pt x="20788" y="93166"/>
                </a:lnTo>
                <a:lnTo>
                  <a:pt x="8116" y="110494"/>
                </a:lnTo>
                <a:lnTo>
                  <a:pt x="14127" y="120000"/>
                </a:lnTo>
                <a:lnTo>
                  <a:pt x="34633" y="110000"/>
                </a:lnTo>
                <a:lnTo>
                  <a:pt x="55422" y="107555"/>
                </a:lnTo>
                <a:lnTo>
                  <a:pt x="68050" y="98550"/>
                </a:lnTo>
                <a:lnTo>
                  <a:pt x="66122" y="69122"/>
                </a:lnTo>
                <a:lnTo>
                  <a:pt x="75038" y="60611"/>
                </a:lnTo>
                <a:lnTo>
                  <a:pt x="98527" y="45761"/>
                </a:lnTo>
                <a:cubicBezTo>
                  <a:pt x="98527" y="45761"/>
                  <a:pt x="120000" y="31372"/>
                  <a:pt x="120000" y="31372"/>
                </a:cubicBezTo>
                <a:close/>
                <a:moveTo>
                  <a:pt x="120000" y="313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0" name="Google Shape;2840;p205"/>
          <p:cNvSpPr/>
          <p:nvPr/>
        </p:nvSpPr>
        <p:spPr>
          <a:xfrm>
            <a:off x="14440791" y="8727743"/>
            <a:ext cx="721346" cy="667071"/>
          </a:xfrm>
          <a:custGeom>
            <a:rect b="b" l="l" r="r" t="t"/>
            <a:pathLst>
              <a:path extrusionOk="0" h="120000" w="120000">
                <a:moveTo>
                  <a:pt x="13355" y="2744"/>
                </a:moveTo>
                <a:lnTo>
                  <a:pt x="13983" y="1916"/>
                </a:lnTo>
                <a:lnTo>
                  <a:pt x="14961" y="2122"/>
                </a:lnTo>
                <a:lnTo>
                  <a:pt x="15888" y="1211"/>
                </a:lnTo>
                <a:lnTo>
                  <a:pt x="28933" y="1161"/>
                </a:lnTo>
                <a:lnTo>
                  <a:pt x="50866" y="0"/>
                </a:lnTo>
                <a:lnTo>
                  <a:pt x="90177" y="22450"/>
                </a:lnTo>
                <a:lnTo>
                  <a:pt x="92338" y="25977"/>
                </a:lnTo>
                <a:lnTo>
                  <a:pt x="91833" y="26977"/>
                </a:lnTo>
                <a:lnTo>
                  <a:pt x="92222" y="28288"/>
                </a:lnTo>
                <a:lnTo>
                  <a:pt x="93161" y="29400"/>
                </a:lnTo>
                <a:lnTo>
                  <a:pt x="106472" y="38600"/>
                </a:lnTo>
                <a:lnTo>
                  <a:pt x="106072" y="38583"/>
                </a:lnTo>
                <a:lnTo>
                  <a:pt x="106600" y="39172"/>
                </a:lnTo>
                <a:lnTo>
                  <a:pt x="106794" y="40800"/>
                </a:lnTo>
                <a:lnTo>
                  <a:pt x="106072" y="41822"/>
                </a:lnTo>
                <a:lnTo>
                  <a:pt x="103772" y="48777"/>
                </a:lnTo>
                <a:lnTo>
                  <a:pt x="101988" y="53161"/>
                </a:lnTo>
                <a:lnTo>
                  <a:pt x="102105" y="55572"/>
                </a:lnTo>
                <a:lnTo>
                  <a:pt x="105161" y="58144"/>
                </a:lnTo>
                <a:lnTo>
                  <a:pt x="107400" y="60633"/>
                </a:lnTo>
                <a:lnTo>
                  <a:pt x="108811" y="60427"/>
                </a:lnTo>
                <a:lnTo>
                  <a:pt x="110244" y="64305"/>
                </a:lnTo>
                <a:lnTo>
                  <a:pt x="109622" y="65544"/>
                </a:lnTo>
                <a:lnTo>
                  <a:pt x="108727" y="65255"/>
                </a:lnTo>
                <a:lnTo>
                  <a:pt x="107455" y="66077"/>
                </a:lnTo>
                <a:lnTo>
                  <a:pt x="106794" y="68622"/>
                </a:lnTo>
                <a:lnTo>
                  <a:pt x="107005" y="72483"/>
                </a:lnTo>
                <a:lnTo>
                  <a:pt x="108633" y="74027"/>
                </a:lnTo>
                <a:lnTo>
                  <a:pt x="108344" y="76472"/>
                </a:lnTo>
                <a:lnTo>
                  <a:pt x="106866" y="77666"/>
                </a:lnTo>
                <a:lnTo>
                  <a:pt x="107233" y="79983"/>
                </a:lnTo>
                <a:lnTo>
                  <a:pt x="108422" y="82766"/>
                </a:lnTo>
                <a:lnTo>
                  <a:pt x="107805" y="82927"/>
                </a:lnTo>
                <a:lnTo>
                  <a:pt x="108450" y="84183"/>
                </a:lnTo>
                <a:lnTo>
                  <a:pt x="108894" y="86227"/>
                </a:lnTo>
                <a:lnTo>
                  <a:pt x="110144" y="87305"/>
                </a:lnTo>
                <a:lnTo>
                  <a:pt x="109094" y="89011"/>
                </a:lnTo>
                <a:lnTo>
                  <a:pt x="110105" y="90200"/>
                </a:lnTo>
                <a:lnTo>
                  <a:pt x="111194" y="93288"/>
                </a:lnTo>
                <a:lnTo>
                  <a:pt x="110827" y="94905"/>
                </a:lnTo>
                <a:lnTo>
                  <a:pt x="114633" y="98488"/>
                </a:lnTo>
                <a:lnTo>
                  <a:pt x="117427" y="98894"/>
                </a:lnTo>
                <a:lnTo>
                  <a:pt x="119727" y="100788"/>
                </a:lnTo>
                <a:lnTo>
                  <a:pt x="119727" y="101822"/>
                </a:lnTo>
                <a:lnTo>
                  <a:pt x="120000" y="102000"/>
                </a:lnTo>
                <a:lnTo>
                  <a:pt x="119633" y="102177"/>
                </a:lnTo>
                <a:lnTo>
                  <a:pt x="118716" y="103227"/>
                </a:lnTo>
                <a:lnTo>
                  <a:pt x="116711" y="102694"/>
                </a:lnTo>
                <a:lnTo>
                  <a:pt x="115483" y="104350"/>
                </a:lnTo>
                <a:lnTo>
                  <a:pt x="113850" y="105644"/>
                </a:lnTo>
                <a:lnTo>
                  <a:pt x="111600" y="105938"/>
                </a:lnTo>
                <a:lnTo>
                  <a:pt x="110144" y="107455"/>
                </a:lnTo>
                <a:lnTo>
                  <a:pt x="107666" y="107755"/>
                </a:lnTo>
                <a:lnTo>
                  <a:pt x="106883" y="108655"/>
                </a:lnTo>
                <a:lnTo>
                  <a:pt x="105200" y="109194"/>
                </a:lnTo>
                <a:lnTo>
                  <a:pt x="103650" y="108577"/>
                </a:lnTo>
                <a:lnTo>
                  <a:pt x="99644" y="109800"/>
                </a:lnTo>
                <a:lnTo>
                  <a:pt x="98638" y="110611"/>
                </a:lnTo>
                <a:lnTo>
                  <a:pt x="96700" y="110850"/>
                </a:lnTo>
                <a:lnTo>
                  <a:pt x="95261" y="109800"/>
                </a:lnTo>
                <a:lnTo>
                  <a:pt x="93777" y="110094"/>
                </a:lnTo>
                <a:lnTo>
                  <a:pt x="91855" y="109500"/>
                </a:lnTo>
                <a:lnTo>
                  <a:pt x="91072" y="110172"/>
                </a:lnTo>
                <a:lnTo>
                  <a:pt x="91605" y="111377"/>
                </a:lnTo>
                <a:lnTo>
                  <a:pt x="90838" y="112955"/>
                </a:lnTo>
                <a:lnTo>
                  <a:pt x="87838" y="113200"/>
                </a:lnTo>
                <a:lnTo>
                  <a:pt x="85577" y="114016"/>
                </a:lnTo>
                <a:lnTo>
                  <a:pt x="84300" y="113200"/>
                </a:lnTo>
                <a:lnTo>
                  <a:pt x="82894" y="113105"/>
                </a:lnTo>
                <a:lnTo>
                  <a:pt x="82750" y="112427"/>
                </a:lnTo>
                <a:lnTo>
                  <a:pt x="81500" y="111911"/>
                </a:lnTo>
                <a:lnTo>
                  <a:pt x="80672" y="112588"/>
                </a:lnTo>
                <a:lnTo>
                  <a:pt x="79488" y="112877"/>
                </a:lnTo>
                <a:lnTo>
                  <a:pt x="77183" y="114472"/>
                </a:lnTo>
                <a:lnTo>
                  <a:pt x="74016" y="115372"/>
                </a:lnTo>
                <a:lnTo>
                  <a:pt x="74327" y="114472"/>
                </a:lnTo>
                <a:lnTo>
                  <a:pt x="73238" y="113338"/>
                </a:lnTo>
                <a:lnTo>
                  <a:pt x="71866" y="113200"/>
                </a:lnTo>
                <a:lnTo>
                  <a:pt x="70555" y="112277"/>
                </a:lnTo>
                <a:lnTo>
                  <a:pt x="69161" y="111911"/>
                </a:lnTo>
                <a:lnTo>
                  <a:pt x="69077" y="110994"/>
                </a:lnTo>
                <a:lnTo>
                  <a:pt x="67533" y="111300"/>
                </a:lnTo>
                <a:lnTo>
                  <a:pt x="67077" y="112038"/>
                </a:lnTo>
                <a:lnTo>
                  <a:pt x="65305" y="112427"/>
                </a:lnTo>
                <a:lnTo>
                  <a:pt x="55044" y="112588"/>
                </a:lnTo>
                <a:lnTo>
                  <a:pt x="52938" y="120000"/>
                </a:lnTo>
                <a:lnTo>
                  <a:pt x="53122" y="102383"/>
                </a:lnTo>
                <a:lnTo>
                  <a:pt x="52572" y="98411"/>
                </a:lnTo>
                <a:lnTo>
                  <a:pt x="48977" y="94550"/>
                </a:lnTo>
                <a:lnTo>
                  <a:pt x="47822" y="93438"/>
                </a:lnTo>
                <a:lnTo>
                  <a:pt x="46644" y="92733"/>
                </a:lnTo>
                <a:lnTo>
                  <a:pt x="46183" y="92016"/>
                </a:lnTo>
                <a:lnTo>
                  <a:pt x="45394" y="91861"/>
                </a:lnTo>
                <a:lnTo>
                  <a:pt x="44694" y="91311"/>
                </a:lnTo>
                <a:lnTo>
                  <a:pt x="43483" y="91133"/>
                </a:lnTo>
                <a:lnTo>
                  <a:pt x="42822" y="91555"/>
                </a:lnTo>
                <a:lnTo>
                  <a:pt x="42261" y="90861"/>
                </a:lnTo>
                <a:lnTo>
                  <a:pt x="40938" y="90688"/>
                </a:lnTo>
                <a:lnTo>
                  <a:pt x="40316" y="89511"/>
                </a:lnTo>
                <a:lnTo>
                  <a:pt x="39294" y="89400"/>
                </a:lnTo>
                <a:lnTo>
                  <a:pt x="38794" y="89755"/>
                </a:lnTo>
                <a:lnTo>
                  <a:pt x="38750" y="89627"/>
                </a:lnTo>
                <a:lnTo>
                  <a:pt x="37900" y="89627"/>
                </a:lnTo>
                <a:lnTo>
                  <a:pt x="35988" y="87583"/>
                </a:lnTo>
                <a:lnTo>
                  <a:pt x="35272" y="85922"/>
                </a:lnTo>
                <a:lnTo>
                  <a:pt x="33905" y="85694"/>
                </a:lnTo>
                <a:lnTo>
                  <a:pt x="32966" y="84805"/>
                </a:lnTo>
                <a:lnTo>
                  <a:pt x="31805" y="84805"/>
                </a:lnTo>
                <a:lnTo>
                  <a:pt x="26944" y="83138"/>
                </a:lnTo>
                <a:lnTo>
                  <a:pt x="24933" y="83066"/>
                </a:lnTo>
                <a:lnTo>
                  <a:pt x="23627" y="81850"/>
                </a:lnTo>
                <a:lnTo>
                  <a:pt x="23461" y="81022"/>
                </a:lnTo>
                <a:lnTo>
                  <a:pt x="21933" y="79966"/>
                </a:lnTo>
                <a:lnTo>
                  <a:pt x="20855" y="79966"/>
                </a:lnTo>
                <a:lnTo>
                  <a:pt x="19216" y="79366"/>
                </a:lnTo>
                <a:lnTo>
                  <a:pt x="17677" y="79366"/>
                </a:lnTo>
                <a:lnTo>
                  <a:pt x="14116" y="77683"/>
                </a:lnTo>
                <a:lnTo>
                  <a:pt x="11516" y="69394"/>
                </a:lnTo>
                <a:lnTo>
                  <a:pt x="3950" y="59205"/>
                </a:lnTo>
                <a:lnTo>
                  <a:pt x="1400" y="46816"/>
                </a:lnTo>
                <a:lnTo>
                  <a:pt x="0" y="37950"/>
                </a:lnTo>
                <a:lnTo>
                  <a:pt x="5388" y="38061"/>
                </a:lnTo>
                <a:lnTo>
                  <a:pt x="8988" y="37161"/>
                </a:lnTo>
                <a:lnTo>
                  <a:pt x="10822" y="34538"/>
                </a:lnTo>
                <a:lnTo>
                  <a:pt x="13616" y="31511"/>
                </a:lnTo>
                <a:lnTo>
                  <a:pt x="14855" y="30511"/>
                </a:lnTo>
                <a:lnTo>
                  <a:pt x="16277" y="29000"/>
                </a:lnTo>
                <a:lnTo>
                  <a:pt x="18033" y="27294"/>
                </a:lnTo>
                <a:lnTo>
                  <a:pt x="18244" y="25777"/>
                </a:lnTo>
                <a:lnTo>
                  <a:pt x="17627" y="22644"/>
                </a:lnTo>
                <a:lnTo>
                  <a:pt x="16277" y="22450"/>
                </a:lnTo>
                <a:lnTo>
                  <a:pt x="15888" y="21133"/>
                </a:lnTo>
                <a:lnTo>
                  <a:pt x="14338" y="20338"/>
                </a:lnTo>
                <a:lnTo>
                  <a:pt x="14338" y="18922"/>
                </a:lnTo>
                <a:lnTo>
                  <a:pt x="13727" y="18027"/>
                </a:lnTo>
                <a:lnTo>
                  <a:pt x="13727" y="17011"/>
                </a:lnTo>
                <a:lnTo>
                  <a:pt x="14133" y="17477"/>
                </a:lnTo>
                <a:lnTo>
                  <a:pt x="15322" y="17722"/>
                </a:lnTo>
                <a:lnTo>
                  <a:pt x="16450" y="17077"/>
                </a:lnTo>
                <a:lnTo>
                  <a:pt x="17338" y="16222"/>
                </a:lnTo>
                <a:lnTo>
                  <a:pt x="17694" y="14855"/>
                </a:lnTo>
                <a:lnTo>
                  <a:pt x="18322" y="13388"/>
                </a:lnTo>
                <a:lnTo>
                  <a:pt x="17994" y="11322"/>
                </a:lnTo>
                <a:lnTo>
                  <a:pt x="17122" y="8277"/>
                </a:lnTo>
                <a:lnTo>
                  <a:pt x="16205" y="6872"/>
                </a:lnTo>
                <a:lnTo>
                  <a:pt x="15950" y="5600"/>
                </a:lnTo>
                <a:lnTo>
                  <a:pt x="14605" y="4555"/>
                </a:lnTo>
                <a:cubicBezTo>
                  <a:pt x="14605" y="4555"/>
                  <a:pt x="13355" y="2744"/>
                  <a:pt x="13355" y="2744"/>
                </a:cubicBezTo>
                <a:close/>
                <a:moveTo>
                  <a:pt x="13355" y="27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1" name="Google Shape;2841;p205"/>
          <p:cNvSpPr/>
          <p:nvPr/>
        </p:nvSpPr>
        <p:spPr>
          <a:xfrm>
            <a:off x="14426781" y="8741750"/>
            <a:ext cx="129562" cy="98046"/>
          </a:xfrm>
          <a:custGeom>
            <a:rect b="b" l="l" r="r" t="t"/>
            <a:pathLst>
              <a:path extrusionOk="0" h="120000" w="120000">
                <a:moveTo>
                  <a:pt x="34105" y="17688"/>
                </a:moveTo>
                <a:lnTo>
                  <a:pt x="37211" y="19222"/>
                </a:lnTo>
                <a:lnTo>
                  <a:pt x="47000" y="16816"/>
                </a:lnTo>
                <a:lnTo>
                  <a:pt x="56644" y="7544"/>
                </a:lnTo>
                <a:lnTo>
                  <a:pt x="63188" y="11344"/>
                </a:lnTo>
                <a:lnTo>
                  <a:pt x="67977" y="16816"/>
                </a:lnTo>
                <a:lnTo>
                  <a:pt x="76583" y="16816"/>
                </a:lnTo>
                <a:lnTo>
                  <a:pt x="80844" y="12011"/>
                </a:lnTo>
                <a:lnTo>
                  <a:pt x="81105" y="2066"/>
                </a:lnTo>
                <a:lnTo>
                  <a:pt x="90855" y="0"/>
                </a:lnTo>
                <a:lnTo>
                  <a:pt x="99433" y="15516"/>
                </a:lnTo>
                <a:lnTo>
                  <a:pt x="106861" y="22627"/>
                </a:lnTo>
                <a:lnTo>
                  <a:pt x="108266" y="31233"/>
                </a:lnTo>
                <a:lnTo>
                  <a:pt x="113344" y="40811"/>
                </a:lnTo>
                <a:lnTo>
                  <a:pt x="118188" y="61466"/>
                </a:lnTo>
                <a:lnTo>
                  <a:pt x="120000" y="75516"/>
                </a:lnTo>
                <a:lnTo>
                  <a:pt x="116533" y="85461"/>
                </a:lnTo>
                <a:lnTo>
                  <a:pt x="114550" y="94738"/>
                </a:lnTo>
                <a:lnTo>
                  <a:pt x="109633" y="100544"/>
                </a:lnTo>
                <a:lnTo>
                  <a:pt x="103377" y="104916"/>
                </a:lnTo>
                <a:lnTo>
                  <a:pt x="96822" y="103283"/>
                </a:lnTo>
                <a:lnTo>
                  <a:pt x="94583" y="100111"/>
                </a:lnTo>
                <a:lnTo>
                  <a:pt x="94583" y="96038"/>
                </a:lnTo>
                <a:lnTo>
                  <a:pt x="87711" y="91300"/>
                </a:lnTo>
                <a:lnTo>
                  <a:pt x="84872" y="80322"/>
                </a:lnTo>
                <a:lnTo>
                  <a:pt x="78016" y="78955"/>
                </a:lnTo>
                <a:lnTo>
                  <a:pt x="72900" y="73416"/>
                </a:lnTo>
                <a:lnTo>
                  <a:pt x="67777" y="73416"/>
                </a:lnTo>
                <a:lnTo>
                  <a:pt x="68944" y="86494"/>
                </a:lnTo>
                <a:lnTo>
                  <a:pt x="61455" y="108355"/>
                </a:lnTo>
                <a:lnTo>
                  <a:pt x="61455" y="115294"/>
                </a:lnTo>
                <a:lnTo>
                  <a:pt x="49550" y="120000"/>
                </a:lnTo>
                <a:lnTo>
                  <a:pt x="43855" y="113094"/>
                </a:lnTo>
                <a:lnTo>
                  <a:pt x="39900" y="114461"/>
                </a:lnTo>
                <a:lnTo>
                  <a:pt x="36366" y="119266"/>
                </a:lnTo>
                <a:lnTo>
                  <a:pt x="26183" y="114461"/>
                </a:lnTo>
                <a:lnTo>
                  <a:pt x="21694" y="102883"/>
                </a:lnTo>
                <a:lnTo>
                  <a:pt x="15377" y="100111"/>
                </a:lnTo>
                <a:lnTo>
                  <a:pt x="5161" y="100111"/>
                </a:lnTo>
                <a:lnTo>
                  <a:pt x="0" y="101777"/>
                </a:lnTo>
                <a:lnTo>
                  <a:pt x="1194" y="90700"/>
                </a:lnTo>
                <a:lnTo>
                  <a:pt x="10161" y="47655"/>
                </a:lnTo>
                <a:lnTo>
                  <a:pt x="21283" y="31733"/>
                </a:lnTo>
                <a:cubicBezTo>
                  <a:pt x="21283" y="31733"/>
                  <a:pt x="34105" y="17688"/>
                  <a:pt x="34105" y="17688"/>
                </a:cubicBezTo>
                <a:close/>
                <a:moveTo>
                  <a:pt x="34105" y="17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2" name="Google Shape;2842;p205"/>
          <p:cNvSpPr/>
          <p:nvPr/>
        </p:nvSpPr>
        <p:spPr>
          <a:xfrm>
            <a:off x="14426781" y="8797777"/>
            <a:ext cx="129562" cy="138317"/>
          </a:xfrm>
          <a:custGeom>
            <a:rect b="b" l="l" r="r" t="t"/>
            <a:pathLst>
              <a:path extrusionOk="0" h="120000" w="120000">
                <a:moveTo>
                  <a:pt x="19500" y="119455"/>
                </a:moveTo>
                <a:lnTo>
                  <a:pt x="49188" y="120000"/>
                </a:lnTo>
                <a:lnTo>
                  <a:pt x="69022" y="115677"/>
                </a:lnTo>
                <a:lnTo>
                  <a:pt x="79105" y="103072"/>
                </a:lnTo>
                <a:lnTo>
                  <a:pt x="94488" y="88527"/>
                </a:lnTo>
                <a:lnTo>
                  <a:pt x="101327" y="83738"/>
                </a:lnTo>
                <a:lnTo>
                  <a:pt x="109144" y="76466"/>
                </a:lnTo>
                <a:lnTo>
                  <a:pt x="118838" y="68272"/>
                </a:lnTo>
                <a:lnTo>
                  <a:pt x="120000" y="61005"/>
                </a:lnTo>
                <a:lnTo>
                  <a:pt x="116600" y="45938"/>
                </a:lnTo>
                <a:lnTo>
                  <a:pt x="109144" y="44994"/>
                </a:lnTo>
                <a:lnTo>
                  <a:pt x="107016" y="38672"/>
                </a:lnTo>
                <a:lnTo>
                  <a:pt x="98477" y="34866"/>
                </a:lnTo>
                <a:lnTo>
                  <a:pt x="98477" y="28072"/>
                </a:lnTo>
                <a:lnTo>
                  <a:pt x="95122" y="23772"/>
                </a:lnTo>
                <a:lnTo>
                  <a:pt x="95122" y="16005"/>
                </a:lnTo>
                <a:lnTo>
                  <a:pt x="88283" y="12655"/>
                </a:lnTo>
                <a:lnTo>
                  <a:pt x="85455" y="4888"/>
                </a:lnTo>
                <a:lnTo>
                  <a:pt x="78627" y="3916"/>
                </a:lnTo>
                <a:lnTo>
                  <a:pt x="73538" y="0"/>
                </a:lnTo>
                <a:lnTo>
                  <a:pt x="68433" y="0"/>
                </a:lnTo>
                <a:lnTo>
                  <a:pt x="69600" y="9255"/>
                </a:lnTo>
                <a:lnTo>
                  <a:pt x="62144" y="24716"/>
                </a:lnTo>
                <a:lnTo>
                  <a:pt x="62144" y="29627"/>
                </a:lnTo>
                <a:lnTo>
                  <a:pt x="50288" y="32955"/>
                </a:lnTo>
                <a:lnTo>
                  <a:pt x="44622" y="28072"/>
                </a:lnTo>
                <a:lnTo>
                  <a:pt x="40683" y="29038"/>
                </a:lnTo>
                <a:lnTo>
                  <a:pt x="37166" y="32438"/>
                </a:lnTo>
                <a:lnTo>
                  <a:pt x="27027" y="29038"/>
                </a:lnTo>
                <a:lnTo>
                  <a:pt x="22561" y="20844"/>
                </a:lnTo>
                <a:lnTo>
                  <a:pt x="16272" y="18888"/>
                </a:lnTo>
                <a:lnTo>
                  <a:pt x="6105" y="18888"/>
                </a:lnTo>
                <a:lnTo>
                  <a:pt x="961" y="20066"/>
                </a:lnTo>
                <a:lnTo>
                  <a:pt x="0" y="25683"/>
                </a:lnTo>
                <a:lnTo>
                  <a:pt x="7577" y="36188"/>
                </a:lnTo>
                <a:lnTo>
                  <a:pt x="8877" y="47405"/>
                </a:lnTo>
                <a:lnTo>
                  <a:pt x="8877" y="60461"/>
                </a:lnTo>
                <a:cubicBezTo>
                  <a:pt x="8877" y="60461"/>
                  <a:pt x="19500" y="119455"/>
                  <a:pt x="19500" y="119455"/>
                </a:cubicBezTo>
                <a:close/>
                <a:moveTo>
                  <a:pt x="19500" y="11945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3" name="Google Shape;2843;p205"/>
          <p:cNvSpPr/>
          <p:nvPr/>
        </p:nvSpPr>
        <p:spPr>
          <a:xfrm>
            <a:off x="13320252" y="8349561"/>
            <a:ext cx="1232591" cy="1106531"/>
          </a:xfrm>
          <a:custGeom>
            <a:rect b="b" l="l" r="r" t="t"/>
            <a:pathLst>
              <a:path extrusionOk="0" h="120000" w="120000">
                <a:moveTo>
                  <a:pt x="0" y="71561"/>
                </a:moveTo>
                <a:lnTo>
                  <a:pt x="1161" y="70783"/>
                </a:lnTo>
                <a:lnTo>
                  <a:pt x="2338" y="70594"/>
                </a:lnTo>
                <a:lnTo>
                  <a:pt x="3055" y="69894"/>
                </a:lnTo>
                <a:lnTo>
                  <a:pt x="2950" y="67605"/>
                </a:lnTo>
                <a:lnTo>
                  <a:pt x="3455" y="66944"/>
                </a:lnTo>
                <a:lnTo>
                  <a:pt x="4783" y="65788"/>
                </a:lnTo>
                <a:lnTo>
                  <a:pt x="6183" y="64500"/>
                </a:lnTo>
                <a:lnTo>
                  <a:pt x="6955" y="64566"/>
                </a:lnTo>
                <a:lnTo>
                  <a:pt x="7877" y="64100"/>
                </a:lnTo>
                <a:lnTo>
                  <a:pt x="8250" y="64772"/>
                </a:lnTo>
                <a:lnTo>
                  <a:pt x="8194" y="65344"/>
                </a:lnTo>
                <a:lnTo>
                  <a:pt x="9383" y="65372"/>
                </a:lnTo>
                <a:lnTo>
                  <a:pt x="10105" y="64522"/>
                </a:lnTo>
                <a:lnTo>
                  <a:pt x="10122" y="63150"/>
                </a:lnTo>
                <a:lnTo>
                  <a:pt x="11022" y="63050"/>
                </a:lnTo>
                <a:lnTo>
                  <a:pt x="11855" y="63300"/>
                </a:lnTo>
                <a:lnTo>
                  <a:pt x="13133" y="62188"/>
                </a:lnTo>
                <a:lnTo>
                  <a:pt x="15105" y="61516"/>
                </a:lnTo>
                <a:lnTo>
                  <a:pt x="14988" y="62138"/>
                </a:lnTo>
                <a:lnTo>
                  <a:pt x="14272" y="63538"/>
                </a:lnTo>
                <a:lnTo>
                  <a:pt x="14588" y="63827"/>
                </a:lnTo>
                <a:lnTo>
                  <a:pt x="14950" y="64905"/>
                </a:lnTo>
                <a:lnTo>
                  <a:pt x="16433" y="65772"/>
                </a:lnTo>
                <a:lnTo>
                  <a:pt x="17916" y="65127"/>
                </a:lnTo>
                <a:lnTo>
                  <a:pt x="18833" y="63766"/>
                </a:lnTo>
                <a:lnTo>
                  <a:pt x="21405" y="61261"/>
                </a:lnTo>
                <a:lnTo>
                  <a:pt x="21811" y="60294"/>
                </a:lnTo>
                <a:lnTo>
                  <a:pt x="22816" y="59611"/>
                </a:lnTo>
                <a:lnTo>
                  <a:pt x="23938" y="59350"/>
                </a:lnTo>
                <a:lnTo>
                  <a:pt x="24977" y="57661"/>
                </a:lnTo>
                <a:lnTo>
                  <a:pt x="24933" y="56522"/>
                </a:lnTo>
                <a:lnTo>
                  <a:pt x="25344" y="54783"/>
                </a:lnTo>
                <a:lnTo>
                  <a:pt x="25572" y="51316"/>
                </a:lnTo>
                <a:lnTo>
                  <a:pt x="25205" y="50822"/>
                </a:lnTo>
                <a:lnTo>
                  <a:pt x="24938" y="49033"/>
                </a:lnTo>
                <a:lnTo>
                  <a:pt x="25638" y="47683"/>
                </a:lnTo>
                <a:lnTo>
                  <a:pt x="27550" y="45672"/>
                </a:lnTo>
                <a:lnTo>
                  <a:pt x="27566" y="44305"/>
                </a:lnTo>
                <a:lnTo>
                  <a:pt x="28772" y="42788"/>
                </a:lnTo>
                <a:lnTo>
                  <a:pt x="30233" y="41766"/>
                </a:lnTo>
                <a:lnTo>
                  <a:pt x="31027" y="42044"/>
                </a:lnTo>
                <a:lnTo>
                  <a:pt x="32116" y="41172"/>
                </a:lnTo>
                <a:lnTo>
                  <a:pt x="33338" y="40822"/>
                </a:lnTo>
                <a:lnTo>
                  <a:pt x="35333" y="37516"/>
                </a:lnTo>
                <a:lnTo>
                  <a:pt x="35372" y="35366"/>
                </a:lnTo>
                <a:lnTo>
                  <a:pt x="35922" y="33266"/>
                </a:lnTo>
                <a:lnTo>
                  <a:pt x="36816" y="32872"/>
                </a:lnTo>
                <a:lnTo>
                  <a:pt x="37011" y="31094"/>
                </a:lnTo>
                <a:lnTo>
                  <a:pt x="36733" y="30722"/>
                </a:lnTo>
                <a:lnTo>
                  <a:pt x="37094" y="28811"/>
                </a:lnTo>
                <a:lnTo>
                  <a:pt x="36916" y="28033"/>
                </a:lnTo>
                <a:lnTo>
                  <a:pt x="37094" y="26166"/>
                </a:lnTo>
                <a:lnTo>
                  <a:pt x="38000" y="24983"/>
                </a:lnTo>
                <a:lnTo>
                  <a:pt x="38083" y="23566"/>
                </a:lnTo>
                <a:lnTo>
                  <a:pt x="38450" y="22205"/>
                </a:lnTo>
                <a:lnTo>
                  <a:pt x="37905" y="20011"/>
                </a:lnTo>
                <a:lnTo>
                  <a:pt x="40622" y="16505"/>
                </a:lnTo>
                <a:lnTo>
                  <a:pt x="40888" y="15366"/>
                </a:lnTo>
                <a:lnTo>
                  <a:pt x="42111" y="14727"/>
                </a:lnTo>
                <a:lnTo>
                  <a:pt x="42061" y="12183"/>
                </a:lnTo>
                <a:lnTo>
                  <a:pt x="41483" y="10950"/>
                </a:lnTo>
                <a:lnTo>
                  <a:pt x="41577" y="9577"/>
                </a:lnTo>
                <a:lnTo>
                  <a:pt x="41894" y="8666"/>
                </a:lnTo>
                <a:lnTo>
                  <a:pt x="42288" y="8111"/>
                </a:lnTo>
                <a:lnTo>
                  <a:pt x="41294" y="6800"/>
                </a:lnTo>
                <a:lnTo>
                  <a:pt x="41294" y="6066"/>
                </a:lnTo>
                <a:lnTo>
                  <a:pt x="42150" y="6022"/>
                </a:lnTo>
                <a:lnTo>
                  <a:pt x="42661" y="5566"/>
                </a:lnTo>
                <a:lnTo>
                  <a:pt x="42661" y="4877"/>
                </a:lnTo>
                <a:lnTo>
                  <a:pt x="43233" y="4150"/>
                </a:lnTo>
                <a:lnTo>
                  <a:pt x="43372" y="3283"/>
                </a:lnTo>
                <a:lnTo>
                  <a:pt x="43833" y="2877"/>
                </a:lnTo>
                <a:lnTo>
                  <a:pt x="44600" y="2877"/>
                </a:lnTo>
                <a:lnTo>
                  <a:pt x="45505" y="1972"/>
                </a:lnTo>
                <a:lnTo>
                  <a:pt x="46594" y="2111"/>
                </a:lnTo>
                <a:lnTo>
                  <a:pt x="46772" y="1511"/>
                </a:lnTo>
                <a:lnTo>
                  <a:pt x="47400" y="1511"/>
                </a:lnTo>
                <a:lnTo>
                  <a:pt x="48366" y="2244"/>
                </a:lnTo>
                <a:lnTo>
                  <a:pt x="49072" y="2333"/>
                </a:lnTo>
                <a:lnTo>
                  <a:pt x="50883" y="3877"/>
                </a:lnTo>
                <a:lnTo>
                  <a:pt x="51827" y="4244"/>
                </a:lnTo>
                <a:lnTo>
                  <a:pt x="53500" y="5655"/>
                </a:lnTo>
                <a:lnTo>
                  <a:pt x="53866" y="6022"/>
                </a:lnTo>
                <a:lnTo>
                  <a:pt x="55272" y="5933"/>
                </a:lnTo>
                <a:lnTo>
                  <a:pt x="56538" y="6661"/>
                </a:lnTo>
                <a:lnTo>
                  <a:pt x="58072" y="6755"/>
                </a:lnTo>
                <a:lnTo>
                  <a:pt x="58944" y="6916"/>
                </a:lnTo>
                <a:lnTo>
                  <a:pt x="59738" y="6544"/>
                </a:lnTo>
                <a:lnTo>
                  <a:pt x="60550" y="6572"/>
                </a:lnTo>
                <a:lnTo>
                  <a:pt x="61677" y="7005"/>
                </a:lnTo>
                <a:lnTo>
                  <a:pt x="63172" y="7300"/>
                </a:lnTo>
                <a:lnTo>
                  <a:pt x="63761" y="7638"/>
                </a:lnTo>
                <a:lnTo>
                  <a:pt x="65233" y="7327"/>
                </a:lnTo>
                <a:lnTo>
                  <a:pt x="65455" y="6816"/>
                </a:lnTo>
                <a:lnTo>
                  <a:pt x="64805" y="6272"/>
                </a:lnTo>
                <a:lnTo>
                  <a:pt x="64683" y="5561"/>
                </a:lnTo>
                <a:lnTo>
                  <a:pt x="65688" y="4538"/>
                </a:lnTo>
                <a:lnTo>
                  <a:pt x="66572" y="3388"/>
                </a:lnTo>
                <a:lnTo>
                  <a:pt x="67833" y="3422"/>
                </a:lnTo>
                <a:lnTo>
                  <a:pt x="69016" y="3666"/>
                </a:lnTo>
                <a:lnTo>
                  <a:pt x="69722" y="4438"/>
                </a:lnTo>
                <a:lnTo>
                  <a:pt x="70533" y="4094"/>
                </a:lnTo>
                <a:lnTo>
                  <a:pt x="73233" y="3777"/>
                </a:lnTo>
                <a:lnTo>
                  <a:pt x="73705" y="3183"/>
                </a:lnTo>
                <a:lnTo>
                  <a:pt x="74677" y="2794"/>
                </a:lnTo>
                <a:lnTo>
                  <a:pt x="77288" y="1655"/>
                </a:lnTo>
                <a:lnTo>
                  <a:pt x="78122" y="1722"/>
                </a:lnTo>
                <a:lnTo>
                  <a:pt x="78255" y="2172"/>
                </a:lnTo>
                <a:lnTo>
                  <a:pt x="78711" y="2266"/>
                </a:lnTo>
                <a:lnTo>
                  <a:pt x="78988" y="3000"/>
                </a:lnTo>
                <a:lnTo>
                  <a:pt x="79522" y="3022"/>
                </a:lnTo>
                <a:lnTo>
                  <a:pt x="80294" y="2477"/>
                </a:lnTo>
                <a:lnTo>
                  <a:pt x="81816" y="2411"/>
                </a:lnTo>
                <a:lnTo>
                  <a:pt x="82661" y="2222"/>
                </a:lnTo>
                <a:lnTo>
                  <a:pt x="83400" y="2200"/>
                </a:lnTo>
                <a:lnTo>
                  <a:pt x="84211" y="983"/>
                </a:lnTo>
                <a:lnTo>
                  <a:pt x="83950" y="555"/>
                </a:lnTo>
                <a:lnTo>
                  <a:pt x="84011" y="77"/>
                </a:lnTo>
                <a:lnTo>
                  <a:pt x="84961" y="0"/>
                </a:lnTo>
                <a:lnTo>
                  <a:pt x="85544" y="583"/>
                </a:lnTo>
                <a:lnTo>
                  <a:pt x="86883" y="783"/>
                </a:lnTo>
                <a:lnTo>
                  <a:pt x="87616" y="716"/>
                </a:lnTo>
                <a:lnTo>
                  <a:pt x="88216" y="1061"/>
                </a:lnTo>
                <a:lnTo>
                  <a:pt x="89155" y="1216"/>
                </a:lnTo>
                <a:lnTo>
                  <a:pt x="90033" y="1811"/>
                </a:lnTo>
                <a:lnTo>
                  <a:pt x="92394" y="1833"/>
                </a:lnTo>
                <a:lnTo>
                  <a:pt x="92750" y="2033"/>
                </a:lnTo>
                <a:lnTo>
                  <a:pt x="94711" y="1150"/>
                </a:lnTo>
                <a:lnTo>
                  <a:pt x="96122" y="1294"/>
                </a:lnTo>
                <a:lnTo>
                  <a:pt x="97283" y="1977"/>
                </a:lnTo>
                <a:lnTo>
                  <a:pt x="97711" y="2127"/>
                </a:lnTo>
                <a:lnTo>
                  <a:pt x="97916" y="3138"/>
                </a:lnTo>
                <a:lnTo>
                  <a:pt x="98605" y="3938"/>
                </a:lnTo>
                <a:lnTo>
                  <a:pt x="99305" y="4150"/>
                </a:lnTo>
                <a:lnTo>
                  <a:pt x="100027" y="4922"/>
                </a:lnTo>
                <a:lnTo>
                  <a:pt x="101288" y="5994"/>
                </a:lnTo>
                <a:lnTo>
                  <a:pt x="102538" y="6477"/>
                </a:lnTo>
                <a:lnTo>
                  <a:pt x="103244" y="6272"/>
                </a:lnTo>
                <a:lnTo>
                  <a:pt x="103700" y="5472"/>
                </a:lnTo>
                <a:lnTo>
                  <a:pt x="104488" y="5061"/>
                </a:lnTo>
                <a:lnTo>
                  <a:pt x="105977" y="5061"/>
                </a:lnTo>
                <a:lnTo>
                  <a:pt x="106783" y="5100"/>
                </a:lnTo>
                <a:lnTo>
                  <a:pt x="106977" y="5450"/>
                </a:lnTo>
                <a:lnTo>
                  <a:pt x="107488" y="5472"/>
                </a:lnTo>
                <a:lnTo>
                  <a:pt x="108805" y="5100"/>
                </a:lnTo>
                <a:lnTo>
                  <a:pt x="109355" y="4422"/>
                </a:lnTo>
                <a:lnTo>
                  <a:pt x="110033" y="3600"/>
                </a:lnTo>
                <a:lnTo>
                  <a:pt x="111433" y="3666"/>
                </a:lnTo>
                <a:lnTo>
                  <a:pt x="111933" y="3988"/>
                </a:lnTo>
                <a:lnTo>
                  <a:pt x="112711" y="5583"/>
                </a:lnTo>
                <a:lnTo>
                  <a:pt x="113411" y="6411"/>
                </a:lnTo>
                <a:lnTo>
                  <a:pt x="113738" y="6966"/>
                </a:lnTo>
                <a:lnTo>
                  <a:pt x="115400" y="7511"/>
                </a:lnTo>
                <a:lnTo>
                  <a:pt x="116066" y="8122"/>
                </a:lnTo>
                <a:lnTo>
                  <a:pt x="116527" y="9172"/>
                </a:lnTo>
                <a:lnTo>
                  <a:pt x="116911" y="9683"/>
                </a:lnTo>
                <a:lnTo>
                  <a:pt x="117261" y="10588"/>
                </a:lnTo>
                <a:lnTo>
                  <a:pt x="117394" y="11305"/>
                </a:lnTo>
                <a:lnTo>
                  <a:pt x="117644" y="11327"/>
                </a:lnTo>
                <a:lnTo>
                  <a:pt x="119188" y="11277"/>
                </a:lnTo>
                <a:lnTo>
                  <a:pt x="119666" y="11566"/>
                </a:lnTo>
                <a:lnTo>
                  <a:pt x="119344" y="12744"/>
                </a:lnTo>
                <a:lnTo>
                  <a:pt x="118705" y="13588"/>
                </a:lnTo>
                <a:lnTo>
                  <a:pt x="118705" y="15344"/>
                </a:lnTo>
                <a:lnTo>
                  <a:pt x="118338" y="17522"/>
                </a:lnTo>
                <a:lnTo>
                  <a:pt x="118205" y="19127"/>
                </a:lnTo>
                <a:lnTo>
                  <a:pt x="118916" y="19633"/>
                </a:lnTo>
                <a:lnTo>
                  <a:pt x="119516" y="20450"/>
                </a:lnTo>
                <a:lnTo>
                  <a:pt x="120000" y="21505"/>
                </a:lnTo>
                <a:lnTo>
                  <a:pt x="119883" y="22205"/>
                </a:lnTo>
                <a:lnTo>
                  <a:pt x="116655" y="26527"/>
                </a:lnTo>
                <a:lnTo>
                  <a:pt x="114683" y="28761"/>
                </a:lnTo>
                <a:lnTo>
                  <a:pt x="114127" y="29716"/>
                </a:lnTo>
                <a:lnTo>
                  <a:pt x="111694" y="34144"/>
                </a:lnTo>
                <a:lnTo>
                  <a:pt x="111250" y="34911"/>
                </a:lnTo>
                <a:lnTo>
                  <a:pt x="111200" y="36561"/>
                </a:lnTo>
                <a:lnTo>
                  <a:pt x="111011" y="38877"/>
                </a:lnTo>
                <a:lnTo>
                  <a:pt x="110194" y="41155"/>
                </a:lnTo>
                <a:lnTo>
                  <a:pt x="110377" y="42622"/>
                </a:lnTo>
                <a:lnTo>
                  <a:pt x="108711" y="44161"/>
                </a:lnTo>
                <a:lnTo>
                  <a:pt x="107533" y="45577"/>
                </a:lnTo>
                <a:lnTo>
                  <a:pt x="106583" y="49405"/>
                </a:lnTo>
                <a:lnTo>
                  <a:pt x="106355" y="51094"/>
                </a:lnTo>
                <a:lnTo>
                  <a:pt x="107161" y="52416"/>
                </a:lnTo>
                <a:lnTo>
                  <a:pt x="107300" y="53822"/>
                </a:lnTo>
                <a:lnTo>
                  <a:pt x="107300" y="55461"/>
                </a:lnTo>
                <a:lnTo>
                  <a:pt x="109250" y="68227"/>
                </a:lnTo>
                <a:lnTo>
                  <a:pt x="110744" y="75705"/>
                </a:lnTo>
                <a:lnTo>
                  <a:pt x="115177" y="81855"/>
                </a:lnTo>
                <a:lnTo>
                  <a:pt x="116700" y="86861"/>
                </a:lnTo>
                <a:lnTo>
                  <a:pt x="115811" y="86411"/>
                </a:lnTo>
                <a:lnTo>
                  <a:pt x="105566" y="88916"/>
                </a:lnTo>
                <a:lnTo>
                  <a:pt x="103005" y="93850"/>
                </a:lnTo>
                <a:lnTo>
                  <a:pt x="103350" y="95250"/>
                </a:lnTo>
                <a:lnTo>
                  <a:pt x="104055" y="95911"/>
                </a:lnTo>
                <a:lnTo>
                  <a:pt x="104661" y="96261"/>
                </a:lnTo>
                <a:lnTo>
                  <a:pt x="104594" y="96988"/>
                </a:lnTo>
                <a:lnTo>
                  <a:pt x="104183" y="97405"/>
                </a:lnTo>
                <a:lnTo>
                  <a:pt x="104305" y="98266"/>
                </a:lnTo>
                <a:lnTo>
                  <a:pt x="104183" y="99116"/>
                </a:lnTo>
                <a:lnTo>
                  <a:pt x="104327" y="100088"/>
                </a:lnTo>
                <a:lnTo>
                  <a:pt x="104138" y="101416"/>
                </a:lnTo>
                <a:lnTo>
                  <a:pt x="103650" y="101683"/>
                </a:lnTo>
                <a:lnTo>
                  <a:pt x="103872" y="102088"/>
                </a:lnTo>
                <a:lnTo>
                  <a:pt x="103455" y="102733"/>
                </a:lnTo>
                <a:lnTo>
                  <a:pt x="102238" y="103866"/>
                </a:lnTo>
                <a:lnTo>
                  <a:pt x="102100" y="104727"/>
                </a:lnTo>
                <a:lnTo>
                  <a:pt x="102200" y="108238"/>
                </a:lnTo>
                <a:lnTo>
                  <a:pt x="102283" y="109877"/>
                </a:lnTo>
                <a:lnTo>
                  <a:pt x="103105" y="110516"/>
                </a:lnTo>
                <a:lnTo>
                  <a:pt x="104777" y="112338"/>
                </a:lnTo>
                <a:lnTo>
                  <a:pt x="105138" y="113338"/>
                </a:lnTo>
                <a:lnTo>
                  <a:pt x="105716" y="114116"/>
                </a:lnTo>
                <a:lnTo>
                  <a:pt x="108300" y="114172"/>
                </a:lnTo>
                <a:lnTo>
                  <a:pt x="108622" y="113988"/>
                </a:lnTo>
                <a:lnTo>
                  <a:pt x="108255" y="113394"/>
                </a:lnTo>
                <a:lnTo>
                  <a:pt x="108122" y="112661"/>
                </a:lnTo>
                <a:lnTo>
                  <a:pt x="109477" y="112444"/>
                </a:lnTo>
                <a:lnTo>
                  <a:pt x="110294" y="112755"/>
                </a:lnTo>
                <a:lnTo>
                  <a:pt x="110605" y="119455"/>
                </a:lnTo>
                <a:lnTo>
                  <a:pt x="110294" y="120000"/>
                </a:lnTo>
                <a:lnTo>
                  <a:pt x="109250" y="119816"/>
                </a:lnTo>
                <a:lnTo>
                  <a:pt x="109155" y="119455"/>
                </a:lnTo>
                <a:lnTo>
                  <a:pt x="108711" y="119361"/>
                </a:lnTo>
                <a:lnTo>
                  <a:pt x="107755" y="119716"/>
                </a:lnTo>
                <a:lnTo>
                  <a:pt x="106716" y="120000"/>
                </a:lnTo>
                <a:lnTo>
                  <a:pt x="105950" y="120000"/>
                </a:lnTo>
                <a:lnTo>
                  <a:pt x="104594" y="118777"/>
                </a:lnTo>
                <a:lnTo>
                  <a:pt x="103366" y="117316"/>
                </a:lnTo>
                <a:lnTo>
                  <a:pt x="102238" y="116316"/>
                </a:lnTo>
                <a:lnTo>
                  <a:pt x="100922" y="114533"/>
                </a:lnTo>
                <a:lnTo>
                  <a:pt x="99533" y="113622"/>
                </a:lnTo>
                <a:lnTo>
                  <a:pt x="97216" y="112844"/>
                </a:lnTo>
                <a:lnTo>
                  <a:pt x="95683" y="111977"/>
                </a:lnTo>
                <a:lnTo>
                  <a:pt x="95550" y="111300"/>
                </a:lnTo>
                <a:lnTo>
                  <a:pt x="94605" y="110161"/>
                </a:lnTo>
                <a:lnTo>
                  <a:pt x="94605" y="108355"/>
                </a:lnTo>
                <a:lnTo>
                  <a:pt x="94088" y="108188"/>
                </a:lnTo>
                <a:lnTo>
                  <a:pt x="93527" y="108488"/>
                </a:lnTo>
                <a:lnTo>
                  <a:pt x="92705" y="108633"/>
                </a:lnTo>
                <a:lnTo>
                  <a:pt x="92111" y="110300"/>
                </a:lnTo>
                <a:lnTo>
                  <a:pt x="92050" y="110916"/>
                </a:lnTo>
                <a:lnTo>
                  <a:pt x="90144" y="111550"/>
                </a:lnTo>
                <a:lnTo>
                  <a:pt x="89155" y="111550"/>
                </a:lnTo>
                <a:lnTo>
                  <a:pt x="89044" y="111183"/>
                </a:lnTo>
                <a:lnTo>
                  <a:pt x="87566" y="110850"/>
                </a:lnTo>
                <a:lnTo>
                  <a:pt x="86350" y="110650"/>
                </a:lnTo>
                <a:lnTo>
                  <a:pt x="84861" y="109750"/>
                </a:lnTo>
                <a:lnTo>
                  <a:pt x="84261" y="109672"/>
                </a:lnTo>
                <a:lnTo>
                  <a:pt x="83038" y="109111"/>
                </a:lnTo>
                <a:lnTo>
                  <a:pt x="82566" y="109083"/>
                </a:lnTo>
                <a:lnTo>
                  <a:pt x="82638" y="108633"/>
                </a:lnTo>
                <a:lnTo>
                  <a:pt x="82505" y="107733"/>
                </a:lnTo>
                <a:lnTo>
                  <a:pt x="82194" y="107138"/>
                </a:lnTo>
                <a:lnTo>
                  <a:pt x="82127" y="105888"/>
                </a:lnTo>
                <a:lnTo>
                  <a:pt x="81755" y="105772"/>
                </a:lnTo>
                <a:lnTo>
                  <a:pt x="80111" y="106277"/>
                </a:lnTo>
                <a:lnTo>
                  <a:pt x="79705" y="106683"/>
                </a:lnTo>
                <a:lnTo>
                  <a:pt x="78761" y="106722"/>
                </a:lnTo>
                <a:lnTo>
                  <a:pt x="77894" y="107111"/>
                </a:lnTo>
                <a:lnTo>
                  <a:pt x="77227" y="107738"/>
                </a:lnTo>
                <a:lnTo>
                  <a:pt x="76811" y="107577"/>
                </a:lnTo>
                <a:lnTo>
                  <a:pt x="76588" y="107188"/>
                </a:lnTo>
                <a:lnTo>
                  <a:pt x="76516" y="106033"/>
                </a:lnTo>
                <a:lnTo>
                  <a:pt x="76222" y="105633"/>
                </a:lnTo>
                <a:lnTo>
                  <a:pt x="75205" y="105322"/>
                </a:lnTo>
                <a:lnTo>
                  <a:pt x="74483" y="105333"/>
                </a:lnTo>
                <a:lnTo>
                  <a:pt x="73983" y="104916"/>
                </a:lnTo>
                <a:lnTo>
                  <a:pt x="73977" y="104783"/>
                </a:lnTo>
                <a:lnTo>
                  <a:pt x="72827" y="104922"/>
                </a:lnTo>
                <a:lnTo>
                  <a:pt x="71833" y="105322"/>
                </a:lnTo>
                <a:lnTo>
                  <a:pt x="70738" y="105850"/>
                </a:lnTo>
                <a:lnTo>
                  <a:pt x="70166" y="106077"/>
                </a:lnTo>
                <a:lnTo>
                  <a:pt x="69488" y="106227"/>
                </a:lnTo>
                <a:lnTo>
                  <a:pt x="68916" y="106122"/>
                </a:lnTo>
                <a:lnTo>
                  <a:pt x="67300" y="106072"/>
                </a:lnTo>
                <a:lnTo>
                  <a:pt x="66627" y="105838"/>
                </a:lnTo>
                <a:lnTo>
                  <a:pt x="65738" y="105194"/>
                </a:lnTo>
                <a:lnTo>
                  <a:pt x="65122" y="105194"/>
                </a:lnTo>
                <a:lnTo>
                  <a:pt x="64788" y="105422"/>
                </a:lnTo>
                <a:lnTo>
                  <a:pt x="64244" y="105616"/>
                </a:lnTo>
                <a:lnTo>
                  <a:pt x="63855" y="106050"/>
                </a:lnTo>
                <a:lnTo>
                  <a:pt x="63150" y="106127"/>
                </a:lnTo>
                <a:lnTo>
                  <a:pt x="62977" y="105683"/>
                </a:lnTo>
                <a:lnTo>
                  <a:pt x="62988" y="104455"/>
                </a:lnTo>
                <a:lnTo>
                  <a:pt x="63438" y="104061"/>
                </a:lnTo>
                <a:lnTo>
                  <a:pt x="63372" y="103738"/>
                </a:lnTo>
                <a:lnTo>
                  <a:pt x="63744" y="102772"/>
                </a:lnTo>
                <a:lnTo>
                  <a:pt x="63011" y="102183"/>
                </a:lnTo>
                <a:lnTo>
                  <a:pt x="62766" y="100905"/>
                </a:lnTo>
                <a:lnTo>
                  <a:pt x="63083" y="100494"/>
                </a:lnTo>
                <a:lnTo>
                  <a:pt x="63083" y="99811"/>
                </a:lnTo>
                <a:lnTo>
                  <a:pt x="62283" y="99038"/>
                </a:lnTo>
                <a:lnTo>
                  <a:pt x="62283" y="98355"/>
                </a:lnTo>
                <a:lnTo>
                  <a:pt x="62511" y="97544"/>
                </a:lnTo>
                <a:lnTo>
                  <a:pt x="62411" y="96766"/>
                </a:lnTo>
                <a:lnTo>
                  <a:pt x="61916" y="96661"/>
                </a:lnTo>
                <a:lnTo>
                  <a:pt x="61511" y="95888"/>
                </a:lnTo>
                <a:lnTo>
                  <a:pt x="61105" y="95622"/>
                </a:lnTo>
                <a:lnTo>
                  <a:pt x="61105" y="94938"/>
                </a:lnTo>
                <a:lnTo>
                  <a:pt x="60550" y="94161"/>
                </a:lnTo>
                <a:lnTo>
                  <a:pt x="60522" y="93522"/>
                </a:lnTo>
                <a:lnTo>
                  <a:pt x="60194" y="92966"/>
                </a:lnTo>
                <a:lnTo>
                  <a:pt x="60694" y="91694"/>
                </a:lnTo>
                <a:lnTo>
                  <a:pt x="60522" y="89422"/>
                </a:lnTo>
                <a:lnTo>
                  <a:pt x="60238" y="88644"/>
                </a:lnTo>
                <a:lnTo>
                  <a:pt x="60377" y="88188"/>
                </a:lnTo>
                <a:lnTo>
                  <a:pt x="60694" y="87733"/>
                </a:lnTo>
                <a:lnTo>
                  <a:pt x="60694" y="86827"/>
                </a:lnTo>
                <a:lnTo>
                  <a:pt x="60011" y="85816"/>
                </a:lnTo>
                <a:lnTo>
                  <a:pt x="60250" y="84755"/>
                </a:lnTo>
                <a:lnTo>
                  <a:pt x="60788" y="83722"/>
                </a:lnTo>
                <a:lnTo>
                  <a:pt x="60788" y="82811"/>
                </a:lnTo>
                <a:lnTo>
                  <a:pt x="60861" y="81855"/>
                </a:lnTo>
                <a:lnTo>
                  <a:pt x="60722" y="81072"/>
                </a:lnTo>
                <a:lnTo>
                  <a:pt x="53416" y="80533"/>
                </a:lnTo>
                <a:lnTo>
                  <a:pt x="53238" y="79900"/>
                </a:lnTo>
                <a:lnTo>
                  <a:pt x="53633" y="79216"/>
                </a:lnTo>
                <a:lnTo>
                  <a:pt x="53683" y="78477"/>
                </a:lnTo>
                <a:lnTo>
                  <a:pt x="51788" y="78311"/>
                </a:lnTo>
                <a:lnTo>
                  <a:pt x="51744" y="78894"/>
                </a:lnTo>
                <a:lnTo>
                  <a:pt x="45638" y="78988"/>
                </a:lnTo>
                <a:lnTo>
                  <a:pt x="45461" y="80805"/>
                </a:lnTo>
                <a:lnTo>
                  <a:pt x="45016" y="81811"/>
                </a:lnTo>
                <a:lnTo>
                  <a:pt x="44461" y="82077"/>
                </a:lnTo>
                <a:lnTo>
                  <a:pt x="44644" y="83311"/>
                </a:lnTo>
                <a:lnTo>
                  <a:pt x="44694" y="85050"/>
                </a:lnTo>
                <a:lnTo>
                  <a:pt x="39944" y="85361"/>
                </a:lnTo>
                <a:lnTo>
                  <a:pt x="39133" y="85816"/>
                </a:lnTo>
                <a:lnTo>
                  <a:pt x="36961" y="85683"/>
                </a:lnTo>
                <a:lnTo>
                  <a:pt x="36277" y="85461"/>
                </a:lnTo>
                <a:lnTo>
                  <a:pt x="35105" y="85683"/>
                </a:lnTo>
                <a:lnTo>
                  <a:pt x="33438" y="85777"/>
                </a:lnTo>
                <a:lnTo>
                  <a:pt x="32750" y="85411"/>
                </a:lnTo>
                <a:lnTo>
                  <a:pt x="32394" y="83133"/>
                </a:lnTo>
                <a:lnTo>
                  <a:pt x="31588" y="81944"/>
                </a:lnTo>
                <a:lnTo>
                  <a:pt x="31038" y="81127"/>
                </a:lnTo>
                <a:lnTo>
                  <a:pt x="30488" y="80722"/>
                </a:lnTo>
                <a:lnTo>
                  <a:pt x="30450" y="79988"/>
                </a:lnTo>
                <a:lnTo>
                  <a:pt x="30222" y="79450"/>
                </a:lnTo>
                <a:lnTo>
                  <a:pt x="29872" y="77938"/>
                </a:lnTo>
                <a:lnTo>
                  <a:pt x="29177" y="76794"/>
                </a:lnTo>
                <a:lnTo>
                  <a:pt x="29177" y="75888"/>
                </a:lnTo>
                <a:lnTo>
                  <a:pt x="29505" y="75288"/>
                </a:lnTo>
                <a:lnTo>
                  <a:pt x="29366" y="74522"/>
                </a:lnTo>
                <a:lnTo>
                  <a:pt x="28861" y="73833"/>
                </a:lnTo>
                <a:lnTo>
                  <a:pt x="28650" y="73094"/>
                </a:lnTo>
                <a:lnTo>
                  <a:pt x="28816" y="72822"/>
                </a:lnTo>
                <a:lnTo>
                  <a:pt x="28816" y="71916"/>
                </a:lnTo>
                <a:lnTo>
                  <a:pt x="22266" y="71883"/>
                </a:lnTo>
                <a:lnTo>
                  <a:pt x="17838" y="71883"/>
                </a:lnTo>
                <a:lnTo>
                  <a:pt x="15666" y="72055"/>
                </a:lnTo>
                <a:lnTo>
                  <a:pt x="13677" y="71966"/>
                </a:lnTo>
                <a:lnTo>
                  <a:pt x="12683" y="71883"/>
                </a:lnTo>
                <a:lnTo>
                  <a:pt x="10822" y="71966"/>
                </a:lnTo>
                <a:lnTo>
                  <a:pt x="9383" y="72011"/>
                </a:lnTo>
                <a:lnTo>
                  <a:pt x="8111" y="72011"/>
                </a:lnTo>
                <a:lnTo>
                  <a:pt x="7261" y="71916"/>
                </a:lnTo>
                <a:lnTo>
                  <a:pt x="6311" y="71822"/>
                </a:lnTo>
                <a:lnTo>
                  <a:pt x="5311" y="72055"/>
                </a:lnTo>
                <a:lnTo>
                  <a:pt x="4211" y="72355"/>
                </a:lnTo>
                <a:lnTo>
                  <a:pt x="3822" y="72561"/>
                </a:lnTo>
                <a:lnTo>
                  <a:pt x="3333" y="72561"/>
                </a:lnTo>
                <a:lnTo>
                  <a:pt x="3127" y="72861"/>
                </a:lnTo>
                <a:lnTo>
                  <a:pt x="3000" y="72933"/>
                </a:lnTo>
                <a:lnTo>
                  <a:pt x="2894" y="72916"/>
                </a:lnTo>
                <a:lnTo>
                  <a:pt x="2138" y="72344"/>
                </a:lnTo>
                <a:lnTo>
                  <a:pt x="333" y="72300"/>
                </a:lnTo>
                <a:cubicBezTo>
                  <a:pt x="333" y="72300"/>
                  <a:pt x="0" y="71561"/>
                  <a:pt x="0" y="71561"/>
                </a:cubicBezTo>
                <a:close/>
                <a:moveTo>
                  <a:pt x="0" y="715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4" name="Google Shape;2844;p205"/>
          <p:cNvSpPr/>
          <p:nvPr/>
        </p:nvSpPr>
        <p:spPr>
          <a:xfrm>
            <a:off x="14650891" y="9217978"/>
            <a:ext cx="204848" cy="469225"/>
          </a:xfrm>
          <a:custGeom>
            <a:rect b="b" l="l" r="r" t="t"/>
            <a:pathLst>
              <a:path extrusionOk="0" h="120000" w="120000">
                <a:moveTo>
                  <a:pt x="11911" y="500"/>
                </a:moveTo>
                <a:lnTo>
                  <a:pt x="13661" y="0"/>
                </a:lnTo>
                <a:lnTo>
                  <a:pt x="17283" y="161"/>
                </a:lnTo>
                <a:lnTo>
                  <a:pt x="19472" y="1827"/>
                </a:lnTo>
                <a:lnTo>
                  <a:pt x="24122" y="2077"/>
                </a:lnTo>
                <a:lnTo>
                  <a:pt x="26100" y="3061"/>
                </a:lnTo>
                <a:lnTo>
                  <a:pt x="28444" y="2461"/>
                </a:lnTo>
                <a:lnTo>
                  <a:pt x="32711" y="2711"/>
                </a:lnTo>
                <a:lnTo>
                  <a:pt x="35172" y="3494"/>
                </a:lnTo>
                <a:lnTo>
                  <a:pt x="37966" y="3716"/>
                </a:lnTo>
                <a:lnTo>
                  <a:pt x="39583" y="4727"/>
                </a:lnTo>
                <a:lnTo>
                  <a:pt x="43733" y="5733"/>
                </a:lnTo>
                <a:lnTo>
                  <a:pt x="47811" y="7305"/>
                </a:lnTo>
                <a:lnTo>
                  <a:pt x="60477" y="12788"/>
                </a:lnTo>
                <a:lnTo>
                  <a:pt x="62411" y="18422"/>
                </a:lnTo>
                <a:lnTo>
                  <a:pt x="61777" y="43422"/>
                </a:lnTo>
                <a:lnTo>
                  <a:pt x="59933" y="46194"/>
                </a:lnTo>
                <a:lnTo>
                  <a:pt x="66177" y="59905"/>
                </a:lnTo>
                <a:lnTo>
                  <a:pt x="78122" y="62361"/>
                </a:lnTo>
                <a:lnTo>
                  <a:pt x="83605" y="64394"/>
                </a:lnTo>
                <a:lnTo>
                  <a:pt x="86283" y="65900"/>
                </a:lnTo>
                <a:lnTo>
                  <a:pt x="90066" y="66222"/>
                </a:lnTo>
                <a:lnTo>
                  <a:pt x="102950" y="71244"/>
                </a:lnTo>
                <a:lnTo>
                  <a:pt x="105366" y="73622"/>
                </a:lnTo>
                <a:lnTo>
                  <a:pt x="114022" y="78222"/>
                </a:lnTo>
                <a:lnTo>
                  <a:pt x="117350" y="81850"/>
                </a:lnTo>
                <a:lnTo>
                  <a:pt x="119800" y="83894"/>
                </a:lnTo>
                <a:lnTo>
                  <a:pt x="120000" y="85505"/>
                </a:lnTo>
                <a:lnTo>
                  <a:pt x="115133" y="86144"/>
                </a:lnTo>
                <a:lnTo>
                  <a:pt x="113461" y="87650"/>
                </a:lnTo>
                <a:lnTo>
                  <a:pt x="109416" y="87883"/>
                </a:lnTo>
                <a:lnTo>
                  <a:pt x="108038" y="89033"/>
                </a:lnTo>
                <a:lnTo>
                  <a:pt x="110011" y="90105"/>
                </a:lnTo>
                <a:lnTo>
                  <a:pt x="109144" y="91516"/>
                </a:lnTo>
                <a:lnTo>
                  <a:pt x="112922" y="93216"/>
                </a:lnTo>
                <a:lnTo>
                  <a:pt x="112683" y="98688"/>
                </a:lnTo>
                <a:lnTo>
                  <a:pt x="110250" y="101027"/>
                </a:lnTo>
                <a:lnTo>
                  <a:pt x="105077" y="102755"/>
                </a:lnTo>
                <a:lnTo>
                  <a:pt x="97466" y="103605"/>
                </a:lnTo>
                <a:lnTo>
                  <a:pt x="93627" y="107600"/>
                </a:lnTo>
                <a:lnTo>
                  <a:pt x="92538" y="110350"/>
                </a:lnTo>
                <a:lnTo>
                  <a:pt x="88711" y="112927"/>
                </a:lnTo>
                <a:lnTo>
                  <a:pt x="91466" y="116483"/>
                </a:lnTo>
                <a:lnTo>
                  <a:pt x="89838" y="119361"/>
                </a:lnTo>
                <a:lnTo>
                  <a:pt x="82461" y="120000"/>
                </a:lnTo>
                <a:lnTo>
                  <a:pt x="80572" y="117872"/>
                </a:lnTo>
                <a:lnTo>
                  <a:pt x="83050" y="116038"/>
                </a:lnTo>
                <a:lnTo>
                  <a:pt x="78122" y="113338"/>
                </a:lnTo>
                <a:lnTo>
                  <a:pt x="73733" y="111972"/>
                </a:lnTo>
                <a:lnTo>
                  <a:pt x="68900" y="110900"/>
                </a:lnTo>
                <a:lnTo>
                  <a:pt x="62672" y="108538"/>
                </a:lnTo>
                <a:lnTo>
                  <a:pt x="56116" y="105433"/>
                </a:lnTo>
                <a:lnTo>
                  <a:pt x="55316" y="103055"/>
                </a:lnTo>
                <a:lnTo>
                  <a:pt x="52050" y="99744"/>
                </a:lnTo>
                <a:lnTo>
                  <a:pt x="51188" y="97300"/>
                </a:lnTo>
                <a:lnTo>
                  <a:pt x="56116" y="94605"/>
                </a:lnTo>
                <a:lnTo>
                  <a:pt x="58044" y="91177"/>
                </a:lnTo>
                <a:lnTo>
                  <a:pt x="65866" y="87883"/>
                </a:lnTo>
                <a:lnTo>
                  <a:pt x="66772" y="84427"/>
                </a:lnTo>
                <a:lnTo>
                  <a:pt x="66772" y="80355"/>
                </a:lnTo>
                <a:lnTo>
                  <a:pt x="63233" y="78000"/>
                </a:lnTo>
                <a:lnTo>
                  <a:pt x="53138" y="77044"/>
                </a:lnTo>
                <a:lnTo>
                  <a:pt x="45222" y="77155"/>
                </a:lnTo>
                <a:lnTo>
                  <a:pt x="41988" y="78550"/>
                </a:lnTo>
                <a:lnTo>
                  <a:pt x="37322" y="78550"/>
                </a:lnTo>
                <a:lnTo>
                  <a:pt x="34361" y="79194"/>
                </a:lnTo>
                <a:lnTo>
                  <a:pt x="28111" y="77688"/>
                </a:lnTo>
                <a:lnTo>
                  <a:pt x="27544" y="75861"/>
                </a:lnTo>
                <a:lnTo>
                  <a:pt x="24244" y="74355"/>
                </a:lnTo>
                <a:lnTo>
                  <a:pt x="22905" y="72961"/>
                </a:lnTo>
                <a:lnTo>
                  <a:pt x="20427" y="71361"/>
                </a:lnTo>
                <a:lnTo>
                  <a:pt x="10427" y="72316"/>
                </a:lnTo>
                <a:lnTo>
                  <a:pt x="9666" y="70900"/>
                </a:lnTo>
                <a:lnTo>
                  <a:pt x="6416" y="68050"/>
                </a:lnTo>
                <a:lnTo>
                  <a:pt x="1194" y="65505"/>
                </a:lnTo>
                <a:lnTo>
                  <a:pt x="0" y="64116"/>
                </a:lnTo>
                <a:lnTo>
                  <a:pt x="3938" y="63322"/>
                </a:lnTo>
                <a:lnTo>
                  <a:pt x="9666" y="60705"/>
                </a:lnTo>
                <a:lnTo>
                  <a:pt x="9666" y="58572"/>
                </a:lnTo>
                <a:lnTo>
                  <a:pt x="10883" y="57016"/>
                </a:lnTo>
                <a:lnTo>
                  <a:pt x="9772" y="55783"/>
                </a:lnTo>
                <a:lnTo>
                  <a:pt x="9483" y="53683"/>
                </a:lnTo>
                <a:lnTo>
                  <a:pt x="11150" y="52522"/>
                </a:lnTo>
                <a:lnTo>
                  <a:pt x="19450" y="50111"/>
                </a:lnTo>
                <a:lnTo>
                  <a:pt x="24800" y="49116"/>
                </a:lnTo>
                <a:lnTo>
                  <a:pt x="26800" y="47611"/>
                </a:lnTo>
                <a:lnTo>
                  <a:pt x="30400" y="47244"/>
                </a:lnTo>
                <a:lnTo>
                  <a:pt x="29783" y="46111"/>
                </a:lnTo>
                <a:lnTo>
                  <a:pt x="25711" y="45088"/>
                </a:lnTo>
                <a:lnTo>
                  <a:pt x="25188" y="43705"/>
                </a:lnTo>
                <a:lnTo>
                  <a:pt x="23500" y="41761"/>
                </a:lnTo>
                <a:lnTo>
                  <a:pt x="25500" y="41055"/>
                </a:lnTo>
                <a:lnTo>
                  <a:pt x="27005" y="39500"/>
                </a:lnTo>
                <a:lnTo>
                  <a:pt x="23500" y="37194"/>
                </a:lnTo>
                <a:lnTo>
                  <a:pt x="26550" y="35255"/>
                </a:lnTo>
                <a:lnTo>
                  <a:pt x="25188" y="33477"/>
                </a:lnTo>
                <a:lnTo>
                  <a:pt x="24511" y="31227"/>
                </a:lnTo>
                <a:lnTo>
                  <a:pt x="22044" y="28633"/>
                </a:lnTo>
                <a:lnTo>
                  <a:pt x="23238" y="26172"/>
                </a:lnTo>
                <a:lnTo>
                  <a:pt x="31727" y="22733"/>
                </a:lnTo>
                <a:lnTo>
                  <a:pt x="31727" y="21872"/>
                </a:lnTo>
                <a:lnTo>
                  <a:pt x="33616" y="20822"/>
                </a:lnTo>
                <a:lnTo>
                  <a:pt x="33211" y="17716"/>
                </a:lnTo>
                <a:lnTo>
                  <a:pt x="31072" y="15527"/>
                </a:lnTo>
                <a:lnTo>
                  <a:pt x="24661" y="13700"/>
                </a:lnTo>
                <a:lnTo>
                  <a:pt x="23811" y="12250"/>
                </a:lnTo>
                <a:lnTo>
                  <a:pt x="28055" y="8494"/>
                </a:lnTo>
                <a:lnTo>
                  <a:pt x="28344" y="7400"/>
                </a:lnTo>
                <a:lnTo>
                  <a:pt x="23711" y="6827"/>
                </a:lnTo>
                <a:lnTo>
                  <a:pt x="18383" y="5594"/>
                </a:lnTo>
                <a:lnTo>
                  <a:pt x="16616" y="3494"/>
                </a:lnTo>
                <a:lnTo>
                  <a:pt x="13983" y="2672"/>
                </a:lnTo>
                <a:cubicBezTo>
                  <a:pt x="13983" y="2672"/>
                  <a:pt x="11911" y="500"/>
                  <a:pt x="11911" y="500"/>
                </a:cubicBezTo>
                <a:close/>
                <a:moveTo>
                  <a:pt x="11911" y="5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5" name="Google Shape;2845;p205"/>
          <p:cNvSpPr/>
          <p:nvPr/>
        </p:nvSpPr>
        <p:spPr>
          <a:xfrm>
            <a:off x="13950555" y="9147945"/>
            <a:ext cx="763365" cy="586532"/>
          </a:xfrm>
          <a:custGeom>
            <a:rect b="b" l="l" r="r" t="t"/>
            <a:pathLst>
              <a:path extrusionOk="0" h="120000" w="120000">
                <a:moveTo>
                  <a:pt x="21894" y="34838"/>
                </a:moveTo>
                <a:lnTo>
                  <a:pt x="22705" y="35622"/>
                </a:lnTo>
                <a:lnTo>
                  <a:pt x="23872" y="35605"/>
                </a:lnTo>
                <a:lnTo>
                  <a:pt x="25511" y="36188"/>
                </a:lnTo>
                <a:lnTo>
                  <a:pt x="25977" y="36938"/>
                </a:lnTo>
                <a:lnTo>
                  <a:pt x="26094" y="39116"/>
                </a:lnTo>
                <a:lnTo>
                  <a:pt x="26455" y="39850"/>
                </a:lnTo>
                <a:lnTo>
                  <a:pt x="27127" y="40155"/>
                </a:lnTo>
                <a:lnTo>
                  <a:pt x="28211" y="38972"/>
                </a:lnTo>
                <a:lnTo>
                  <a:pt x="29605" y="38238"/>
                </a:lnTo>
                <a:lnTo>
                  <a:pt x="31127" y="38166"/>
                </a:lnTo>
                <a:lnTo>
                  <a:pt x="31783" y="37400"/>
                </a:lnTo>
                <a:lnTo>
                  <a:pt x="34438" y="36450"/>
                </a:lnTo>
                <a:lnTo>
                  <a:pt x="35033" y="36666"/>
                </a:lnTo>
                <a:lnTo>
                  <a:pt x="35150" y="39022"/>
                </a:lnTo>
                <a:lnTo>
                  <a:pt x="35655" y="40138"/>
                </a:lnTo>
                <a:lnTo>
                  <a:pt x="35866" y="41833"/>
                </a:lnTo>
                <a:lnTo>
                  <a:pt x="35750" y="42677"/>
                </a:lnTo>
                <a:lnTo>
                  <a:pt x="36511" y="42738"/>
                </a:lnTo>
                <a:lnTo>
                  <a:pt x="38483" y="43800"/>
                </a:lnTo>
                <a:lnTo>
                  <a:pt x="39450" y="43944"/>
                </a:lnTo>
                <a:lnTo>
                  <a:pt x="41861" y="45627"/>
                </a:lnTo>
                <a:lnTo>
                  <a:pt x="43822" y="46011"/>
                </a:lnTo>
                <a:lnTo>
                  <a:pt x="46205" y="46638"/>
                </a:lnTo>
                <a:lnTo>
                  <a:pt x="46388" y="47327"/>
                </a:lnTo>
                <a:lnTo>
                  <a:pt x="47977" y="47327"/>
                </a:lnTo>
                <a:lnTo>
                  <a:pt x="51055" y="46138"/>
                </a:lnTo>
                <a:lnTo>
                  <a:pt x="51155" y="44972"/>
                </a:lnTo>
                <a:lnTo>
                  <a:pt x="52116" y="41833"/>
                </a:lnTo>
                <a:lnTo>
                  <a:pt x="53438" y="41566"/>
                </a:lnTo>
                <a:lnTo>
                  <a:pt x="54344" y="41000"/>
                </a:lnTo>
                <a:lnTo>
                  <a:pt x="55183" y="41311"/>
                </a:lnTo>
                <a:lnTo>
                  <a:pt x="55177" y="44711"/>
                </a:lnTo>
                <a:lnTo>
                  <a:pt x="56711" y="46850"/>
                </a:lnTo>
                <a:lnTo>
                  <a:pt x="56916" y="48133"/>
                </a:lnTo>
                <a:lnTo>
                  <a:pt x="59394" y="49761"/>
                </a:lnTo>
                <a:lnTo>
                  <a:pt x="63127" y="51222"/>
                </a:lnTo>
                <a:lnTo>
                  <a:pt x="65377" y="52944"/>
                </a:lnTo>
                <a:lnTo>
                  <a:pt x="67500" y="56300"/>
                </a:lnTo>
                <a:lnTo>
                  <a:pt x="69322" y="58188"/>
                </a:lnTo>
                <a:lnTo>
                  <a:pt x="71300" y="60933"/>
                </a:lnTo>
                <a:lnTo>
                  <a:pt x="73488" y="63233"/>
                </a:lnTo>
                <a:lnTo>
                  <a:pt x="74727" y="63233"/>
                </a:lnTo>
                <a:lnTo>
                  <a:pt x="76405" y="62705"/>
                </a:lnTo>
                <a:lnTo>
                  <a:pt x="77950" y="62027"/>
                </a:lnTo>
                <a:lnTo>
                  <a:pt x="78661" y="62216"/>
                </a:lnTo>
                <a:lnTo>
                  <a:pt x="78822" y="62888"/>
                </a:lnTo>
                <a:lnTo>
                  <a:pt x="80505" y="63233"/>
                </a:lnTo>
                <a:lnTo>
                  <a:pt x="81011" y="62216"/>
                </a:lnTo>
                <a:lnTo>
                  <a:pt x="80505" y="49594"/>
                </a:lnTo>
                <a:lnTo>
                  <a:pt x="79183" y="49011"/>
                </a:lnTo>
                <a:lnTo>
                  <a:pt x="77000" y="49422"/>
                </a:lnTo>
                <a:lnTo>
                  <a:pt x="77211" y="50800"/>
                </a:lnTo>
                <a:lnTo>
                  <a:pt x="77800" y="51916"/>
                </a:lnTo>
                <a:lnTo>
                  <a:pt x="77283" y="52261"/>
                </a:lnTo>
                <a:lnTo>
                  <a:pt x="73116" y="52155"/>
                </a:lnTo>
                <a:lnTo>
                  <a:pt x="72183" y="50700"/>
                </a:lnTo>
                <a:lnTo>
                  <a:pt x="71594" y="48816"/>
                </a:lnTo>
                <a:lnTo>
                  <a:pt x="68900" y="45377"/>
                </a:lnTo>
                <a:lnTo>
                  <a:pt x="67572" y="44183"/>
                </a:lnTo>
                <a:lnTo>
                  <a:pt x="67438" y="41094"/>
                </a:lnTo>
                <a:lnTo>
                  <a:pt x="67277" y="34488"/>
                </a:lnTo>
                <a:lnTo>
                  <a:pt x="67500" y="32861"/>
                </a:lnTo>
                <a:lnTo>
                  <a:pt x="69461" y="30722"/>
                </a:lnTo>
                <a:lnTo>
                  <a:pt x="70133" y="29516"/>
                </a:lnTo>
                <a:lnTo>
                  <a:pt x="69772" y="28750"/>
                </a:lnTo>
                <a:lnTo>
                  <a:pt x="70566" y="28244"/>
                </a:lnTo>
                <a:lnTo>
                  <a:pt x="70872" y="25750"/>
                </a:lnTo>
                <a:lnTo>
                  <a:pt x="70644" y="23916"/>
                </a:lnTo>
                <a:lnTo>
                  <a:pt x="70838" y="22322"/>
                </a:lnTo>
                <a:lnTo>
                  <a:pt x="70644" y="20700"/>
                </a:lnTo>
                <a:lnTo>
                  <a:pt x="71300" y="19911"/>
                </a:lnTo>
                <a:lnTo>
                  <a:pt x="71411" y="18544"/>
                </a:lnTo>
                <a:lnTo>
                  <a:pt x="70438" y="17888"/>
                </a:lnTo>
                <a:lnTo>
                  <a:pt x="69294" y="16638"/>
                </a:lnTo>
                <a:lnTo>
                  <a:pt x="68738" y="14005"/>
                </a:lnTo>
                <a:lnTo>
                  <a:pt x="72866" y="4716"/>
                </a:lnTo>
                <a:lnTo>
                  <a:pt x="89411" y="0"/>
                </a:lnTo>
                <a:lnTo>
                  <a:pt x="94211" y="2755"/>
                </a:lnTo>
                <a:lnTo>
                  <a:pt x="95666" y="2755"/>
                </a:lnTo>
                <a:lnTo>
                  <a:pt x="97216" y="3438"/>
                </a:lnTo>
                <a:lnTo>
                  <a:pt x="98233" y="3438"/>
                </a:lnTo>
                <a:lnTo>
                  <a:pt x="99677" y="4633"/>
                </a:lnTo>
                <a:lnTo>
                  <a:pt x="99833" y="5577"/>
                </a:lnTo>
                <a:lnTo>
                  <a:pt x="101072" y="6955"/>
                </a:lnTo>
                <a:lnTo>
                  <a:pt x="102972" y="7044"/>
                </a:lnTo>
                <a:lnTo>
                  <a:pt x="107566" y="8933"/>
                </a:lnTo>
                <a:lnTo>
                  <a:pt x="108666" y="8933"/>
                </a:lnTo>
                <a:lnTo>
                  <a:pt x="109555" y="9944"/>
                </a:lnTo>
                <a:lnTo>
                  <a:pt x="110850" y="10200"/>
                </a:lnTo>
                <a:lnTo>
                  <a:pt x="111522" y="12088"/>
                </a:lnTo>
                <a:lnTo>
                  <a:pt x="113327" y="14411"/>
                </a:lnTo>
                <a:lnTo>
                  <a:pt x="114133" y="14411"/>
                </a:lnTo>
                <a:lnTo>
                  <a:pt x="114733" y="16294"/>
                </a:lnTo>
                <a:lnTo>
                  <a:pt x="115438" y="16955"/>
                </a:lnTo>
                <a:lnTo>
                  <a:pt x="115916" y="18633"/>
                </a:lnTo>
                <a:lnTo>
                  <a:pt x="117344" y="19622"/>
                </a:lnTo>
                <a:lnTo>
                  <a:pt x="118583" y="20083"/>
                </a:lnTo>
                <a:lnTo>
                  <a:pt x="118505" y="20955"/>
                </a:lnTo>
                <a:lnTo>
                  <a:pt x="117372" y="23966"/>
                </a:lnTo>
                <a:lnTo>
                  <a:pt x="117600" y="25127"/>
                </a:lnTo>
                <a:lnTo>
                  <a:pt x="119316" y="26594"/>
                </a:lnTo>
                <a:lnTo>
                  <a:pt x="119888" y="28344"/>
                </a:lnTo>
                <a:lnTo>
                  <a:pt x="120000" y="30833"/>
                </a:lnTo>
                <a:lnTo>
                  <a:pt x="119494" y="31672"/>
                </a:lnTo>
                <a:lnTo>
                  <a:pt x="119494" y="32361"/>
                </a:lnTo>
                <a:lnTo>
                  <a:pt x="117216" y="35111"/>
                </a:lnTo>
                <a:lnTo>
                  <a:pt x="116894" y="37083"/>
                </a:lnTo>
                <a:lnTo>
                  <a:pt x="117555" y="39161"/>
                </a:lnTo>
                <a:lnTo>
                  <a:pt x="117738" y="40966"/>
                </a:lnTo>
                <a:lnTo>
                  <a:pt x="118105" y="42388"/>
                </a:lnTo>
                <a:lnTo>
                  <a:pt x="117288" y="43944"/>
                </a:lnTo>
                <a:lnTo>
                  <a:pt x="118227" y="45788"/>
                </a:lnTo>
                <a:lnTo>
                  <a:pt x="117822" y="47038"/>
                </a:lnTo>
                <a:lnTo>
                  <a:pt x="117288" y="47600"/>
                </a:lnTo>
                <a:lnTo>
                  <a:pt x="117738" y="49155"/>
                </a:lnTo>
                <a:lnTo>
                  <a:pt x="117877" y="50261"/>
                </a:lnTo>
                <a:lnTo>
                  <a:pt x="118972" y="51083"/>
                </a:lnTo>
                <a:lnTo>
                  <a:pt x="119138" y="51988"/>
                </a:lnTo>
                <a:lnTo>
                  <a:pt x="118172" y="52283"/>
                </a:lnTo>
                <a:lnTo>
                  <a:pt x="117633" y="53488"/>
                </a:lnTo>
                <a:lnTo>
                  <a:pt x="116200" y="54283"/>
                </a:lnTo>
                <a:lnTo>
                  <a:pt x="113972" y="56216"/>
                </a:lnTo>
                <a:lnTo>
                  <a:pt x="113527" y="57150"/>
                </a:lnTo>
                <a:lnTo>
                  <a:pt x="113605" y="58827"/>
                </a:lnTo>
                <a:lnTo>
                  <a:pt x="113900" y="59816"/>
                </a:lnTo>
                <a:lnTo>
                  <a:pt x="113577" y="61061"/>
                </a:lnTo>
                <a:lnTo>
                  <a:pt x="113577" y="62772"/>
                </a:lnTo>
                <a:lnTo>
                  <a:pt x="112038" y="64866"/>
                </a:lnTo>
                <a:lnTo>
                  <a:pt x="110983" y="65505"/>
                </a:lnTo>
                <a:lnTo>
                  <a:pt x="111305" y="66616"/>
                </a:lnTo>
                <a:lnTo>
                  <a:pt x="112705" y="68655"/>
                </a:lnTo>
                <a:lnTo>
                  <a:pt x="113577" y="70938"/>
                </a:lnTo>
                <a:lnTo>
                  <a:pt x="113777" y="72072"/>
                </a:lnTo>
                <a:lnTo>
                  <a:pt x="113677" y="72088"/>
                </a:lnTo>
                <a:lnTo>
                  <a:pt x="110677" y="73261"/>
                </a:lnTo>
                <a:lnTo>
                  <a:pt x="104655" y="76111"/>
                </a:lnTo>
                <a:lnTo>
                  <a:pt x="102827" y="76533"/>
                </a:lnTo>
                <a:lnTo>
                  <a:pt x="92527" y="81594"/>
                </a:lnTo>
                <a:lnTo>
                  <a:pt x="90411" y="81594"/>
                </a:lnTo>
                <a:lnTo>
                  <a:pt x="86483" y="83994"/>
                </a:lnTo>
                <a:lnTo>
                  <a:pt x="85611" y="85800"/>
                </a:lnTo>
                <a:lnTo>
                  <a:pt x="86411" y="89483"/>
                </a:lnTo>
                <a:lnTo>
                  <a:pt x="86461" y="90733"/>
                </a:lnTo>
                <a:lnTo>
                  <a:pt x="86066" y="90777"/>
                </a:lnTo>
                <a:lnTo>
                  <a:pt x="85250" y="90961"/>
                </a:lnTo>
                <a:lnTo>
                  <a:pt x="83150" y="90616"/>
                </a:lnTo>
                <a:lnTo>
                  <a:pt x="82100" y="90777"/>
                </a:lnTo>
                <a:lnTo>
                  <a:pt x="81616" y="90083"/>
                </a:lnTo>
                <a:lnTo>
                  <a:pt x="78838" y="90011"/>
                </a:lnTo>
                <a:lnTo>
                  <a:pt x="76750" y="90905"/>
                </a:lnTo>
                <a:lnTo>
                  <a:pt x="75400" y="91683"/>
                </a:lnTo>
                <a:lnTo>
                  <a:pt x="73811" y="92238"/>
                </a:lnTo>
                <a:lnTo>
                  <a:pt x="71000" y="93961"/>
                </a:lnTo>
                <a:lnTo>
                  <a:pt x="70133" y="95744"/>
                </a:lnTo>
                <a:lnTo>
                  <a:pt x="70438" y="96800"/>
                </a:lnTo>
                <a:lnTo>
                  <a:pt x="69927" y="98005"/>
                </a:lnTo>
                <a:lnTo>
                  <a:pt x="70133" y="99072"/>
                </a:lnTo>
                <a:lnTo>
                  <a:pt x="69988" y="99938"/>
                </a:lnTo>
                <a:lnTo>
                  <a:pt x="69122" y="100772"/>
                </a:lnTo>
                <a:lnTo>
                  <a:pt x="65694" y="102172"/>
                </a:lnTo>
                <a:lnTo>
                  <a:pt x="59722" y="106927"/>
                </a:lnTo>
                <a:lnTo>
                  <a:pt x="54933" y="113894"/>
                </a:lnTo>
                <a:lnTo>
                  <a:pt x="51955" y="118994"/>
                </a:lnTo>
                <a:lnTo>
                  <a:pt x="49205" y="120000"/>
                </a:lnTo>
                <a:lnTo>
                  <a:pt x="47305" y="119511"/>
                </a:lnTo>
                <a:lnTo>
                  <a:pt x="45794" y="118133"/>
                </a:lnTo>
                <a:lnTo>
                  <a:pt x="45583" y="117961"/>
                </a:lnTo>
                <a:lnTo>
                  <a:pt x="44961" y="117677"/>
                </a:lnTo>
                <a:lnTo>
                  <a:pt x="44466" y="117744"/>
                </a:lnTo>
                <a:lnTo>
                  <a:pt x="43461" y="117166"/>
                </a:lnTo>
                <a:lnTo>
                  <a:pt x="41227" y="117477"/>
                </a:lnTo>
                <a:lnTo>
                  <a:pt x="39427" y="118994"/>
                </a:lnTo>
                <a:lnTo>
                  <a:pt x="38433" y="118905"/>
                </a:lnTo>
                <a:lnTo>
                  <a:pt x="37422" y="117961"/>
                </a:lnTo>
                <a:lnTo>
                  <a:pt x="35588" y="116855"/>
                </a:lnTo>
                <a:lnTo>
                  <a:pt x="33183" y="116544"/>
                </a:lnTo>
                <a:lnTo>
                  <a:pt x="32138" y="116427"/>
                </a:lnTo>
                <a:lnTo>
                  <a:pt x="30705" y="114372"/>
                </a:lnTo>
                <a:lnTo>
                  <a:pt x="30211" y="114144"/>
                </a:lnTo>
                <a:lnTo>
                  <a:pt x="29661" y="113711"/>
                </a:lnTo>
                <a:lnTo>
                  <a:pt x="28572" y="113755"/>
                </a:lnTo>
                <a:lnTo>
                  <a:pt x="27877" y="113127"/>
                </a:lnTo>
                <a:lnTo>
                  <a:pt x="27444" y="113127"/>
                </a:lnTo>
                <a:lnTo>
                  <a:pt x="26788" y="112738"/>
                </a:lnTo>
                <a:lnTo>
                  <a:pt x="24494" y="113416"/>
                </a:lnTo>
                <a:lnTo>
                  <a:pt x="23411" y="113294"/>
                </a:lnTo>
                <a:lnTo>
                  <a:pt x="13872" y="115833"/>
                </a:lnTo>
                <a:lnTo>
                  <a:pt x="13283" y="113938"/>
                </a:lnTo>
                <a:lnTo>
                  <a:pt x="12050" y="113255"/>
                </a:lnTo>
                <a:lnTo>
                  <a:pt x="10827" y="111533"/>
                </a:lnTo>
                <a:lnTo>
                  <a:pt x="10077" y="110255"/>
                </a:lnTo>
                <a:lnTo>
                  <a:pt x="8544" y="109566"/>
                </a:lnTo>
                <a:lnTo>
                  <a:pt x="7238" y="108205"/>
                </a:lnTo>
                <a:lnTo>
                  <a:pt x="5188" y="105288"/>
                </a:lnTo>
                <a:lnTo>
                  <a:pt x="3872" y="104422"/>
                </a:lnTo>
                <a:lnTo>
                  <a:pt x="3005" y="103138"/>
                </a:lnTo>
                <a:lnTo>
                  <a:pt x="1822" y="101838"/>
                </a:lnTo>
                <a:lnTo>
                  <a:pt x="444" y="99866"/>
                </a:lnTo>
                <a:lnTo>
                  <a:pt x="0" y="98322"/>
                </a:lnTo>
                <a:lnTo>
                  <a:pt x="661" y="58683"/>
                </a:lnTo>
                <a:lnTo>
                  <a:pt x="22416" y="58683"/>
                </a:lnTo>
                <a:lnTo>
                  <a:pt x="21755" y="57405"/>
                </a:lnTo>
                <a:lnTo>
                  <a:pt x="22261" y="54055"/>
                </a:lnTo>
                <a:lnTo>
                  <a:pt x="23066" y="53122"/>
                </a:lnTo>
                <a:lnTo>
                  <a:pt x="22994" y="51150"/>
                </a:lnTo>
                <a:lnTo>
                  <a:pt x="21827" y="48905"/>
                </a:lnTo>
                <a:lnTo>
                  <a:pt x="21827" y="46338"/>
                </a:lnTo>
                <a:lnTo>
                  <a:pt x="21961" y="42050"/>
                </a:lnTo>
                <a:lnTo>
                  <a:pt x="21311" y="37066"/>
                </a:lnTo>
                <a:lnTo>
                  <a:pt x="21833" y="36172"/>
                </a:lnTo>
                <a:lnTo>
                  <a:pt x="21922" y="35322"/>
                </a:lnTo>
                <a:cubicBezTo>
                  <a:pt x="21922" y="35322"/>
                  <a:pt x="21894" y="34838"/>
                  <a:pt x="21894" y="34838"/>
                </a:cubicBezTo>
                <a:close/>
                <a:moveTo>
                  <a:pt x="21894" y="348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6" name="Google Shape;2846;p205"/>
          <p:cNvSpPr/>
          <p:nvPr/>
        </p:nvSpPr>
        <p:spPr>
          <a:xfrm>
            <a:off x="13278231" y="9021885"/>
            <a:ext cx="810639" cy="721346"/>
          </a:xfrm>
          <a:custGeom>
            <a:rect b="b" l="l" r="r" t="t"/>
            <a:pathLst>
              <a:path extrusionOk="0" h="120000" w="120000">
                <a:moveTo>
                  <a:pt x="111333" y="116511"/>
                </a:moveTo>
                <a:lnTo>
                  <a:pt x="110777" y="114972"/>
                </a:lnTo>
                <a:lnTo>
                  <a:pt x="109611" y="114411"/>
                </a:lnTo>
                <a:lnTo>
                  <a:pt x="108461" y="113011"/>
                </a:lnTo>
                <a:lnTo>
                  <a:pt x="107750" y="111972"/>
                </a:lnTo>
                <a:lnTo>
                  <a:pt x="106305" y="111416"/>
                </a:lnTo>
                <a:lnTo>
                  <a:pt x="105077" y="110305"/>
                </a:lnTo>
                <a:lnTo>
                  <a:pt x="103144" y="107938"/>
                </a:lnTo>
                <a:lnTo>
                  <a:pt x="101900" y="107227"/>
                </a:lnTo>
                <a:lnTo>
                  <a:pt x="101088" y="106188"/>
                </a:lnTo>
                <a:lnTo>
                  <a:pt x="99972" y="105133"/>
                </a:lnTo>
                <a:lnTo>
                  <a:pt x="98672" y="103527"/>
                </a:lnTo>
                <a:lnTo>
                  <a:pt x="98255" y="102272"/>
                </a:lnTo>
                <a:lnTo>
                  <a:pt x="98877" y="70044"/>
                </a:lnTo>
                <a:lnTo>
                  <a:pt x="119388" y="70044"/>
                </a:lnTo>
                <a:lnTo>
                  <a:pt x="118761" y="69005"/>
                </a:lnTo>
                <a:lnTo>
                  <a:pt x="119238" y="66283"/>
                </a:lnTo>
                <a:lnTo>
                  <a:pt x="120000" y="65522"/>
                </a:lnTo>
                <a:lnTo>
                  <a:pt x="119933" y="63922"/>
                </a:lnTo>
                <a:lnTo>
                  <a:pt x="118827" y="62094"/>
                </a:lnTo>
                <a:lnTo>
                  <a:pt x="118827" y="60005"/>
                </a:lnTo>
                <a:lnTo>
                  <a:pt x="118955" y="56522"/>
                </a:lnTo>
                <a:lnTo>
                  <a:pt x="118344" y="52472"/>
                </a:lnTo>
                <a:lnTo>
                  <a:pt x="118833" y="51744"/>
                </a:lnTo>
                <a:lnTo>
                  <a:pt x="118916" y="51050"/>
                </a:lnTo>
                <a:lnTo>
                  <a:pt x="118888" y="50450"/>
                </a:lnTo>
                <a:lnTo>
                  <a:pt x="117133" y="50661"/>
                </a:lnTo>
                <a:lnTo>
                  <a:pt x="115616" y="51283"/>
                </a:lnTo>
                <a:lnTo>
                  <a:pt x="113955" y="52083"/>
                </a:lnTo>
                <a:lnTo>
                  <a:pt x="113083" y="52438"/>
                </a:lnTo>
                <a:lnTo>
                  <a:pt x="112055" y="52666"/>
                </a:lnTo>
                <a:lnTo>
                  <a:pt x="111183" y="52500"/>
                </a:lnTo>
                <a:lnTo>
                  <a:pt x="108727" y="52422"/>
                </a:lnTo>
                <a:lnTo>
                  <a:pt x="107694" y="52072"/>
                </a:lnTo>
                <a:lnTo>
                  <a:pt x="106350" y="51083"/>
                </a:lnTo>
                <a:lnTo>
                  <a:pt x="105405" y="51083"/>
                </a:lnTo>
                <a:lnTo>
                  <a:pt x="104900" y="51433"/>
                </a:lnTo>
                <a:lnTo>
                  <a:pt x="104072" y="51727"/>
                </a:lnTo>
                <a:lnTo>
                  <a:pt x="103483" y="52388"/>
                </a:lnTo>
                <a:lnTo>
                  <a:pt x="102411" y="52516"/>
                </a:lnTo>
                <a:lnTo>
                  <a:pt x="102144" y="51827"/>
                </a:lnTo>
                <a:lnTo>
                  <a:pt x="102166" y="49950"/>
                </a:lnTo>
                <a:lnTo>
                  <a:pt x="102850" y="49344"/>
                </a:lnTo>
                <a:lnTo>
                  <a:pt x="102750" y="48850"/>
                </a:lnTo>
                <a:lnTo>
                  <a:pt x="103311" y="47372"/>
                </a:lnTo>
                <a:lnTo>
                  <a:pt x="102200" y="46477"/>
                </a:lnTo>
                <a:lnTo>
                  <a:pt x="101827" y="44516"/>
                </a:lnTo>
                <a:lnTo>
                  <a:pt x="102305" y="43888"/>
                </a:lnTo>
                <a:lnTo>
                  <a:pt x="102305" y="42844"/>
                </a:lnTo>
                <a:lnTo>
                  <a:pt x="101088" y="41661"/>
                </a:lnTo>
                <a:lnTo>
                  <a:pt x="101088" y="40611"/>
                </a:lnTo>
                <a:lnTo>
                  <a:pt x="101438" y="39372"/>
                </a:lnTo>
                <a:lnTo>
                  <a:pt x="101283" y="38183"/>
                </a:lnTo>
                <a:lnTo>
                  <a:pt x="100527" y="38016"/>
                </a:lnTo>
                <a:lnTo>
                  <a:pt x="99911" y="36844"/>
                </a:lnTo>
                <a:lnTo>
                  <a:pt x="99300" y="36427"/>
                </a:lnTo>
                <a:lnTo>
                  <a:pt x="99300" y="35383"/>
                </a:lnTo>
                <a:lnTo>
                  <a:pt x="98450" y="34194"/>
                </a:lnTo>
                <a:lnTo>
                  <a:pt x="98411" y="33216"/>
                </a:lnTo>
                <a:lnTo>
                  <a:pt x="97911" y="32366"/>
                </a:lnTo>
                <a:lnTo>
                  <a:pt x="98672" y="30416"/>
                </a:lnTo>
                <a:lnTo>
                  <a:pt x="98411" y="26938"/>
                </a:lnTo>
                <a:lnTo>
                  <a:pt x="97983" y="25750"/>
                </a:lnTo>
                <a:lnTo>
                  <a:pt x="98188" y="25050"/>
                </a:lnTo>
                <a:lnTo>
                  <a:pt x="98672" y="24355"/>
                </a:lnTo>
                <a:lnTo>
                  <a:pt x="98672" y="22972"/>
                </a:lnTo>
                <a:lnTo>
                  <a:pt x="97633" y="21422"/>
                </a:lnTo>
                <a:lnTo>
                  <a:pt x="97994" y="19800"/>
                </a:lnTo>
                <a:lnTo>
                  <a:pt x="98822" y="18216"/>
                </a:lnTo>
                <a:lnTo>
                  <a:pt x="98822" y="16827"/>
                </a:lnTo>
                <a:lnTo>
                  <a:pt x="98927" y="15361"/>
                </a:lnTo>
                <a:lnTo>
                  <a:pt x="98716" y="14155"/>
                </a:lnTo>
                <a:lnTo>
                  <a:pt x="87594" y="13338"/>
                </a:lnTo>
                <a:lnTo>
                  <a:pt x="87327" y="12361"/>
                </a:lnTo>
                <a:lnTo>
                  <a:pt x="87933" y="11322"/>
                </a:lnTo>
                <a:lnTo>
                  <a:pt x="88005" y="10194"/>
                </a:lnTo>
                <a:lnTo>
                  <a:pt x="85122" y="9933"/>
                </a:lnTo>
                <a:lnTo>
                  <a:pt x="85050" y="10822"/>
                </a:lnTo>
                <a:lnTo>
                  <a:pt x="75761" y="10972"/>
                </a:lnTo>
                <a:lnTo>
                  <a:pt x="75488" y="13750"/>
                </a:lnTo>
                <a:lnTo>
                  <a:pt x="74816" y="15288"/>
                </a:lnTo>
                <a:lnTo>
                  <a:pt x="73972" y="15700"/>
                </a:lnTo>
                <a:lnTo>
                  <a:pt x="74250" y="17588"/>
                </a:lnTo>
                <a:lnTo>
                  <a:pt x="74327" y="20244"/>
                </a:lnTo>
                <a:lnTo>
                  <a:pt x="67094" y="20727"/>
                </a:lnTo>
                <a:lnTo>
                  <a:pt x="65861" y="21422"/>
                </a:lnTo>
                <a:lnTo>
                  <a:pt x="62561" y="21216"/>
                </a:lnTo>
                <a:lnTo>
                  <a:pt x="61522" y="20877"/>
                </a:lnTo>
                <a:lnTo>
                  <a:pt x="59738" y="21216"/>
                </a:lnTo>
                <a:lnTo>
                  <a:pt x="57200" y="21366"/>
                </a:lnTo>
                <a:lnTo>
                  <a:pt x="56155" y="20805"/>
                </a:lnTo>
                <a:lnTo>
                  <a:pt x="55611" y="17316"/>
                </a:lnTo>
                <a:lnTo>
                  <a:pt x="54383" y="15494"/>
                </a:lnTo>
                <a:lnTo>
                  <a:pt x="53550" y="14244"/>
                </a:lnTo>
                <a:lnTo>
                  <a:pt x="52711" y="13622"/>
                </a:lnTo>
                <a:lnTo>
                  <a:pt x="52655" y="12505"/>
                </a:lnTo>
                <a:lnTo>
                  <a:pt x="52305" y="11672"/>
                </a:lnTo>
                <a:lnTo>
                  <a:pt x="51772" y="9366"/>
                </a:lnTo>
                <a:lnTo>
                  <a:pt x="50716" y="7611"/>
                </a:lnTo>
                <a:lnTo>
                  <a:pt x="50716" y="6222"/>
                </a:lnTo>
                <a:lnTo>
                  <a:pt x="51211" y="5305"/>
                </a:lnTo>
                <a:lnTo>
                  <a:pt x="51000" y="4133"/>
                </a:lnTo>
                <a:lnTo>
                  <a:pt x="50238" y="3077"/>
                </a:lnTo>
                <a:lnTo>
                  <a:pt x="49916" y="1950"/>
                </a:lnTo>
                <a:lnTo>
                  <a:pt x="50166" y="1533"/>
                </a:lnTo>
                <a:lnTo>
                  <a:pt x="50166" y="150"/>
                </a:lnTo>
                <a:lnTo>
                  <a:pt x="40200" y="88"/>
                </a:lnTo>
                <a:lnTo>
                  <a:pt x="33466" y="88"/>
                </a:lnTo>
                <a:lnTo>
                  <a:pt x="30161" y="361"/>
                </a:lnTo>
                <a:lnTo>
                  <a:pt x="27127" y="222"/>
                </a:lnTo>
                <a:lnTo>
                  <a:pt x="25616" y="88"/>
                </a:lnTo>
                <a:lnTo>
                  <a:pt x="22788" y="222"/>
                </a:lnTo>
                <a:lnTo>
                  <a:pt x="20594" y="288"/>
                </a:lnTo>
                <a:lnTo>
                  <a:pt x="18666" y="288"/>
                </a:lnTo>
                <a:lnTo>
                  <a:pt x="17366" y="150"/>
                </a:lnTo>
                <a:lnTo>
                  <a:pt x="15916" y="0"/>
                </a:lnTo>
                <a:lnTo>
                  <a:pt x="14400" y="361"/>
                </a:lnTo>
                <a:lnTo>
                  <a:pt x="12727" y="816"/>
                </a:lnTo>
                <a:lnTo>
                  <a:pt x="12138" y="1127"/>
                </a:lnTo>
                <a:lnTo>
                  <a:pt x="11388" y="1127"/>
                </a:lnTo>
                <a:lnTo>
                  <a:pt x="11077" y="1594"/>
                </a:lnTo>
                <a:lnTo>
                  <a:pt x="10883" y="1700"/>
                </a:lnTo>
                <a:lnTo>
                  <a:pt x="10722" y="1677"/>
                </a:lnTo>
                <a:lnTo>
                  <a:pt x="7983" y="3227"/>
                </a:lnTo>
                <a:lnTo>
                  <a:pt x="8988" y="4466"/>
                </a:lnTo>
                <a:lnTo>
                  <a:pt x="8988" y="5855"/>
                </a:lnTo>
                <a:lnTo>
                  <a:pt x="14255" y="11866"/>
                </a:lnTo>
                <a:lnTo>
                  <a:pt x="14455" y="19405"/>
                </a:lnTo>
                <a:lnTo>
                  <a:pt x="17327" y="23511"/>
                </a:lnTo>
                <a:lnTo>
                  <a:pt x="16911" y="27322"/>
                </a:lnTo>
                <a:lnTo>
                  <a:pt x="13872" y="31283"/>
                </a:lnTo>
                <a:lnTo>
                  <a:pt x="15594" y="32161"/>
                </a:lnTo>
                <a:lnTo>
                  <a:pt x="15594" y="35666"/>
                </a:lnTo>
                <a:lnTo>
                  <a:pt x="17044" y="38016"/>
                </a:lnTo>
                <a:lnTo>
                  <a:pt x="17044" y="40516"/>
                </a:lnTo>
                <a:lnTo>
                  <a:pt x="20672" y="46538"/>
                </a:lnTo>
                <a:lnTo>
                  <a:pt x="20511" y="48127"/>
                </a:lnTo>
                <a:lnTo>
                  <a:pt x="21677" y="49611"/>
                </a:lnTo>
                <a:lnTo>
                  <a:pt x="21677" y="58116"/>
                </a:lnTo>
                <a:lnTo>
                  <a:pt x="17916" y="65300"/>
                </a:lnTo>
                <a:lnTo>
                  <a:pt x="16744" y="65300"/>
                </a:lnTo>
                <a:lnTo>
                  <a:pt x="12572" y="68527"/>
                </a:lnTo>
                <a:lnTo>
                  <a:pt x="12438" y="70877"/>
                </a:lnTo>
                <a:lnTo>
                  <a:pt x="7216" y="75572"/>
                </a:lnTo>
                <a:lnTo>
                  <a:pt x="7072" y="78783"/>
                </a:lnTo>
                <a:lnTo>
                  <a:pt x="6216" y="79527"/>
                </a:lnTo>
                <a:lnTo>
                  <a:pt x="6216" y="87305"/>
                </a:lnTo>
                <a:lnTo>
                  <a:pt x="3900" y="90372"/>
                </a:lnTo>
                <a:lnTo>
                  <a:pt x="3311" y="94050"/>
                </a:lnTo>
                <a:lnTo>
                  <a:pt x="716" y="97283"/>
                </a:lnTo>
                <a:lnTo>
                  <a:pt x="716" y="100788"/>
                </a:lnTo>
                <a:lnTo>
                  <a:pt x="277" y="103866"/>
                </a:lnTo>
                <a:lnTo>
                  <a:pt x="422" y="108555"/>
                </a:lnTo>
                <a:lnTo>
                  <a:pt x="0" y="111644"/>
                </a:lnTo>
                <a:lnTo>
                  <a:pt x="50" y="112627"/>
                </a:lnTo>
                <a:lnTo>
                  <a:pt x="61" y="112627"/>
                </a:lnTo>
                <a:lnTo>
                  <a:pt x="1533" y="112977"/>
                </a:lnTo>
                <a:lnTo>
                  <a:pt x="2050" y="113355"/>
                </a:lnTo>
                <a:lnTo>
                  <a:pt x="2872" y="113044"/>
                </a:lnTo>
                <a:lnTo>
                  <a:pt x="3183" y="111855"/>
                </a:lnTo>
                <a:lnTo>
                  <a:pt x="3750" y="111544"/>
                </a:lnTo>
                <a:lnTo>
                  <a:pt x="6116" y="111900"/>
                </a:lnTo>
                <a:lnTo>
                  <a:pt x="7422" y="112661"/>
                </a:lnTo>
                <a:lnTo>
                  <a:pt x="8244" y="111988"/>
                </a:lnTo>
                <a:lnTo>
                  <a:pt x="8533" y="110588"/>
                </a:lnTo>
                <a:lnTo>
                  <a:pt x="11311" y="108633"/>
                </a:lnTo>
                <a:lnTo>
                  <a:pt x="12527" y="108566"/>
                </a:lnTo>
                <a:lnTo>
                  <a:pt x="14038" y="109266"/>
                </a:lnTo>
                <a:lnTo>
                  <a:pt x="14488" y="109616"/>
                </a:lnTo>
                <a:lnTo>
                  <a:pt x="15066" y="109055"/>
                </a:lnTo>
                <a:lnTo>
                  <a:pt x="15800" y="108822"/>
                </a:lnTo>
                <a:lnTo>
                  <a:pt x="17044" y="109477"/>
                </a:lnTo>
                <a:lnTo>
                  <a:pt x="17183" y="110100"/>
                </a:lnTo>
                <a:lnTo>
                  <a:pt x="18294" y="110516"/>
                </a:lnTo>
                <a:lnTo>
                  <a:pt x="18077" y="111400"/>
                </a:lnTo>
                <a:lnTo>
                  <a:pt x="18650" y="111750"/>
                </a:lnTo>
                <a:lnTo>
                  <a:pt x="20766" y="113605"/>
                </a:lnTo>
                <a:lnTo>
                  <a:pt x="22866" y="114411"/>
                </a:lnTo>
                <a:lnTo>
                  <a:pt x="24416" y="113577"/>
                </a:lnTo>
                <a:lnTo>
                  <a:pt x="24800" y="113638"/>
                </a:lnTo>
                <a:lnTo>
                  <a:pt x="26111" y="112716"/>
                </a:lnTo>
                <a:lnTo>
                  <a:pt x="27077" y="112661"/>
                </a:lnTo>
                <a:lnTo>
                  <a:pt x="27661" y="113044"/>
                </a:lnTo>
                <a:lnTo>
                  <a:pt x="63394" y="113011"/>
                </a:lnTo>
                <a:lnTo>
                  <a:pt x="63994" y="113400"/>
                </a:lnTo>
                <a:lnTo>
                  <a:pt x="64950" y="115261"/>
                </a:lnTo>
                <a:lnTo>
                  <a:pt x="65705" y="115950"/>
                </a:lnTo>
                <a:lnTo>
                  <a:pt x="67605" y="116788"/>
                </a:lnTo>
                <a:lnTo>
                  <a:pt x="69661" y="117277"/>
                </a:lnTo>
                <a:lnTo>
                  <a:pt x="71094" y="117044"/>
                </a:lnTo>
                <a:lnTo>
                  <a:pt x="72133" y="117488"/>
                </a:lnTo>
                <a:lnTo>
                  <a:pt x="72416" y="118083"/>
                </a:lnTo>
                <a:lnTo>
                  <a:pt x="73738" y="118644"/>
                </a:lnTo>
                <a:lnTo>
                  <a:pt x="75083" y="117772"/>
                </a:lnTo>
                <a:lnTo>
                  <a:pt x="76788" y="117327"/>
                </a:lnTo>
                <a:lnTo>
                  <a:pt x="79144" y="117977"/>
                </a:lnTo>
                <a:lnTo>
                  <a:pt x="80433" y="117772"/>
                </a:lnTo>
                <a:lnTo>
                  <a:pt x="80711" y="116638"/>
                </a:lnTo>
                <a:lnTo>
                  <a:pt x="81211" y="116933"/>
                </a:lnTo>
                <a:lnTo>
                  <a:pt x="82316" y="117000"/>
                </a:lnTo>
                <a:lnTo>
                  <a:pt x="84416" y="118994"/>
                </a:lnTo>
                <a:lnTo>
                  <a:pt x="86005" y="119694"/>
                </a:lnTo>
                <a:lnTo>
                  <a:pt x="88005" y="119811"/>
                </a:lnTo>
                <a:lnTo>
                  <a:pt x="88722" y="119405"/>
                </a:lnTo>
                <a:lnTo>
                  <a:pt x="88783" y="118750"/>
                </a:lnTo>
                <a:lnTo>
                  <a:pt x="89877" y="118438"/>
                </a:lnTo>
                <a:lnTo>
                  <a:pt x="90838" y="118705"/>
                </a:lnTo>
                <a:lnTo>
                  <a:pt x="91516" y="119216"/>
                </a:lnTo>
                <a:lnTo>
                  <a:pt x="92316" y="118894"/>
                </a:lnTo>
                <a:lnTo>
                  <a:pt x="92866" y="119588"/>
                </a:lnTo>
                <a:lnTo>
                  <a:pt x="93627" y="119666"/>
                </a:lnTo>
                <a:lnTo>
                  <a:pt x="94083" y="119894"/>
                </a:lnTo>
                <a:lnTo>
                  <a:pt x="94933" y="120000"/>
                </a:lnTo>
                <a:lnTo>
                  <a:pt x="95727" y="119894"/>
                </a:lnTo>
                <a:lnTo>
                  <a:pt x="96333" y="119938"/>
                </a:lnTo>
                <a:cubicBezTo>
                  <a:pt x="96333" y="119938"/>
                  <a:pt x="111333" y="116511"/>
                  <a:pt x="111333" y="116511"/>
                </a:cubicBezTo>
                <a:close/>
                <a:moveTo>
                  <a:pt x="111333" y="1165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7" name="Google Shape;2847;p205"/>
          <p:cNvSpPr/>
          <p:nvPr/>
        </p:nvSpPr>
        <p:spPr>
          <a:xfrm>
            <a:off x="14146648" y="9596160"/>
            <a:ext cx="505993" cy="416699"/>
          </a:xfrm>
          <a:custGeom>
            <a:rect b="b" l="l" r="r" t="t"/>
            <a:pathLst>
              <a:path extrusionOk="0" h="120000" w="120000">
                <a:moveTo>
                  <a:pt x="0" y="37261"/>
                </a:moveTo>
                <a:lnTo>
                  <a:pt x="1572" y="37422"/>
                </a:lnTo>
                <a:lnTo>
                  <a:pt x="5205" y="37866"/>
                </a:lnTo>
                <a:lnTo>
                  <a:pt x="7966" y="39422"/>
                </a:lnTo>
                <a:lnTo>
                  <a:pt x="9488" y="40755"/>
                </a:lnTo>
                <a:lnTo>
                  <a:pt x="10994" y="40883"/>
                </a:lnTo>
                <a:lnTo>
                  <a:pt x="13700" y="38738"/>
                </a:lnTo>
                <a:lnTo>
                  <a:pt x="17072" y="38305"/>
                </a:lnTo>
                <a:lnTo>
                  <a:pt x="18588" y="39116"/>
                </a:lnTo>
                <a:lnTo>
                  <a:pt x="19327" y="39022"/>
                </a:lnTo>
                <a:lnTo>
                  <a:pt x="20272" y="39422"/>
                </a:lnTo>
                <a:lnTo>
                  <a:pt x="20594" y="39666"/>
                </a:lnTo>
                <a:lnTo>
                  <a:pt x="22872" y="41605"/>
                </a:lnTo>
                <a:lnTo>
                  <a:pt x="25727" y="42300"/>
                </a:lnTo>
                <a:lnTo>
                  <a:pt x="29877" y="40883"/>
                </a:lnTo>
                <a:lnTo>
                  <a:pt x="34366" y="33688"/>
                </a:lnTo>
                <a:lnTo>
                  <a:pt x="41588" y="23861"/>
                </a:lnTo>
                <a:lnTo>
                  <a:pt x="50600" y="17150"/>
                </a:lnTo>
                <a:lnTo>
                  <a:pt x="55766" y="15177"/>
                </a:lnTo>
                <a:lnTo>
                  <a:pt x="57072" y="14005"/>
                </a:lnTo>
                <a:lnTo>
                  <a:pt x="57294" y="12777"/>
                </a:lnTo>
                <a:lnTo>
                  <a:pt x="56983" y="11272"/>
                </a:lnTo>
                <a:lnTo>
                  <a:pt x="57744" y="9572"/>
                </a:lnTo>
                <a:lnTo>
                  <a:pt x="57294" y="8083"/>
                </a:lnTo>
                <a:lnTo>
                  <a:pt x="58594" y="5566"/>
                </a:lnTo>
                <a:lnTo>
                  <a:pt x="62833" y="3144"/>
                </a:lnTo>
                <a:lnTo>
                  <a:pt x="65233" y="2355"/>
                </a:lnTo>
                <a:lnTo>
                  <a:pt x="67266" y="1261"/>
                </a:lnTo>
                <a:lnTo>
                  <a:pt x="70411" y="0"/>
                </a:lnTo>
                <a:lnTo>
                  <a:pt x="74600" y="100"/>
                </a:lnTo>
                <a:lnTo>
                  <a:pt x="75338" y="1077"/>
                </a:lnTo>
                <a:lnTo>
                  <a:pt x="76911" y="850"/>
                </a:lnTo>
                <a:lnTo>
                  <a:pt x="80083" y="1338"/>
                </a:lnTo>
                <a:lnTo>
                  <a:pt x="81311" y="1077"/>
                </a:lnTo>
                <a:lnTo>
                  <a:pt x="81911" y="1016"/>
                </a:lnTo>
                <a:lnTo>
                  <a:pt x="82261" y="7011"/>
                </a:lnTo>
                <a:lnTo>
                  <a:pt x="87650" y="7244"/>
                </a:lnTo>
                <a:lnTo>
                  <a:pt x="89866" y="7733"/>
                </a:lnTo>
                <a:lnTo>
                  <a:pt x="90644" y="9411"/>
                </a:lnTo>
                <a:lnTo>
                  <a:pt x="92383" y="9072"/>
                </a:lnTo>
                <a:lnTo>
                  <a:pt x="93400" y="7372"/>
                </a:lnTo>
                <a:lnTo>
                  <a:pt x="97566" y="8600"/>
                </a:lnTo>
                <a:lnTo>
                  <a:pt x="101838" y="11116"/>
                </a:lnTo>
                <a:lnTo>
                  <a:pt x="104488" y="15138"/>
                </a:lnTo>
                <a:lnTo>
                  <a:pt x="107244" y="15500"/>
                </a:lnTo>
                <a:lnTo>
                  <a:pt x="111983" y="16083"/>
                </a:lnTo>
                <a:lnTo>
                  <a:pt x="114738" y="18516"/>
                </a:lnTo>
                <a:lnTo>
                  <a:pt x="116383" y="20683"/>
                </a:lnTo>
                <a:lnTo>
                  <a:pt x="119783" y="20927"/>
                </a:lnTo>
                <a:lnTo>
                  <a:pt x="120000" y="23861"/>
                </a:lnTo>
                <a:lnTo>
                  <a:pt x="118561" y="26388"/>
                </a:lnTo>
                <a:lnTo>
                  <a:pt x="119005" y="28816"/>
                </a:lnTo>
                <a:lnTo>
                  <a:pt x="118561" y="31211"/>
                </a:lnTo>
                <a:lnTo>
                  <a:pt x="118944" y="33266"/>
                </a:lnTo>
                <a:lnTo>
                  <a:pt x="118777" y="35338"/>
                </a:lnTo>
                <a:lnTo>
                  <a:pt x="117561" y="37738"/>
                </a:lnTo>
                <a:lnTo>
                  <a:pt x="117255" y="42827"/>
                </a:lnTo>
                <a:lnTo>
                  <a:pt x="115611" y="45755"/>
                </a:lnTo>
                <a:lnTo>
                  <a:pt x="116822" y="47333"/>
                </a:lnTo>
                <a:lnTo>
                  <a:pt x="119366" y="46844"/>
                </a:lnTo>
                <a:lnTo>
                  <a:pt x="118272" y="49372"/>
                </a:lnTo>
                <a:lnTo>
                  <a:pt x="115922" y="51194"/>
                </a:lnTo>
                <a:lnTo>
                  <a:pt x="115922" y="54116"/>
                </a:lnTo>
                <a:lnTo>
                  <a:pt x="115611" y="57494"/>
                </a:lnTo>
                <a:lnTo>
                  <a:pt x="113733" y="58205"/>
                </a:lnTo>
                <a:lnTo>
                  <a:pt x="113733" y="60283"/>
                </a:lnTo>
                <a:lnTo>
                  <a:pt x="116238" y="62677"/>
                </a:lnTo>
                <a:lnTo>
                  <a:pt x="117038" y="65466"/>
                </a:lnTo>
                <a:lnTo>
                  <a:pt x="115294" y="66677"/>
                </a:lnTo>
                <a:lnTo>
                  <a:pt x="115294" y="69933"/>
                </a:lnTo>
                <a:lnTo>
                  <a:pt x="117038" y="71533"/>
                </a:lnTo>
                <a:lnTo>
                  <a:pt x="117794" y="73955"/>
                </a:lnTo>
                <a:lnTo>
                  <a:pt x="115827" y="76977"/>
                </a:lnTo>
                <a:lnTo>
                  <a:pt x="112872" y="79505"/>
                </a:lnTo>
                <a:lnTo>
                  <a:pt x="111838" y="81450"/>
                </a:lnTo>
                <a:lnTo>
                  <a:pt x="109772" y="81694"/>
                </a:lnTo>
                <a:lnTo>
                  <a:pt x="109338" y="83983"/>
                </a:lnTo>
                <a:lnTo>
                  <a:pt x="110216" y="86772"/>
                </a:lnTo>
                <a:lnTo>
                  <a:pt x="109105" y="88816"/>
                </a:lnTo>
                <a:lnTo>
                  <a:pt x="109005" y="93916"/>
                </a:lnTo>
                <a:lnTo>
                  <a:pt x="108244" y="95855"/>
                </a:lnTo>
                <a:lnTo>
                  <a:pt x="108005" y="101527"/>
                </a:lnTo>
                <a:lnTo>
                  <a:pt x="91127" y="120000"/>
                </a:lnTo>
                <a:lnTo>
                  <a:pt x="88655" y="117755"/>
                </a:lnTo>
                <a:lnTo>
                  <a:pt x="83550" y="116572"/>
                </a:lnTo>
                <a:lnTo>
                  <a:pt x="79366" y="117283"/>
                </a:lnTo>
                <a:lnTo>
                  <a:pt x="77155" y="118222"/>
                </a:lnTo>
                <a:lnTo>
                  <a:pt x="76072" y="117138"/>
                </a:lnTo>
                <a:lnTo>
                  <a:pt x="72838" y="115433"/>
                </a:lnTo>
                <a:lnTo>
                  <a:pt x="70472" y="115611"/>
                </a:lnTo>
                <a:lnTo>
                  <a:pt x="69416" y="113361"/>
                </a:lnTo>
                <a:lnTo>
                  <a:pt x="65905" y="112700"/>
                </a:lnTo>
                <a:lnTo>
                  <a:pt x="60766" y="113500"/>
                </a:lnTo>
                <a:lnTo>
                  <a:pt x="59494" y="111822"/>
                </a:lnTo>
                <a:lnTo>
                  <a:pt x="58405" y="110383"/>
                </a:lnTo>
                <a:lnTo>
                  <a:pt x="58405" y="108572"/>
                </a:lnTo>
                <a:lnTo>
                  <a:pt x="56966" y="107233"/>
                </a:lnTo>
                <a:lnTo>
                  <a:pt x="54988" y="107105"/>
                </a:lnTo>
                <a:lnTo>
                  <a:pt x="52127" y="105050"/>
                </a:lnTo>
                <a:lnTo>
                  <a:pt x="50022" y="104922"/>
                </a:lnTo>
                <a:lnTo>
                  <a:pt x="46077" y="103488"/>
                </a:lnTo>
                <a:lnTo>
                  <a:pt x="44300" y="104216"/>
                </a:lnTo>
                <a:lnTo>
                  <a:pt x="40894" y="103488"/>
                </a:lnTo>
                <a:lnTo>
                  <a:pt x="39366" y="100711"/>
                </a:lnTo>
                <a:lnTo>
                  <a:pt x="36500" y="98283"/>
                </a:lnTo>
                <a:lnTo>
                  <a:pt x="35500" y="95494"/>
                </a:lnTo>
                <a:lnTo>
                  <a:pt x="35294" y="92805"/>
                </a:lnTo>
                <a:lnTo>
                  <a:pt x="34622" y="88955"/>
                </a:lnTo>
                <a:lnTo>
                  <a:pt x="35400" y="86772"/>
                </a:lnTo>
                <a:lnTo>
                  <a:pt x="32966" y="84844"/>
                </a:lnTo>
                <a:lnTo>
                  <a:pt x="30322" y="83655"/>
                </a:lnTo>
                <a:lnTo>
                  <a:pt x="29722" y="82033"/>
                </a:lnTo>
                <a:lnTo>
                  <a:pt x="29894" y="80927"/>
                </a:lnTo>
                <a:lnTo>
                  <a:pt x="29844" y="80016"/>
                </a:lnTo>
                <a:lnTo>
                  <a:pt x="27811" y="78677"/>
                </a:lnTo>
                <a:lnTo>
                  <a:pt x="26311" y="77177"/>
                </a:lnTo>
                <a:lnTo>
                  <a:pt x="23661" y="74988"/>
                </a:lnTo>
                <a:lnTo>
                  <a:pt x="20711" y="72972"/>
                </a:lnTo>
                <a:lnTo>
                  <a:pt x="16361" y="65622"/>
                </a:lnTo>
                <a:lnTo>
                  <a:pt x="15138" y="63338"/>
                </a:lnTo>
                <a:lnTo>
                  <a:pt x="14416" y="63405"/>
                </a:lnTo>
                <a:lnTo>
                  <a:pt x="12688" y="61883"/>
                </a:lnTo>
                <a:lnTo>
                  <a:pt x="11966" y="59438"/>
                </a:lnTo>
                <a:lnTo>
                  <a:pt x="10538" y="57794"/>
                </a:lnTo>
                <a:lnTo>
                  <a:pt x="9911" y="54961"/>
                </a:lnTo>
                <a:lnTo>
                  <a:pt x="8400" y="52088"/>
                </a:lnTo>
                <a:lnTo>
                  <a:pt x="7588" y="51483"/>
                </a:lnTo>
                <a:lnTo>
                  <a:pt x="7177" y="49783"/>
                </a:lnTo>
                <a:lnTo>
                  <a:pt x="5994" y="47883"/>
                </a:lnTo>
                <a:lnTo>
                  <a:pt x="4011" y="46483"/>
                </a:lnTo>
                <a:lnTo>
                  <a:pt x="2927" y="45205"/>
                </a:lnTo>
                <a:lnTo>
                  <a:pt x="777" y="43333"/>
                </a:lnTo>
                <a:lnTo>
                  <a:pt x="672" y="41583"/>
                </a:lnTo>
                <a:lnTo>
                  <a:pt x="316" y="40338"/>
                </a:lnTo>
                <a:lnTo>
                  <a:pt x="733" y="38894"/>
                </a:lnTo>
                <a:lnTo>
                  <a:pt x="105" y="37261"/>
                </a:lnTo>
                <a:lnTo>
                  <a:pt x="0" y="37261"/>
                </a:lnTo>
                <a:cubicBezTo>
                  <a:pt x="0" y="37261"/>
                  <a:pt x="0" y="37261"/>
                  <a:pt x="0" y="37261"/>
                </a:cubicBezTo>
                <a:close/>
                <a:moveTo>
                  <a:pt x="0" y="3726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8" name="Google Shape;2848;p205"/>
          <p:cNvSpPr/>
          <p:nvPr/>
        </p:nvSpPr>
        <p:spPr>
          <a:xfrm>
            <a:off x="13810488" y="9722221"/>
            <a:ext cx="604039" cy="546261"/>
          </a:xfrm>
          <a:custGeom>
            <a:rect b="b" l="l" r="r" t="t"/>
            <a:pathLst>
              <a:path extrusionOk="0" h="120000" w="120000">
                <a:moveTo>
                  <a:pt x="69161" y="0"/>
                </a:moveTo>
                <a:lnTo>
                  <a:pt x="69683" y="1250"/>
                </a:lnTo>
                <a:lnTo>
                  <a:pt x="69338" y="2350"/>
                </a:lnTo>
                <a:lnTo>
                  <a:pt x="69638" y="3300"/>
                </a:lnTo>
                <a:lnTo>
                  <a:pt x="69722" y="4633"/>
                </a:lnTo>
                <a:lnTo>
                  <a:pt x="71527" y="6061"/>
                </a:lnTo>
                <a:lnTo>
                  <a:pt x="72433" y="7033"/>
                </a:lnTo>
                <a:lnTo>
                  <a:pt x="74100" y="8105"/>
                </a:lnTo>
                <a:lnTo>
                  <a:pt x="75088" y="9550"/>
                </a:lnTo>
                <a:lnTo>
                  <a:pt x="75433" y="10850"/>
                </a:lnTo>
                <a:lnTo>
                  <a:pt x="76111" y="11311"/>
                </a:lnTo>
                <a:lnTo>
                  <a:pt x="77377" y="13494"/>
                </a:lnTo>
                <a:lnTo>
                  <a:pt x="77905" y="15661"/>
                </a:lnTo>
                <a:lnTo>
                  <a:pt x="79105" y="16916"/>
                </a:lnTo>
                <a:lnTo>
                  <a:pt x="79705" y="18777"/>
                </a:lnTo>
                <a:lnTo>
                  <a:pt x="81155" y="19933"/>
                </a:lnTo>
                <a:lnTo>
                  <a:pt x="81761" y="19888"/>
                </a:lnTo>
                <a:lnTo>
                  <a:pt x="82783" y="21627"/>
                </a:lnTo>
                <a:lnTo>
                  <a:pt x="86427" y="27233"/>
                </a:lnTo>
                <a:lnTo>
                  <a:pt x="88900" y="28772"/>
                </a:lnTo>
                <a:lnTo>
                  <a:pt x="91122" y="30438"/>
                </a:lnTo>
                <a:lnTo>
                  <a:pt x="92383" y="31583"/>
                </a:lnTo>
                <a:lnTo>
                  <a:pt x="94088" y="32605"/>
                </a:lnTo>
                <a:lnTo>
                  <a:pt x="94127" y="33300"/>
                </a:lnTo>
                <a:lnTo>
                  <a:pt x="93983" y="34138"/>
                </a:lnTo>
                <a:lnTo>
                  <a:pt x="94483" y="35377"/>
                </a:lnTo>
                <a:lnTo>
                  <a:pt x="96700" y="36283"/>
                </a:lnTo>
                <a:lnTo>
                  <a:pt x="98744" y="37755"/>
                </a:lnTo>
                <a:lnTo>
                  <a:pt x="98088" y="39422"/>
                </a:lnTo>
                <a:lnTo>
                  <a:pt x="98650" y="42361"/>
                </a:lnTo>
                <a:lnTo>
                  <a:pt x="98827" y="44405"/>
                </a:lnTo>
                <a:lnTo>
                  <a:pt x="99661" y="46533"/>
                </a:lnTo>
                <a:lnTo>
                  <a:pt x="102066" y="48383"/>
                </a:lnTo>
                <a:lnTo>
                  <a:pt x="103344" y="50505"/>
                </a:lnTo>
                <a:lnTo>
                  <a:pt x="106200" y="51055"/>
                </a:lnTo>
                <a:lnTo>
                  <a:pt x="107688" y="50505"/>
                </a:lnTo>
                <a:lnTo>
                  <a:pt x="110994" y="51594"/>
                </a:lnTo>
                <a:lnTo>
                  <a:pt x="112761" y="51694"/>
                </a:lnTo>
                <a:lnTo>
                  <a:pt x="115155" y="53261"/>
                </a:lnTo>
                <a:lnTo>
                  <a:pt x="116816" y="53355"/>
                </a:lnTo>
                <a:lnTo>
                  <a:pt x="118022" y="54377"/>
                </a:lnTo>
                <a:lnTo>
                  <a:pt x="118022" y="55761"/>
                </a:lnTo>
                <a:lnTo>
                  <a:pt x="118933" y="56861"/>
                </a:lnTo>
                <a:lnTo>
                  <a:pt x="120000" y="58138"/>
                </a:lnTo>
                <a:lnTo>
                  <a:pt x="118433" y="58355"/>
                </a:lnTo>
                <a:lnTo>
                  <a:pt x="117238" y="59277"/>
                </a:lnTo>
                <a:lnTo>
                  <a:pt x="115027" y="59394"/>
                </a:lnTo>
                <a:lnTo>
                  <a:pt x="113677" y="60544"/>
                </a:lnTo>
                <a:lnTo>
                  <a:pt x="113950" y="61794"/>
                </a:lnTo>
                <a:lnTo>
                  <a:pt x="113211" y="63783"/>
                </a:lnTo>
                <a:lnTo>
                  <a:pt x="111383" y="64166"/>
                </a:lnTo>
                <a:lnTo>
                  <a:pt x="109605" y="65811"/>
                </a:lnTo>
                <a:lnTo>
                  <a:pt x="107505" y="65905"/>
                </a:lnTo>
                <a:lnTo>
                  <a:pt x="106316" y="66183"/>
                </a:lnTo>
                <a:lnTo>
                  <a:pt x="105450" y="65622"/>
                </a:lnTo>
                <a:lnTo>
                  <a:pt x="102877" y="66094"/>
                </a:lnTo>
                <a:lnTo>
                  <a:pt x="100122" y="68405"/>
                </a:lnTo>
                <a:lnTo>
                  <a:pt x="98827" y="69683"/>
                </a:lnTo>
                <a:lnTo>
                  <a:pt x="97250" y="70605"/>
                </a:lnTo>
                <a:lnTo>
                  <a:pt x="96700" y="71811"/>
                </a:lnTo>
                <a:lnTo>
                  <a:pt x="94883" y="72455"/>
                </a:lnTo>
                <a:lnTo>
                  <a:pt x="93850" y="73666"/>
                </a:lnTo>
                <a:lnTo>
                  <a:pt x="92561" y="74011"/>
                </a:lnTo>
                <a:lnTo>
                  <a:pt x="90705" y="74855"/>
                </a:lnTo>
                <a:lnTo>
                  <a:pt x="87300" y="79477"/>
                </a:lnTo>
                <a:lnTo>
                  <a:pt x="86927" y="82611"/>
                </a:lnTo>
                <a:lnTo>
                  <a:pt x="87583" y="83616"/>
                </a:lnTo>
                <a:lnTo>
                  <a:pt x="87583" y="85638"/>
                </a:lnTo>
                <a:lnTo>
                  <a:pt x="85822" y="86011"/>
                </a:lnTo>
                <a:lnTo>
                  <a:pt x="84983" y="87072"/>
                </a:lnTo>
                <a:lnTo>
                  <a:pt x="83594" y="87444"/>
                </a:lnTo>
                <a:lnTo>
                  <a:pt x="81800" y="88922"/>
                </a:lnTo>
                <a:lnTo>
                  <a:pt x="81155" y="90633"/>
                </a:lnTo>
                <a:lnTo>
                  <a:pt x="80311" y="91238"/>
                </a:lnTo>
                <a:lnTo>
                  <a:pt x="79550" y="92361"/>
                </a:lnTo>
                <a:lnTo>
                  <a:pt x="77805" y="92577"/>
                </a:lnTo>
                <a:lnTo>
                  <a:pt x="76066" y="93761"/>
                </a:lnTo>
                <a:lnTo>
                  <a:pt x="73383" y="94244"/>
                </a:lnTo>
                <a:lnTo>
                  <a:pt x="72266" y="96355"/>
                </a:lnTo>
                <a:lnTo>
                  <a:pt x="72450" y="99783"/>
                </a:lnTo>
                <a:lnTo>
                  <a:pt x="71277" y="101077"/>
                </a:lnTo>
                <a:lnTo>
                  <a:pt x="71277" y="102633"/>
                </a:lnTo>
                <a:lnTo>
                  <a:pt x="70527" y="104933"/>
                </a:lnTo>
                <a:lnTo>
                  <a:pt x="71277" y="105955"/>
                </a:lnTo>
                <a:lnTo>
                  <a:pt x="68388" y="107805"/>
                </a:lnTo>
                <a:lnTo>
                  <a:pt x="66822" y="107144"/>
                </a:lnTo>
                <a:lnTo>
                  <a:pt x="65794" y="105861"/>
                </a:lnTo>
                <a:lnTo>
                  <a:pt x="63788" y="106155"/>
                </a:lnTo>
                <a:lnTo>
                  <a:pt x="60738" y="106155"/>
                </a:lnTo>
                <a:lnTo>
                  <a:pt x="58061" y="106783"/>
                </a:lnTo>
                <a:lnTo>
                  <a:pt x="55866" y="106050"/>
                </a:lnTo>
                <a:lnTo>
                  <a:pt x="53811" y="106416"/>
                </a:lnTo>
                <a:lnTo>
                  <a:pt x="49127" y="103750"/>
                </a:lnTo>
                <a:lnTo>
                  <a:pt x="47633" y="103661"/>
                </a:lnTo>
                <a:lnTo>
                  <a:pt x="46355" y="101977"/>
                </a:lnTo>
                <a:lnTo>
                  <a:pt x="42011" y="101344"/>
                </a:lnTo>
                <a:lnTo>
                  <a:pt x="38888" y="101716"/>
                </a:lnTo>
                <a:lnTo>
                  <a:pt x="35466" y="104772"/>
                </a:lnTo>
                <a:lnTo>
                  <a:pt x="33472" y="109844"/>
                </a:lnTo>
                <a:lnTo>
                  <a:pt x="31138" y="112311"/>
                </a:lnTo>
                <a:lnTo>
                  <a:pt x="26888" y="114000"/>
                </a:lnTo>
                <a:lnTo>
                  <a:pt x="25994" y="115555"/>
                </a:lnTo>
                <a:lnTo>
                  <a:pt x="23500" y="117500"/>
                </a:lnTo>
                <a:lnTo>
                  <a:pt x="20800" y="118144"/>
                </a:lnTo>
                <a:lnTo>
                  <a:pt x="18772" y="119533"/>
                </a:lnTo>
                <a:lnTo>
                  <a:pt x="15727" y="119072"/>
                </a:lnTo>
                <a:lnTo>
                  <a:pt x="13722" y="120000"/>
                </a:lnTo>
                <a:lnTo>
                  <a:pt x="10294" y="119350"/>
                </a:lnTo>
                <a:lnTo>
                  <a:pt x="6888" y="119800"/>
                </a:lnTo>
                <a:lnTo>
                  <a:pt x="6988" y="117361"/>
                </a:lnTo>
                <a:lnTo>
                  <a:pt x="8833" y="113255"/>
                </a:lnTo>
                <a:lnTo>
                  <a:pt x="8927" y="109722"/>
                </a:lnTo>
                <a:lnTo>
                  <a:pt x="5588" y="102533"/>
                </a:lnTo>
                <a:lnTo>
                  <a:pt x="4305" y="99044"/>
                </a:lnTo>
                <a:lnTo>
                  <a:pt x="66" y="95905"/>
                </a:lnTo>
                <a:lnTo>
                  <a:pt x="66" y="96038"/>
                </a:lnTo>
                <a:lnTo>
                  <a:pt x="0" y="95905"/>
                </a:lnTo>
                <a:lnTo>
                  <a:pt x="27" y="95633"/>
                </a:lnTo>
                <a:lnTo>
                  <a:pt x="2316" y="55244"/>
                </a:lnTo>
                <a:lnTo>
                  <a:pt x="13644" y="55027"/>
                </a:lnTo>
                <a:lnTo>
                  <a:pt x="15922" y="8994"/>
                </a:lnTo>
                <a:lnTo>
                  <a:pt x="25516" y="9411"/>
                </a:lnTo>
                <a:lnTo>
                  <a:pt x="37866" y="6538"/>
                </a:lnTo>
                <a:lnTo>
                  <a:pt x="41655" y="5416"/>
                </a:lnTo>
                <a:lnTo>
                  <a:pt x="43361" y="5244"/>
                </a:lnTo>
                <a:lnTo>
                  <a:pt x="43911" y="4966"/>
                </a:lnTo>
                <a:lnTo>
                  <a:pt x="44705" y="5477"/>
                </a:lnTo>
                <a:lnTo>
                  <a:pt x="45388" y="7283"/>
                </a:lnTo>
                <a:lnTo>
                  <a:pt x="46311" y="8205"/>
                </a:lnTo>
                <a:lnTo>
                  <a:pt x="45633" y="9133"/>
                </a:lnTo>
                <a:lnTo>
                  <a:pt x="45388" y="10894"/>
                </a:lnTo>
                <a:lnTo>
                  <a:pt x="46461" y="11138"/>
                </a:lnTo>
                <a:lnTo>
                  <a:pt x="50672" y="8155"/>
                </a:lnTo>
                <a:lnTo>
                  <a:pt x="53116" y="5044"/>
                </a:lnTo>
                <a:lnTo>
                  <a:pt x="55661" y="2433"/>
                </a:lnTo>
                <a:lnTo>
                  <a:pt x="58422" y="2094"/>
                </a:lnTo>
                <a:lnTo>
                  <a:pt x="59061" y="3116"/>
                </a:lnTo>
                <a:lnTo>
                  <a:pt x="60688" y="3350"/>
                </a:lnTo>
                <a:lnTo>
                  <a:pt x="62316" y="2233"/>
                </a:lnTo>
                <a:lnTo>
                  <a:pt x="66416" y="750"/>
                </a:lnTo>
                <a:lnTo>
                  <a:pt x="69088" y="11"/>
                </a:lnTo>
                <a:lnTo>
                  <a:pt x="69072" y="0"/>
                </a:lnTo>
                <a:cubicBezTo>
                  <a:pt x="69072" y="0"/>
                  <a:pt x="69161" y="0"/>
                  <a:pt x="69161" y="0"/>
                </a:cubicBezTo>
                <a:close/>
                <a:moveTo>
                  <a:pt x="69161"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49" name="Google Shape;2849;p205"/>
          <p:cNvSpPr/>
          <p:nvPr/>
        </p:nvSpPr>
        <p:spPr>
          <a:xfrm>
            <a:off x="13278231" y="9666193"/>
            <a:ext cx="868417" cy="735352"/>
          </a:xfrm>
          <a:custGeom>
            <a:rect b="b" l="l" r="r" t="t"/>
            <a:pathLst>
              <a:path extrusionOk="0" h="120000" w="120000">
                <a:moveTo>
                  <a:pt x="71877" y="79405"/>
                </a:moveTo>
                <a:lnTo>
                  <a:pt x="71894" y="79200"/>
                </a:lnTo>
                <a:lnTo>
                  <a:pt x="73488" y="49238"/>
                </a:lnTo>
                <a:lnTo>
                  <a:pt x="81377" y="49077"/>
                </a:lnTo>
                <a:lnTo>
                  <a:pt x="82966" y="14933"/>
                </a:lnTo>
                <a:lnTo>
                  <a:pt x="89650" y="15244"/>
                </a:lnTo>
                <a:lnTo>
                  <a:pt x="98255" y="13116"/>
                </a:lnTo>
                <a:lnTo>
                  <a:pt x="100894" y="12283"/>
                </a:lnTo>
                <a:lnTo>
                  <a:pt x="102083" y="12155"/>
                </a:lnTo>
                <a:lnTo>
                  <a:pt x="102461" y="11950"/>
                </a:lnTo>
                <a:lnTo>
                  <a:pt x="103016" y="12327"/>
                </a:lnTo>
                <a:lnTo>
                  <a:pt x="103494" y="13666"/>
                </a:lnTo>
                <a:lnTo>
                  <a:pt x="104138" y="14350"/>
                </a:lnTo>
                <a:lnTo>
                  <a:pt x="103661" y="15038"/>
                </a:lnTo>
                <a:lnTo>
                  <a:pt x="103494" y="16344"/>
                </a:lnTo>
                <a:lnTo>
                  <a:pt x="104238" y="16522"/>
                </a:lnTo>
                <a:lnTo>
                  <a:pt x="107172" y="14316"/>
                </a:lnTo>
                <a:lnTo>
                  <a:pt x="108872" y="12005"/>
                </a:lnTo>
                <a:lnTo>
                  <a:pt x="110644" y="10066"/>
                </a:lnTo>
                <a:lnTo>
                  <a:pt x="112572" y="9822"/>
                </a:lnTo>
                <a:lnTo>
                  <a:pt x="113016" y="10577"/>
                </a:lnTo>
                <a:lnTo>
                  <a:pt x="114150" y="10750"/>
                </a:lnTo>
                <a:lnTo>
                  <a:pt x="115283" y="9922"/>
                </a:lnTo>
                <a:lnTo>
                  <a:pt x="118138" y="8822"/>
                </a:lnTo>
                <a:lnTo>
                  <a:pt x="120000" y="8272"/>
                </a:lnTo>
                <a:lnTo>
                  <a:pt x="118727" y="6627"/>
                </a:lnTo>
                <a:lnTo>
                  <a:pt x="118294" y="6444"/>
                </a:lnTo>
                <a:lnTo>
                  <a:pt x="117805" y="6100"/>
                </a:lnTo>
                <a:lnTo>
                  <a:pt x="116850" y="6133"/>
                </a:lnTo>
                <a:lnTo>
                  <a:pt x="116238" y="5633"/>
                </a:lnTo>
                <a:lnTo>
                  <a:pt x="115855" y="5633"/>
                </a:lnTo>
                <a:lnTo>
                  <a:pt x="115283" y="5322"/>
                </a:lnTo>
                <a:lnTo>
                  <a:pt x="113261" y="5861"/>
                </a:lnTo>
                <a:lnTo>
                  <a:pt x="112305" y="5766"/>
                </a:lnTo>
                <a:lnTo>
                  <a:pt x="89905" y="11155"/>
                </a:lnTo>
                <a:lnTo>
                  <a:pt x="89338" y="11116"/>
                </a:lnTo>
                <a:lnTo>
                  <a:pt x="88600" y="11216"/>
                </a:lnTo>
                <a:lnTo>
                  <a:pt x="87805" y="11116"/>
                </a:lnTo>
                <a:lnTo>
                  <a:pt x="87383" y="10894"/>
                </a:lnTo>
                <a:lnTo>
                  <a:pt x="86672" y="10811"/>
                </a:lnTo>
                <a:lnTo>
                  <a:pt x="86155" y="10133"/>
                </a:lnTo>
                <a:lnTo>
                  <a:pt x="85411" y="10450"/>
                </a:lnTo>
                <a:lnTo>
                  <a:pt x="84772" y="9950"/>
                </a:lnTo>
                <a:lnTo>
                  <a:pt x="83883" y="9683"/>
                </a:lnTo>
                <a:lnTo>
                  <a:pt x="82855" y="9994"/>
                </a:lnTo>
                <a:lnTo>
                  <a:pt x="82800" y="10633"/>
                </a:lnTo>
                <a:lnTo>
                  <a:pt x="82133" y="11033"/>
                </a:lnTo>
                <a:lnTo>
                  <a:pt x="80261" y="10922"/>
                </a:lnTo>
                <a:lnTo>
                  <a:pt x="78777" y="10227"/>
                </a:lnTo>
                <a:lnTo>
                  <a:pt x="76816" y="8272"/>
                </a:lnTo>
                <a:lnTo>
                  <a:pt x="75783" y="8205"/>
                </a:lnTo>
                <a:lnTo>
                  <a:pt x="75322" y="7922"/>
                </a:lnTo>
                <a:lnTo>
                  <a:pt x="75061" y="9033"/>
                </a:lnTo>
                <a:lnTo>
                  <a:pt x="73855" y="9233"/>
                </a:lnTo>
                <a:lnTo>
                  <a:pt x="71655" y="8594"/>
                </a:lnTo>
                <a:lnTo>
                  <a:pt x="70066" y="9033"/>
                </a:lnTo>
                <a:lnTo>
                  <a:pt x="68811" y="9888"/>
                </a:lnTo>
                <a:lnTo>
                  <a:pt x="67572" y="9338"/>
                </a:lnTo>
                <a:lnTo>
                  <a:pt x="67305" y="8755"/>
                </a:lnTo>
                <a:lnTo>
                  <a:pt x="66338" y="8316"/>
                </a:lnTo>
                <a:lnTo>
                  <a:pt x="65000" y="8550"/>
                </a:lnTo>
                <a:lnTo>
                  <a:pt x="63083" y="8066"/>
                </a:lnTo>
                <a:lnTo>
                  <a:pt x="61305" y="7244"/>
                </a:lnTo>
                <a:lnTo>
                  <a:pt x="60600" y="6566"/>
                </a:lnTo>
                <a:lnTo>
                  <a:pt x="59705" y="4738"/>
                </a:lnTo>
                <a:lnTo>
                  <a:pt x="59150" y="4361"/>
                </a:lnTo>
                <a:lnTo>
                  <a:pt x="25777" y="4394"/>
                </a:lnTo>
                <a:lnTo>
                  <a:pt x="25238" y="4016"/>
                </a:lnTo>
                <a:lnTo>
                  <a:pt x="24333" y="4072"/>
                </a:lnTo>
                <a:lnTo>
                  <a:pt x="23111" y="4977"/>
                </a:lnTo>
                <a:lnTo>
                  <a:pt x="22750" y="4916"/>
                </a:lnTo>
                <a:lnTo>
                  <a:pt x="21305" y="5733"/>
                </a:lnTo>
                <a:lnTo>
                  <a:pt x="19344" y="4944"/>
                </a:lnTo>
                <a:lnTo>
                  <a:pt x="17372" y="3122"/>
                </a:lnTo>
                <a:lnTo>
                  <a:pt x="16833" y="2777"/>
                </a:lnTo>
                <a:lnTo>
                  <a:pt x="17033" y="1911"/>
                </a:lnTo>
                <a:lnTo>
                  <a:pt x="15994" y="1500"/>
                </a:lnTo>
                <a:lnTo>
                  <a:pt x="15866" y="888"/>
                </a:lnTo>
                <a:lnTo>
                  <a:pt x="14711" y="250"/>
                </a:lnTo>
                <a:lnTo>
                  <a:pt x="14022" y="483"/>
                </a:lnTo>
                <a:lnTo>
                  <a:pt x="13483" y="1027"/>
                </a:lnTo>
                <a:lnTo>
                  <a:pt x="13061" y="688"/>
                </a:lnTo>
                <a:lnTo>
                  <a:pt x="11650" y="0"/>
                </a:lnTo>
                <a:lnTo>
                  <a:pt x="10516" y="66"/>
                </a:lnTo>
                <a:lnTo>
                  <a:pt x="7922" y="1983"/>
                </a:lnTo>
                <a:lnTo>
                  <a:pt x="7650" y="3355"/>
                </a:lnTo>
                <a:lnTo>
                  <a:pt x="6883" y="4016"/>
                </a:lnTo>
                <a:lnTo>
                  <a:pt x="5666" y="3272"/>
                </a:lnTo>
                <a:lnTo>
                  <a:pt x="3455" y="2916"/>
                </a:lnTo>
                <a:lnTo>
                  <a:pt x="2927" y="3227"/>
                </a:lnTo>
                <a:lnTo>
                  <a:pt x="2638" y="4394"/>
                </a:lnTo>
                <a:lnTo>
                  <a:pt x="1866" y="4694"/>
                </a:lnTo>
                <a:lnTo>
                  <a:pt x="1383" y="4327"/>
                </a:lnTo>
                <a:lnTo>
                  <a:pt x="11" y="3983"/>
                </a:lnTo>
                <a:lnTo>
                  <a:pt x="0" y="3983"/>
                </a:lnTo>
                <a:lnTo>
                  <a:pt x="472" y="12066"/>
                </a:lnTo>
                <a:lnTo>
                  <a:pt x="5755" y="17827"/>
                </a:lnTo>
                <a:lnTo>
                  <a:pt x="8583" y="23016"/>
                </a:lnTo>
                <a:lnTo>
                  <a:pt x="13005" y="33577"/>
                </a:lnTo>
                <a:lnTo>
                  <a:pt x="13672" y="37811"/>
                </a:lnTo>
                <a:lnTo>
                  <a:pt x="18116" y="44577"/>
                </a:lnTo>
                <a:lnTo>
                  <a:pt x="18116" y="47233"/>
                </a:lnTo>
                <a:lnTo>
                  <a:pt x="22850" y="54494"/>
                </a:lnTo>
                <a:lnTo>
                  <a:pt x="22850" y="58438"/>
                </a:lnTo>
                <a:lnTo>
                  <a:pt x="21688" y="58933"/>
                </a:lnTo>
                <a:lnTo>
                  <a:pt x="22972" y="63816"/>
                </a:lnTo>
                <a:lnTo>
                  <a:pt x="23250" y="71155"/>
                </a:lnTo>
                <a:lnTo>
                  <a:pt x="25861" y="78627"/>
                </a:lnTo>
                <a:lnTo>
                  <a:pt x="25605" y="82655"/>
                </a:lnTo>
                <a:lnTo>
                  <a:pt x="26405" y="85377"/>
                </a:lnTo>
                <a:lnTo>
                  <a:pt x="25133" y="86244"/>
                </a:lnTo>
                <a:lnTo>
                  <a:pt x="26216" y="87683"/>
                </a:lnTo>
                <a:lnTo>
                  <a:pt x="26866" y="92655"/>
                </a:lnTo>
                <a:lnTo>
                  <a:pt x="28077" y="93333"/>
                </a:lnTo>
                <a:lnTo>
                  <a:pt x="28877" y="95016"/>
                </a:lnTo>
                <a:lnTo>
                  <a:pt x="27916" y="95800"/>
                </a:lnTo>
                <a:lnTo>
                  <a:pt x="27916" y="97738"/>
                </a:lnTo>
                <a:lnTo>
                  <a:pt x="29344" y="99383"/>
                </a:lnTo>
                <a:lnTo>
                  <a:pt x="29511" y="103066"/>
                </a:lnTo>
                <a:lnTo>
                  <a:pt x="31122" y="105433"/>
                </a:lnTo>
                <a:lnTo>
                  <a:pt x="33288" y="109944"/>
                </a:lnTo>
                <a:lnTo>
                  <a:pt x="35444" y="112250"/>
                </a:lnTo>
                <a:lnTo>
                  <a:pt x="35911" y="113555"/>
                </a:lnTo>
                <a:lnTo>
                  <a:pt x="38955" y="115872"/>
                </a:lnTo>
                <a:lnTo>
                  <a:pt x="40250" y="115061"/>
                </a:lnTo>
                <a:lnTo>
                  <a:pt x="42116" y="114655"/>
                </a:lnTo>
                <a:lnTo>
                  <a:pt x="42116" y="113477"/>
                </a:lnTo>
                <a:lnTo>
                  <a:pt x="41527" y="112944"/>
                </a:lnTo>
                <a:lnTo>
                  <a:pt x="42438" y="111233"/>
                </a:lnTo>
                <a:lnTo>
                  <a:pt x="44622" y="110338"/>
                </a:lnTo>
                <a:lnTo>
                  <a:pt x="45666" y="112333"/>
                </a:lnTo>
                <a:lnTo>
                  <a:pt x="47383" y="112388"/>
                </a:lnTo>
                <a:lnTo>
                  <a:pt x="46611" y="114450"/>
                </a:lnTo>
                <a:lnTo>
                  <a:pt x="47905" y="117244"/>
                </a:lnTo>
                <a:lnTo>
                  <a:pt x="50911" y="117933"/>
                </a:lnTo>
                <a:lnTo>
                  <a:pt x="52844" y="119038"/>
                </a:lnTo>
                <a:lnTo>
                  <a:pt x="54255" y="118694"/>
                </a:lnTo>
                <a:lnTo>
                  <a:pt x="55211" y="119100"/>
                </a:lnTo>
                <a:lnTo>
                  <a:pt x="56761" y="119383"/>
                </a:lnTo>
                <a:lnTo>
                  <a:pt x="57455" y="118616"/>
                </a:lnTo>
                <a:lnTo>
                  <a:pt x="58816" y="118616"/>
                </a:lnTo>
                <a:lnTo>
                  <a:pt x="59455" y="119922"/>
                </a:lnTo>
                <a:lnTo>
                  <a:pt x="60738" y="119716"/>
                </a:lnTo>
                <a:lnTo>
                  <a:pt x="61838" y="120000"/>
                </a:lnTo>
                <a:lnTo>
                  <a:pt x="61911" y="118011"/>
                </a:lnTo>
                <a:lnTo>
                  <a:pt x="62661" y="117177"/>
                </a:lnTo>
                <a:lnTo>
                  <a:pt x="63755" y="116783"/>
                </a:lnTo>
                <a:lnTo>
                  <a:pt x="64600" y="114927"/>
                </a:lnTo>
                <a:lnTo>
                  <a:pt x="66983" y="113627"/>
                </a:lnTo>
                <a:lnTo>
                  <a:pt x="69811" y="113833"/>
                </a:lnTo>
                <a:lnTo>
                  <a:pt x="70694" y="113822"/>
                </a:lnTo>
                <a:lnTo>
                  <a:pt x="71922" y="79500"/>
                </a:lnTo>
                <a:cubicBezTo>
                  <a:pt x="71922" y="79500"/>
                  <a:pt x="71877" y="79405"/>
                  <a:pt x="71877" y="79405"/>
                </a:cubicBezTo>
                <a:close/>
                <a:moveTo>
                  <a:pt x="71877" y="794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0" name="Google Shape;2850;p205"/>
          <p:cNvSpPr/>
          <p:nvPr/>
        </p:nvSpPr>
        <p:spPr>
          <a:xfrm>
            <a:off x="16093581" y="9918314"/>
            <a:ext cx="36768" cy="38517"/>
          </a:xfrm>
          <a:custGeom>
            <a:rect b="b" l="l" r="r" t="t"/>
            <a:pathLst>
              <a:path extrusionOk="0" h="120000" w="120000">
                <a:moveTo>
                  <a:pt x="4594" y="9000"/>
                </a:moveTo>
                <a:lnTo>
                  <a:pt x="0" y="61994"/>
                </a:lnTo>
                <a:lnTo>
                  <a:pt x="39227" y="109383"/>
                </a:lnTo>
                <a:lnTo>
                  <a:pt x="63961" y="120000"/>
                </a:lnTo>
                <a:lnTo>
                  <a:pt x="120000" y="77961"/>
                </a:lnTo>
                <a:lnTo>
                  <a:pt x="96711" y="68277"/>
                </a:lnTo>
                <a:lnTo>
                  <a:pt x="70483" y="15966"/>
                </a:lnTo>
                <a:lnTo>
                  <a:pt x="29200" y="0"/>
                </a:lnTo>
                <a:cubicBezTo>
                  <a:pt x="29200" y="0"/>
                  <a:pt x="4594" y="9000"/>
                  <a:pt x="4594" y="9000"/>
                </a:cubicBezTo>
                <a:close/>
                <a:moveTo>
                  <a:pt x="4594" y="9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1" name="Google Shape;2851;p205"/>
          <p:cNvSpPr/>
          <p:nvPr/>
        </p:nvSpPr>
        <p:spPr>
          <a:xfrm>
            <a:off x="15295200" y="9386060"/>
            <a:ext cx="491987" cy="828148"/>
          </a:xfrm>
          <a:custGeom>
            <a:rect b="b" l="l" r="r" t="t"/>
            <a:pathLst>
              <a:path extrusionOk="0" h="120000" w="120000">
                <a:moveTo>
                  <a:pt x="109377" y="44694"/>
                </a:moveTo>
                <a:lnTo>
                  <a:pt x="109327" y="43588"/>
                </a:lnTo>
                <a:lnTo>
                  <a:pt x="109522" y="42477"/>
                </a:lnTo>
                <a:lnTo>
                  <a:pt x="110405" y="41666"/>
                </a:lnTo>
                <a:lnTo>
                  <a:pt x="111388" y="41644"/>
                </a:lnTo>
                <a:lnTo>
                  <a:pt x="112600" y="40638"/>
                </a:lnTo>
                <a:lnTo>
                  <a:pt x="111766" y="42100"/>
                </a:lnTo>
                <a:lnTo>
                  <a:pt x="110716" y="43100"/>
                </a:lnTo>
                <a:cubicBezTo>
                  <a:pt x="110716" y="43100"/>
                  <a:pt x="109377" y="44694"/>
                  <a:pt x="109377" y="44694"/>
                </a:cubicBezTo>
                <a:close/>
                <a:moveTo>
                  <a:pt x="87911" y="10861"/>
                </a:moveTo>
                <a:lnTo>
                  <a:pt x="88477" y="10533"/>
                </a:lnTo>
                <a:lnTo>
                  <a:pt x="89033" y="10894"/>
                </a:lnTo>
                <a:lnTo>
                  <a:pt x="90744" y="11427"/>
                </a:lnTo>
                <a:lnTo>
                  <a:pt x="90083" y="13016"/>
                </a:lnTo>
                <a:lnTo>
                  <a:pt x="88477" y="12227"/>
                </a:lnTo>
                <a:lnTo>
                  <a:pt x="86361" y="12161"/>
                </a:lnTo>
                <a:lnTo>
                  <a:pt x="87911" y="10861"/>
                </a:lnTo>
                <a:cubicBezTo>
                  <a:pt x="87911" y="10861"/>
                  <a:pt x="87911" y="10861"/>
                  <a:pt x="87911" y="10861"/>
                </a:cubicBezTo>
                <a:close/>
                <a:moveTo>
                  <a:pt x="92938" y="11305"/>
                </a:moveTo>
                <a:lnTo>
                  <a:pt x="93372" y="10816"/>
                </a:lnTo>
                <a:lnTo>
                  <a:pt x="94022" y="11527"/>
                </a:lnTo>
                <a:lnTo>
                  <a:pt x="93294" y="12005"/>
                </a:lnTo>
                <a:lnTo>
                  <a:pt x="92938" y="11305"/>
                </a:lnTo>
                <a:cubicBezTo>
                  <a:pt x="92938" y="11305"/>
                  <a:pt x="92938" y="11305"/>
                  <a:pt x="92938" y="11305"/>
                </a:cubicBezTo>
                <a:close/>
                <a:moveTo>
                  <a:pt x="93972" y="8661"/>
                </a:moveTo>
                <a:lnTo>
                  <a:pt x="93211" y="7961"/>
                </a:lnTo>
                <a:lnTo>
                  <a:pt x="95922" y="6533"/>
                </a:lnTo>
                <a:lnTo>
                  <a:pt x="95872" y="7127"/>
                </a:lnTo>
                <a:lnTo>
                  <a:pt x="93972" y="8661"/>
                </a:lnTo>
                <a:cubicBezTo>
                  <a:pt x="93972" y="8661"/>
                  <a:pt x="93972" y="8661"/>
                  <a:pt x="93972" y="8661"/>
                </a:cubicBezTo>
                <a:close/>
                <a:moveTo>
                  <a:pt x="25427" y="120000"/>
                </a:moveTo>
                <a:lnTo>
                  <a:pt x="27472" y="119300"/>
                </a:lnTo>
                <a:lnTo>
                  <a:pt x="30777" y="119466"/>
                </a:lnTo>
                <a:lnTo>
                  <a:pt x="34522" y="118261"/>
                </a:lnTo>
                <a:lnTo>
                  <a:pt x="37544" y="116366"/>
                </a:lnTo>
                <a:lnTo>
                  <a:pt x="47361" y="115866"/>
                </a:lnTo>
                <a:lnTo>
                  <a:pt x="50422" y="116238"/>
                </a:lnTo>
                <a:lnTo>
                  <a:pt x="55577" y="115155"/>
                </a:lnTo>
                <a:lnTo>
                  <a:pt x="56988" y="113672"/>
                </a:lnTo>
                <a:lnTo>
                  <a:pt x="59488" y="113466"/>
                </a:lnTo>
                <a:lnTo>
                  <a:pt x="61177" y="110822"/>
                </a:lnTo>
                <a:lnTo>
                  <a:pt x="63655" y="108666"/>
                </a:lnTo>
                <a:lnTo>
                  <a:pt x="63766" y="107133"/>
                </a:lnTo>
                <a:lnTo>
                  <a:pt x="66888" y="106122"/>
                </a:lnTo>
                <a:lnTo>
                  <a:pt x="66611" y="103566"/>
                </a:lnTo>
                <a:lnTo>
                  <a:pt x="65838" y="103216"/>
                </a:lnTo>
                <a:lnTo>
                  <a:pt x="68038" y="102322"/>
                </a:lnTo>
                <a:lnTo>
                  <a:pt x="69400" y="99522"/>
                </a:lnTo>
                <a:lnTo>
                  <a:pt x="69050" y="99077"/>
                </a:lnTo>
                <a:lnTo>
                  <a:pt x="70172" y="99077"/>
                </a:lnTo>
                <a:lnTo>
                  <a:pt x="73105" y="96588"/>
                </a:lnTo>
                <a:lnTo>
                  <a:pt x="75338" y="90894"/>
                </a:lnTo>
                <a:lnTo>
                  <a:pt x="76972" y="87794"/>
                </a:lnTo>
                <a:lnTo>
                  <a:pt x="79438" y="86494"/>
                </a:lnTo>
                <a:lnTo>
                  <a:pt x="80794" y="83094"/>
                </a:lnTo>
                <a:lnTo>
                  <a:pt x="85072" y="79005"/>
                </a:lnTo>
                <a:lnTo>
                  <a:pt x="89150" y="72166"/>
                </a:lnTo>
                <a:lnTo>
                  <a:pt x="92033" y="69827"/>
                </a:lnTo>
                <a:lnTo>
                  <a:pt x="92033" y="66755"/>
                </a:lnTo>
                <a:lnTo>
                  <a:pt x="95194" y="63655"/>
                </a:lnTo>
                <a:lnTo>
                  <a:pt x="95683" y="62477"/>
                </a:lnTo>
                <a:lnTo>
                  <a:pt x="99238" y="59427"/>
                </a:lnTo>
                <a:lnTo>
                  <a:pt x="101055" y="54722"/>
                </a:lnTo>
                <a:lnTo>
                  <a:pt x="102555" y="51261"/>
                </a:lnTo>
                <a:lnTo>
                  <a:pt x="103966" y="50377"/>
                </a:lnTo>
                <a:lnTo>
                  <a:pt x="104822" y="47900"/>
                </a:lnTo>
                <a:lnTo>
                  <a:pt x="103422" y="46650"/>
                </a:lnTo>
                <a:lnTo>
                  <a:pt x="104283" y="44516"/>
                </a:lnTo>
                <a:lnTo>
                  <a:pt x="107550" y="42100"/>
                </a:lnTo>
                <a:lnTo>
                  <a:pt x="107116" y="40922"/>
                </a:lnTo>
                <a:lnTo>
                  <a:pt x="109377" y="39477"/>
                </a:lnTo>
                <a:lnTo>
                  <a:pt x="108855" y="37444"/>
                </a:lnTo>
                <a:lnTo>
                  <a:pt x="107550" y="36783"/>
                </a:lnTo>
                <a:lnTo>
                  <a:pt x="108950" y="35355"/>
                </a:lnTo>
                <a:lnTo>
                  <a:pt x="108711" y="33272"/>
                </a:lnTo>
                <a:lnTo>
                  <a:pt x="107550" y="32844"/>
                </a:lnTo>
                <a:lnTo>
                  <a:pt x="107494" y="30827"/>
                </a:lnTo>
                <a:lnTo>
                  <a:pt x="109566" y="30283"/>
                </a:lnTo>
                <a:lnTo>
                  <a:pt x="111094" y="30922"/>
                </a:lnTo>
                <a:lnTo>
                  <a:pt x="111738" y="32683"/>
                </a:lnTo>
                <a:lnTo>
                  <a:pt x="114405" y="34594"/>
                </a:lnTo>
                <a:lnTo>
                  <a:pt x="116377" y="34827"/>
                </a:lnTo>
                <a:lnTo>
                  <a:pt x="117500" y="33750"/>
                </a:lnTo>
                <a:lnTo>
                  <a:pt x="117661" y="32294"/>
                </a:lnTo>
                <a:lnTo>
                  <a:pt x="118488" y="31755"/>
                </a:lnTo>
                <a:lnTo>
                  <a:pt x="118905" y="30261"/>
                </a:lnTo>
                <a:lnTo>
                  <a:pt x="120000" y="29683"/>
                </a:lnTo>
                <a:lnTo>
                  <a:pt x="119794" y="27955"/>
                </a:lnTo>
                <a:lnTo>
                  <a:pt x="116733" y="25722"/>
                </a:lnTo>
                <a:lnTo>
                  <a:pt x="115950" y="24194"/>
                </a:lnTo>
                <a:lnTo>
                  <a:pt x="116850" y="23444"/>
                </a:lnTo>
                <a:lnTo>
                  <a:pt x="116850" y="21622"/>
                </a:lnTo>
                <a:lnTo>
                  <a:pt x="115827" y="19305"/>
                </a:lnTo>
                <a:lnTo>
                  <a:pt x="116566" y="18405"/>
                </a:lnTo>
                <a:lnTo>
                  <a:pt x="116900" y="14072"/>
                </a:lnTo>
                <a:lnTo>
                  <a:pt x="114538" y="12411"/>
                </a:lnTo>
                <a:lnTo>
                  <a:pt x="114233" y="8661"/>
                </a:lnTo>
                <a:lnTo>
                  <a:pt x="113050" y="7344"/>
                </a:lnTo>
                <a:lnTo>
                  <a:pt x="111816" y="7605"/>
                </a:lnTo>
                <a:lnTo>
                  <a:pt x="109094" y="5733"/>
                </a:lnTo>
                <a:lnTo>
                  <a:pt x="108711" y="4044"/>
                </a:lnTo>
                <a:lnTo>
                  <a:pt x="105994" y="3411"/>
                </a:lnTo>
                <a:lnTo>
                  <a:pt x="107550" y="1683"/>
                </a:lnTo>
                <a:lnTo>
                  <a:pt x="106477" y="0"/>
                </a:lnTo>
                <a:lnTo>
                  <a:pt x="102427" y="1966"/>
                </a:lnTo>
                <a:lnTo>
                  <a:pt x="103422" y="3122"/>
                </a:lnTo>
                <a:lnTo>
                  <a:pt x="100722" y="4094"/>
                </a:lnTo>
                <a:lnTo>
                  <a:pt x="98072" y="3150"/>
                </a:lnTo>
                <a:lnTo>
                  <a:pt x="96316" y="3166"/>
                </a:lnTo>
                <a:lnTo>
                  <a:pt x="98883" y="5016"/>
                </a:lnTo>
                <a:lnTo>
                  <a:pt x="98933" y="6116"/>
                </a:lnTo>
                <a:lnTo>
                  <a:pt x="100822" y="7155"/>
                </a:lnTo>
                <a:lnTo>
                  <a:pt x="100822" y="7677"/>
                </a:lnTo>
                <a:lnTo>
                  <a:pt x="97666" y="9238"/>
                </a:lnTo>
                <a:lnTo>
                  <a:pt x="97666" y="11750"/>
                </a:lnTo>
                <a:lnTo>
                  <a:pt x="95783" y="13411"/>
                </a:lnTo>
                <a:lnTo>
                  <a:pt x="93727" y="13016"/>
                </a:lnTo>
                <a:lnTo>
                  <a:pt x="91022" y="14605"/>
                </a:lnTo>
                <a:lnTo>
                  <a:pt x="90694" y="16016"/>
                </a:lnTo>
                <a:lnTo>
                  <a:pt x="88655" y="16822"/>
                </a:lnTo>
                <a:lnTo>
                  <a:pt x="86955" y="16238"/>
                </a:lnTo>
                <a:lnTo>
                  <a:pt x="86661" y="14422"/>
                </a:lnTo>
                <a:lnTo>
                  <a:pt x="85238" y="14044"/>
                </a:lnTo>
                <a:lnTo>
                  <a:pt x="83216" y="15100"/>
                </a:lnTo>
                <a:lnTo>
                  <a:pt x="82927" y="17094"/>
                </a:lnTo>
                <a:lnTo>
                  <a:pt x="86072" y="18783"/>
                </a:lnTo>
                <a:lnTo>
                  <a:pt x="86838" y="19527"/>
                </a:lnTo>
                <a:lnTo>
                  <a:pt x="85644" y="20122"/>
                </a:lnTo>
                <a:lnTo>
                  <a:pt x="84038" y="19872"/>
                </a:lnTo>
                <a:lnTo>
                  <a:pt x="80533" y="20205"/>
                </a:lnTo>
                <a:lnTo>
                  <a:pt x="81300" y="21855"/>
                </a:lnTo>
                <a:lnTo>
                  <a:pt x="84400" y="22322"/>
                </a:lnTo>
                <a:lnTo>
                  <a:pt x="84811" y="23333"/>
                </a:lnTo>
                <a:lnTo>
                  <a:pt x="83427" y="24227"/>
                </a:lnTo>
                <a:lnTo>
                  <a:pt x="81977" y="23311"/>
                </a:lnTo>
                <a:lnTo>
                  <a:pt x="79611" y="23794"/>
                </a:lnTo>
                <a:lnTo>
                  <a:pt x="79061" y="24772"/>
                </a:lnTo>
                <a:lnTo>
                  <a:pt x="74761" y="26755"/>
                </a:lnTo>
                <a:lnTo>
                  <a:pt x="74677" y="24900"/>
                </a:lnTo>
                <a:lnTo>
                  <a:pt x="75388" y="24383"/>
                </a:lnTo>
                <a:lnTo>
                  <a:pt x="74255" y="23383"/>
                </a:lnTo>
                <a:lnTo>
                  <a:pt x="71350" y="24866"/>
                </a:lnTo>
                <a:lnTo>
                  <a:pt x="73205" y="25405"/>
                </a:lnTo>
                <a:lnTo>
                  <a:pt x="72544" y="26150"/>
                </a:lnTo>
                <a:lnTo>
                  <a:pt x="68861" y="27288"/>
                </a:lnTo>
                <a:lnTo>
                  <a:pt x="70261" y="28883"/>
                </a:lnTo>
                <a:lnTo>
                  <a:pt x="72372" y="29233"/>
                </a:lnTo>
                <a:lnTo>
                  <a:pt x="72166" y="30066"/>
                </a:lnTo>
                <a:lnTo>
                  <a:pt x="70227" y="30350"/>
                </a:lnTo>
                <a:lnTo>
                  <a:pt x="67677" y="31283"/>
                </a:lnTo>
                <a:lnTo>
                  <a:pt x="67322" y="30194"/>
                </a:lnTo>
                <a:lnTo>
                  <a:pt x="65838" y="30027"/>
                </a:lnTo>
                <a:lnTo>
                  <a:pt x="67322" y="28688"/>
                </a:lnTo>
                <a:lnTo>
                  <a:pt x="65933" y="28155"/>
                </a:lnTo>
                <a:lnTo>
                  <a:pt x="60211" y="30766"/>
                </a:lnTo>
                <a:lnTo>
                  <a:pt x="59300" y="33216"/>
                </a:lnTo>
                <a:lnTo>
                  <a:pt x="60000" y="34166"/>
                </a:lnTo>
                <a:lnTo>
                  <a:pt x="59122" y="35216"/>
                </a:lnTo>
                <a:lnTo>
                  <a:pt x="57155" y="34861"/>
                </a:lnTo>
                <a:lnTo>
                  <a:pt x="55866" y="34250"/>
                </a:lnTo>
                <a:lnTo>
                  <a:pt x="55933" y="32061"/>
                </a:lnTo>
                <a:lnTo>
                  <a:pt x="54455" y="31983"/>
                </a:lnTo>
                <a:lnTo>
                  <a:pt x="50766" y="34005"/>
                </a:lnTo>
                <a:lnTo>
                  <a:pt x="46705" y="32483"/>
                </a:lnTo>
                <a:lnTo>
                  <a:pt x="45911" y="33111"/>
                </a:lnTo>
                <a:lnTo>
                  <a:pt x="44483" y="33244"/>
                </a:lnTo>
                <a:lnTo>
                  <a:pt x="44994" y="35644"/>
                </a:lnTo>
                <a:lnTo>
                  <a:pt x="43772" y="35488"/>
                </a:lnTo>
                <a:lnTo>
                  <a:pt x="42727" y="35694"/>
                </a:lnTo>
                <a:lnTo>
                  <a:pt x="42650" y="34422"/>
                </a:lnTo>
                <a:lnTo>
                  <a:pt x="41100" y="33983"/>
                </a:lnTo>
                <a:lnTo>
                  <a:pt x="39383" y="35355"/>
                </a:lnTo>
                <a:lnTo>
                  <a:pt x="37766" y="33983"/>
                </a:lnTo>
                <a:lnTo>
                  <a:pt x="31538" y="37066"/>
                </a:lnTo>
                <a:lnTo>
                  <a:pt x="29894" y="37161"/>
                </a:lnTo>
                <a:lnTo>
                  <a:pt x="28655" y="36527"/>
                </a:lnTo>
                <a:lnTo>
                  <a:pt x="25427" y="36500"/>
                </a:lnTo>
                <a:lnTo>
                  <a:pt x="24033" y="37677"/>
                </a:lnTo>
                <a:lnTo>
                  <a:pt x="24611" y="40283"/>
                </a:lnTo>
                <a:lnTo>
                  <a:pt x="19927" y="44161"/>
                </a:lnTo>
                <a:lnTo>
                  <a:pt x="20122" y="44900"/>
                </a:lnTo>
                <a:lnTo>
                  <a:pt x="15644" y="47416"/>
                </a:lnTo>
                <a:lnTo>
                  <a:pt x="15644" y="48688"/>
                </a:lnTo>
                <a:lnTo>
                  <a:pt x="18083" y="49777"/>
                </a:lnTo>
                <a:lnTo>
                  <a:pt x="15983" y="51372"/>
                </a:lnTo>
                <a:lnTo>
                  <a:pt x="17488" y="53783"/>
                </a:lnTo>
                <a:lnTo>
                  <a:pt x="17294" y="55855"/>
                </a:lnTo>
                <a:lnTo>
                  <a:pt x="21644" y="60350"/>
                </a:lnTo>
                <a:lnTo>
                  <a:pt x="21344" y="61588"/>
                </a:lnTo>
                <a:lnTo>
                  <a:pt x="24066" y="63216"/>
                </a:lnTo>
                <a:lnTo>
                  <a:pt x="24116" y="63944"/>
                </a:lnTo>
                <a:lnTo>
                  <a:pt x="22005" y="65138"/>
                </a:lnTo>
                <a:lnTo>
                  <a:pt x="22705" y="66266"/>
                </a:lnTo>
                <a:lnTo>
                  <a:pt x="21222" y="70155"/>
                </a:lnTo>
                <a:lnTo>
                  <a:pt x="18083" y="71244"/>
                </a:lnTo>
                <a:lnTo>
                  <a:pt x="17261" y="73438"/>
                </a:lnTo>
                <a:lnTo>
                  <a:pt x="15411" y="73638"/>
                </a:lnTo>
                <a:lnTo>
                  <a:pt x="14483" y="75061"/>
                </a:lnTo>
                <a:lnTo>
                  <a:pt x="11616" y="76300"/>
                </a:lnTo>
                <a:lnTo>
                  <a:pt x="11333" y="79455"/>
                </a:lnTo>
                <a:lnTo>
                  <a:pt x="9433" y="80611"/>
                </a:lnTo>
                <a:lnTo>
                  <a:pt x="4861" y="81172"/>
                </a:lnTo>
                <a:lnTo>
                  <a:pt x="3716" y="81983"/>
                </a:lnTo>
                <a:lnTo>
                  <a:pt x="4072" y="84711"/>
                </a:lnTo>
                <a:lnTo>
                  <a:pt x="633" y="86655"/>
                </a:lnTo>
                <a:lnTo>
                  <a:pt x="1016" y="88883"/>
                </a:lnTo>
                <a:lnTo>
                  <a:pt x="0" y="90222"/>
                </a:lnTo>
                <a:lnTo>
                  <a:pt x="705" y="91233"/>
                </a:lnTo>
                <a:lnTo>
                  <a:pt x="855" y="93905"/>
                </a:lnTo>
                <a:lnTo>
                  <a:pt x="4933" y="96555"/>
                </a:lnTo>
                <a:lnTo>
                  <a:pt x="4327" y="98472"/>
                </a:lnTo>
                <a:lnTo>
                  <a:pt x="5033" y="99683"/>
                </a:lnTo>
                <a:lnTo>
                  <a:pt x="7050" y="100322"/>
                </a:lnTo>
                <a:lnTo>
                  <a:pt x="8138" y="100166"/>
                </a:lnTo>
                <a:lnTo>
                  <a:pt x="7127" y="100705"/>
                </a:lnTo>
                <a:lnTo>
                  <a:pt x="3972" y="101116"/>
                </a:lnTo>
                <a:lnTo>
                  <a:pt x="4172" y="102866"/>
                </a:lnTo>
                <a:lnTo>
                  <a:pt x="4600" y="105633"/>
                </a:lnTo>
                <a:lnTo>
                  <a:pt x="4172" y="109172"/>
                </a:lnTo>
                <a:lnTo>
                  <a:pt x="5294" y="109872"/>
                </a:lnTo>
                <a:lnTo>
                  <a:pt x="5455" y="111027"/>
                </a:lnTo>
                <a:lnTo>
                  <a:pt x="7222" y="111588"/>
                </a:lnTo>
                <a:lnTo>
                  <a:pt x="9305" y="113311"/>
                </a:lnTo>
                <a:lnTo>
                  <a:pt x="11044" y="113833"/>
                </a:lnTo>
                <a:lnTo>
                  <a:pt x="12400" y="114972"/>
                </a:lnTo>
                <a:lnTo>
                  <a:pt x="14483" y="116266"/>
                </a:lnTo>
                <a:lnTo>
                  <a:pt x="16666" y="115866"/>
                </a:lnTo>
                <a:lnTo>
                  <a:pt x="17411" y="116438"/>
                </a:lnTo>
                <a:lnTo>
                  <a:pt x="19927" y="116761"/>
                </a:lnTo>
                <a:lnTo>
                  <a:pt x="22588" y="118627"/>
                </a:lnTo>
                <a:lnTo>
                  <a:pt x="24561" y="118861"/>
                </a:lnTo>
                <a:lnTo>
                  <a:pt x="24611" y="119588"/>
                </a:lnTo>
                <a:lnTo>
                  <a:pt x="25427" y="120000"/>
                </a:lnTo>
                <a:cubicBezTo>
                  <a:pt x="25427" y="120000"/>
                  <a:pt x="25427" y="120000"/>
                  <a:pt x="25427" y="120000"/>
                </a:cubicBezTo>
                <a:close/>
                <a:moveTo>
                  <a:pt x="25427"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2" name="Google Shape;2852;p205"/>
          <p:cNvSpPr/>
          <p:nvPr/>
        </p:nvSpPr>
        <p:spPr>
          <a:xfrm>
            <a:off x="14496817" y="9288013"/>
            <a:ext cx="675824" cy="978720"/>
          </a:xfrm>
          <a:custGeom>
            <a:rect b="b" l="l" r="r" t="t"/>
            <a:pathLst>
              <a:path extrusionOk="0" h="120000" w="120000">
                <a:moveTo>
                  <a:pt x="7877" y="87916"/>
                </a:moveTo>
                <a:lnTo>
                  <a:pt x="20538" y="80061"/>
                </a:lnTo>
                <a:lnTo>
                  <a:pt x="20716" y="77650"/>
                </a:lnTo>
                <a:lnTo>
                  <a:pt x="21288" y="76827"/>
                </a:lnTo>
                <a:lnTo>
                  <a:pt x="21361" y="74661"/>
                </a:lnTo>
                <a:lnTo>
                  <a:pt x="22194" y="73788"/>
                </a:lnTo>
                <a:lnTo>
                  <a:pt x="21538" y="72605"/>
                </a:lnTo>
                <a:lnTo>
                  <a:pt x="21861" y="71633"/>
                </a:lnTo>
                <a:lnTo>
                  <a:pt x="23416" y="71527"/>
                </a:lnTo>
                <a:lnTo>
                  <a:pt x="24188" y="70700"/>
                </a:lnTo>
                <a:lnTo>
                  <a:pt x="26405" y="69627"/>
                </a:lnTo>
                <a:lnTo>
                  <a:pt x="27883" y="68344"/>
                </a:lnTo>
                <a:lnTo>
                  <a:pt x="27316" y="67311"/>
                </a:lnTo>
                <a:lnTo>
                  <a:pt x="26005" y="66633"/>
                </a:lnTo>
                <a:lnTo>
                  <a:pt x="26005" y="65250"/>
                </a:lnTo>
                <a:lnTo>
                  <a:pt x="27316" y="64733"/>
                </a:lnTo>
                <a:lnTo>
                  <a:pt x="26716" y="63550"/>
                </a:lnTo>
                <a:lnTo>
                  <a:pt x="24838" y="62527"/>
                </a:lnTo>
                <a:lnTo>
                  <a:pt x="24838" y="61644"/>
                </a:lnTo>
                <a:lnTo>
                  <a:pt x="26244" y="61344"/>
                </a:lnTo>
                <a:lnTo>
                  <a:pt x="26477" y="59905"/>
                </a:lnTo>
                <a:lnTo>
                  <a:pt x="26477" y="58666"/>
                </a:lnTo>
                <a:lnTo>
                  <a:pt x="28238" y="57894"/>
                </a:lnTo>
                <a:lnTo>
                  <a:pt x="29061" y="56816"/>
                </a:lnTo>
                <a:lnTo>
                  <a:pt x="27150" y="57022"/>
                </a:lnTo>
                <a:lnTo>
                  <a:pt x="26244" y="56355"/>
                </a:lnTo>
                <a:lnTo>
                  <a:pt x="27477" y="55111"/>
                </a:lnTo>
                <a:lnTo>
                  <a:pt x="27705" y="52944"/>
                </a:lnTo>
                <a:lnTo>
                  <a:pt x="28622" y="51922"/>
                </a:lnTo>
                <a:lnTo>
                  <a:pt x="28744" y="51044"/>
                </a:lnTo>
                <a:lnTo>
                  <a:pt x="28455" y="50172"/>
                </a:lnTo>
                <a:lnTo>
                  <a:pt x="28788" y="49150"/>
                </a:lnTo>
                <a:lnTo>
                  <a:pt x="28455" y="48122"/>
                </a:lnTo>
                <a:lnTo>
                  <a:pt x="29538" y="47044"/>
                </a:lnTo>
                <a:lnTo>
                  <a:pt x="29372" y="45800"/>
                </a:lnTo>
                <a:lnTo>
                  <a:pt x="26822" y="45694"/>
                </a:lnTo>
                <a:lnTo>
                  <a:pt x="25588" y="44777"/>
                </a:lnTo>
                <a:lnTo>
                  <a:pt x="23522" y="43738"/>
                </a:lnTo>
                <a:lnTo>
                  <a:pt x="19966" y="43494"/>
                </a:lnTo>
                <a:lnTo>
                  <a:pt x="17900" y="43338"/>
                </a:lnTo>
                <a:lnTo>
                  <a:pt x="15911" y="41627"/>
                </a:lnTo>
                <a:lnTo>
                  <a:pt x="12711" y="40561"/>
                </a:lnTo>
                <a:lnTo>
                  <a:pt x="9583" y="40038"/>
                </a:lnTo>
                <a:lnTo>
                  <a:pt x="8822" y="40761"/>
                </a:lnTo>
                <a:lnTo>
                  <a:pt x="7511" y="40905"/>
                </a:lnTo>
                <a:lnTo>
                  <a:pt x="6927" y="40188"/>
                </a:lnTo>
                <a:lnTo>
                  <a:pt x="5272" y="39983"/>
                </a:lnTo>
                <a:lnTo>
                  <a:pt x="1227" y="39883"/>
                </a:lnTo>
                <a:lnTo>
                  <a:pt x="905" y="36583"/>
                </a:lnTo>
                <a:lnTo>
                  <a:pt x="0" y="34377"/>
                </a:lnTo>
                <a:lnTo>
                  <a:pt x="983" y="33294"/>
                </a:lnTo>
                <a:lnTo>
                  <a:pt x="5427" y="31855"/>
                </a:lnTo>
                <a:lnTo>
                  <a:pt x="7827" y="31855"/>
                </a:lnTo>
                <a:lnTo>
                  <a:pt x="19472" y="28816"/>
                </a:lnTo>
                <a:lnTo>
                  <a:pt x="21538" y="28566"/>
                </a:lnTo>
                <a:lnTo>
                  <a:pt x="28355" y="26855"/>
                </a:lnTo>
                <a:lnTo>
                  <a:pt x="31744" y="26155"/>
                </a:lnTo>
                <a:lnTo>
                  <a:pt x="34894" y="25683"/>
                </a:lnTo>
                <a:lnTo>
                  <a:pt x="35650" y="26450"/>
                </a:lnTo>
                <a:lnTo>
                  <a:pt x="36055" y="27122"/>
                </a:lnTo>
                <a:lnTo>
                  <a:pt x="37055" y="27844"/>
                </a:lnTo>
                <a:lnTo>
                  <a:pt x="37227" y="28722"/>
                </a:lnTo>
                <a:lnTo>
                  <a:pt x="39122" y="29444"/>
                </a:lnTo>
                <a:lnTo>
                  <a:pt x="40022" y="29138"/>
                </a:lnTo>
                <a:lnTo>
                  <a:pt x="41438" y="29138"/>
                </a:lnTo>
                <a:lnTo>
                  <a:pt x="42416" y="28466"/>
                </a:lnTo>
                <a:lnTo>
                  <a:pt x="44822" y="28411"/>
                </a:lnTo>
                <a:lnTo>
                  <a:pt x="47883" y="28872"/>
                </a:lnTo>
                <a:lnTo>
                  <a:pt x="48955" y="30005"/>
                </a:lnTo>
                <a:lnTo>
                  <a:pt x="48955" y="31961"/>
                </a:lnTo>
                <a:lnTo>
                  <a:pt x="48683" y="33616"/>
                </a:lnTo>
                <a:lnTo>
                  <a:pt x="46311" y="35200"/>
                </a:lnTo>
                <a:lnTo>
                  <a:pt x="45722" y="36844"/>
                </a:lnTo>
                <a:lnTo>
                  <a:pt x="44227" y="38138"/>
                </a:lnTo>
                <a:lnTo>
                  <a:pt x="44488" y="39311"/>
                </a:lnTo>
                <a:lnTo>
                  <a:pt x="45483" y="40905"/>
                </a:lnTo>
                <a:lnTo>
                  <a:pt x="45722" y="42044"/>
                </a:lnTo>
                <a:lnTo>
                  <a:pt x="47711" y="43538"/>
                </a:lnTo>
                <a:lnTo>
                  <a:pt x="49600" y="44672"/>
                </a:lnTo>
                <a:lnTo>
                  <a:pt x="51066" y="45188"/>
                </a:lnTo>
                <a:lnTo>
                  <a:pt x="52400" y="45844"/>
                </a:lnTo>
                <a:lnTo>
                  <a:pt x="53894" y="47138"/>
                </a:lnTo>
                <a:lnTo>
                  <a:pt x="53144" y="48022"/>
                </a:lnTo>
                <a:lnTo>
                  <a:pt x="53716" y="49038"/>
                </a:lnTo>
                <a:lnTo>
                  <a:pt x="55955" y="48733"/>
                </a:lnTo>
                <a:lnTo>
                  <a:pt x="56450" y="47355"/>
                </a:lnTo>
                <a:lnTo>
                  <a:pt x="55611" y="45644"/>
                </a:lnTo>
                <a:lnTo>
                  <a:pt x="56772" y="44405"/>
                </a:lnTo>
                <a:lnTo>
                  <a:pt x="57105" y="43088"/>
                </a:lnTo>
                <a:lnTo>
                  <a:pt x="58266" y="41166"/>
                </a:lnTo>
                <a:lnTo>
                  <a:pt x="60577" y="40761"/>
                </a:lnTo>
                <a:lnTo>
                  <a:pt x="62144" y="39927"/>
                </a:lnTo>
                <a:lnTo>
                  <a:pt x="62883" y="38805"/>
                </a:lnTo>
                <a:lnTo>
                  <a:pt x="62955" y="36177"/>
                </a:lnTo>
                <a:lnTo>
                  <a:pt x="61811" y="35361"/>
                </a:lnTo>
                <a:lnTo>
                  <a:pt x="62072" y="34683"/>
                </a:lnTo>
                <a:lnTo>
                  <a:pt x="61477" y="34172"/>
                </a:lnTo>
                <a:lnTo>
                  <a:pt x="61894" y="33616"/>
                </a:lnTo>
                <a:lnTo>
                  <a:pt x="63122" y="33505"/>
                </a:lnTo>
                <a:lnTo>
                  <a:pt x="63627" y="32783"/>
                </a:lnTo>
                <a:lnTo>
                  <a:pt x="65105" y="32477"/>
                </a:lnTo>
                <a:lnTo>
                  <a:pt x="65044" y="31700"/>
                </a:lnTo>
                <a:lnTo>
                  <a:pt x="64300" y="30722"/>
                </a:lnTo>
                <a:lnTo>
                  <a:pt x="63288" y="28977"/>
                </a:lnTo>
                <a:lnTo>
                  <a:pt x="60666" y="26766"/>
                </a:lnTo>
                <a:lnTo>
                  <a:pt x="59933" y="25627"/>
                </a:lnTo>
                <a:lnTo>
                  <a:pt x="56022" y="23216"/>
                </a:lnTo>
                <a:lnTo>
                  <a:pt x="54877" y="23061"/>
                </a:lnTo>
                <a:lnTo>
                  <a:pt x="54061" y="22338"/>
                </a:lnTo>
                <a:lnTo>
                  <a:pt x="52400" y="21361"/>
                </a:lnTo>
                <a:lnTo>
                  <a:pt x="48777" y="20183"/>
                </a:lnTo>
                <a:lnTo>
                  <a:pt x="46883" y="13600"/>
                </a:lnTo>
                <a:lnTo>
                  <a:pt x="49688" y="7216"/>
                </a:lnTo>
                <a:lnTo>
                  <a:pt x="60666" y="7105"/>
                </a:lnTo>
                <a:lnTo>
                  <a:pt x="62561" y="6838"/>
                </a:lnTo>
                <a:lnTo>
                  <a:pt x="63044" y="6338"/>
                </a:lnTo>
                <a:lnTo>
                  <a:pt x="64700" y="6133"/>
                </a:lnTo>
                <a:lnTo>
                  <a:pt x="64788" y="6755"/>
                </a:lnTo>
                <a:lnTo>
                  <a:pt x="66277" y="7005"/>
                </a:lnTo>
                <a:lnTo>
                  <a:pt x="67683" y="7633"/>
                </a:lnTo>
                <a:lnTo>
                  <a:pt x="69150" y="7727"/>
                </a:lnTo>
                <a:lnTo>
                  <a:pt x="70311" y="8500"/>
                </a:lnTo>
                <a:lnTo>
                  <a:pt x="69977" y="9111"/>
                </a:lnTo>
                <a:lnTo>
                  <a:pt x="73366" y="8500"/>
                </a:lnTo>
                <a:lnTo>
                  <a:pt x="75833" y="7416"/>
                </a:lnTo>
                <a:lnTo>
                  <a:pt x="77100" y="7216"/>
                </a:lnTo>
                <a:lnTo>
                  <a:pt x="77988" y="6755"/>
                </a:lnTo>
                <a:lnTo>
                  <a:pt x="79322" y="7105"/>
                </a:lnTo>
                <a:lnTo>
                  <a:pt x="79477" y="7566"/>
                </a:lnTo>
                <a:lnTo>
                  <a:pt x="80977" y="7633"/>
                </a:lnTo>
                <a:lnTo>
                  <a:pt x="82350" y="8188"/>
                </a:lnTo>
                <a:lnTo>
                  <a:pt x="84761" y="7633"/>
                </a:lnTo>
                <a:lnTo>
                  <a:pt x="87972" y="7466"/>
                </a:lnTo>
                <a:lnTo>
                  <a:pt x="88794" y="6394"/>
                </a:lnTo>
                <a:lnTo>
                  <a:pt x="88222" y="5566"/>
                </a:lnTo>
                <a:lnTo>
                  <a:pt x="89055" y="5111"/>
                </a:lnTo>
                <a:lnTo>
                  <a:pt x="91116" y="5516"/>
                </a:lnTo>
                <a:lnTo>
                  <a:pt x="92700" y="5316"/>
                </a:lnTo>
                <a:lnTo>
                  <a:pt x="94244" y="6033"/>
                </a:lnTo>
                <a:lnTo>
                  <a:pt x="96316" y="5866"/>
                </a:lnTo>
                <a:lnTo>
                  <a:pt x="97394" y="5316"/>
                </a:lnTo>
                <a:lnTo>
                  <a:pt x="101672" y="4483"/>
                </a:lnTo>
                <a:lnTo>
                  <a:pt x="103333" y="4900"/>
                </a:lnTo>
                <a:lnTo>
                  <a:pt x="105133" y="4533"/>
                </a:lnTo>
                <a:lnTo>
                  <a:pt x="105972" y="3922"/>
                </a:lnTo>
                <a:lnTo>
                  <a:pt x="108622" y="3716"/>
                </a:lnTo>
                <a:lnTo>
                  <a:pt x="110177" y="2683"/>
                </a:lnTo>
                <a:lnTo>
                  <a:pt x="112583" y="2483"/>
                </a:lnTo>
                <a:lnTo>
                  <a:pt x="114327" y="1600"/>
                </a:lnTo>
                <a:lnTo>
                  <a:pt x="115638" y="472"/>
                </a:lnTo>
                <a:lnTo>
                  <a:pt x="117788" y="838"/>
                </a:lnTo>
                <a:lnTo>
                  <a:pt x="118766" y="122"/>
                </a:lnTo>
                <a:lnTo>
                  <a:pt x="119161" y="0"/>
                </a:lnTo>
                <a:lnTo>
                  <a:pt x="120000" y="305"/>
                </a:lnTo>
                <a:lnTo>
                  <a:pt x="119566" y="1983"/>
                </a:lnTo>
                <a:lnTo>
                  <a:pt x="118972" y="2850"/>
                </a:lnTo>
                <a:lnTo>
                  <a:pt x="119566" y="3183"/>
                </a:lnTo>
                <a:lnTo>
                  <a:pt x="117222" y="5288"/>
                </a:lnTo>
                <a:lnTo>
                  <a:pt x="116961" y="6038"/>
                </a:lnTo>
                <a:lnTo>
                  <a:pt x="117394" y="6577"/>
                </a:lnTo>
                <a:lnTo>
                  <a:pt x="117566" y="7016"/>
                </a:lnTo>
                <a:lnTo>
                  <a:pt x="116727" y="7550"/>
                </a:lnTo>
                <a:lnTo>
                  <a:pt x="117222" y="10094"/>
                </a:lnTo>
                <a:lnTo>
                  <a:pt x="118516" y="11605"/>
                </a:lnTo>
                <a:lnTo>
                  <a:pt x="117811" y="12033"/>
                </a:lnTo>
                <a:lnTo>
                  <a:pt x="117811" y="13872"/>
                </a:lnTo>
                <a:lnTo>
                  <a:pt x="118483" y="14300"/>
                </a:lnTo>
                <a:lnTo>
                  <a:pt x="118550" y="16077"/>
                </a:lnTo>
                <a:lnTo>
                  <a:pt x="117361" y="16833"/>
                </a:lnTo>
                <a:lnTo>
                  <a:pt x="117788" y="18711"/>
                </a:lnTo>
                <a:lnTo>
                  <a:pt x="116961" y="22250"/>
                </a:lnTo>
                <a:lnTo>
                  <a:pt x="116483" y="22272"/>
                </a:lnTo>
                <a:lnTo>
                  <a:pt x="117127" y="22866"/>
                </a:lnTo>
                <a:lnTo>
                  <a:pt x="117183" y="26077"/>
                </a:lnTo>
                <a:lnTo>
                  <a:pt x="115450" y="26227"/>
                </a:lnTo>
                <a:lnTo>
                  <a:pt x="115355" y="26633"/>
                </a:lnTo>
                <a:lnTo>
                  <a:pt x="115966" y="27150"/>
                </a:lnTo>
                <a:lnTo>
                  <a:pt x="118261" y="27205"/>
                </a:lnTo>
                <a:lnTo>
                  <a:pt x="118872" y="27494"/>
                </a:lnTo>
                <a:lnTo>
                  <a:pt x="119388" y="30266"/>
                </a:lnTo>
                <a:lnTo>
                  <a:pt x="118205" y="31322"/>
                </a:lnTo>
                <a:lnTo>
                  <a:pt x="116994" y="31700"/>
                </a:lnTo>
                <a:lnTo>
                  <a:pt x="117755" y="32338"/>
                </a:lnTo>
                <a:lnTo>
                  <a:pt x="117394" y="33038"/>
                </a:lnTo>
                <a:lnTo>
                  <a:pt x="115911" y="33038"/>
                </a:lnTo>
                <a:lnTo>
                  <a:pt x="114294" y="34072"/>
                </a:lnTo>
                <a:lnTo>
                  <a:pt x="114716" y="34444"/>
                </a:lnTo>
                <a:lnTo>
                  <a:pt x="115250" y="34172"/>
                </a:lnTo>
                <a:lnTo>
                  <a:pt x="116727" y="34277"/>
                </a:lnTo>
                <a:lnTo>
                  <a:pt x="115666" y="35200"/>
                </a:lnTo>
                <a:lnTo>
                  <a:pt x="115400" y="36661"/>
                </a:lnTo>
                <a:lnTo>
                  <a:pt x="113916" y="36827"/>
                </a:lnTo>
                <a:lnTo>
                  <a:pt x="111416" y="38822"/>
                </a:lnTo>
                <a:lnTo>
                  <a:pt x="111416" y="39683"/>
                </a:lnTo>
                <a:lnTo>
                  <a:pt x="109172" y="41627"/>
                </a:lnTo>
                <a:lnTo>
                  <a:pt x="107244" y="41788"/>
                </a:lnTo>
                <a:lnTo>
                  <a:pt x="107433" y="43138"/>
                </a:lnTo>
                <a:lnTo>
                  <a:pt x="99811" y="45738"/>
                </a:lnTo>
                <a:lnTo>
                  <a:pt x="98688" y="45788"/>
                </a:lnTo>
                <a:lnTo>
                  <a:pt x="98083" y="46816"/>
                </a:lnTo>
                <a:lnTo>
                  <a:pt x="90761" y="49233"/>
                </a:lnTo>
                <a:lnTo>
                  <a:pt x="87972" y="49016"/>
                </a:lnTo>
                <a:lnTo>
                  <a:pt x="87850" y="49388"/>
                </a:lnTo>
                <a:lnTo>
                  <a:pt x="84516" y="50355"/>
                </a:lnTo>
                <a:lnTo>
                  <a:pt x="79894" y="52244"/>
                </a:lnTo>
                <a:lnTo>
                  <a:pt x="78761" y="51794"/>
                </a:lnTo>
                <a:lnTo>
                  <a:pt x="78727" y="52672"/>
                </a:lnTo>
                <a:lnTo>
                  <a:pt x="75922" y="54805"/>
                </a:lnTo>
                <a:lnTo>
                  <a:pt x="74561" y="55183"/>
                </a:lnTo>
                <a:lnTo>
                  <a:pt x="73722" y="54050"/>
                </a:lnTo>
                <a:lnTo>
                  <a:pt x="73244" y="55905"/>
                </a:lnTo>
                <a:lnTo>
                  <a:pt x="71905" y="56122"/>
                </a:lnTo>
                <a:lnTo>
                  <a:pt x="71483" y="57188"/>
                </a:lnTo>
                <a:lnTo>
                  <a:pt x="66850" y="58900"/>
                </a:lnTo>
                <a:lnTo>
                  <a:pt x="66777" y="59616"/>
                </a:lnTo>
                <a:lnTo>
                  <a:pt x="65561" y="60266"/>
                </a:lnTo>
                <a:lnTo>
                  <a:pt x="64472" y="60483"/>
                </a:lnTo>
                <a:lnTo>
                  <a:pt x="64616" y="61488"/>
                </a:lnTo>
                <a:lnTo>
                  <a:pt x="61927" y="61538"/>
                </a:lnTo>
                <a:lnTo>
                  <a:pt x="55788" y="64094"/>
                </a:lnTo>
                <a:lnTo>
                  <a:pt x="56144" y="65716"/>
                </a:lnTo>
                <a:lnTo>
                  <a:pt x="54150" y="66633"/>
                </a:lnTo>
                <a:lnTo>
                  <a:pt x="51383" y="66633"/>
                </a:lnTo>
                <a:lnTo>
                  <a:pt x="50244" y="67555"/>
                </a:lnTo>
                <a:lnTo>
                  <a:pt x="48083" y="66683"/>
                </a:lnTo>
                <a:lnTo>
                  <a:pt x="46883" y="66794"/>
                </a:lnTo>
                <a:lnTo>
                  <a:pt x="46883" y="67388"/>
                </a:lnTo>
                <a:lnTo>
                  <a:pt x="47988" y="68200"/>
                </a:lnTo>
                <a:lnTo>
                  <a:pt x="47916" y="69333"/>
                </a:lnTo>
                <a:lnTo>
                  <a:pt x="47044" y="70038"/>
                </a:lnTo>
                <a:lnTo>
                  <a:pt x="47394" y="71111"/>
                </a:lnTo>
                <a:lnTo>
                  <a:pt x="46194" y="72244"/>
                </a:lnTo>
                <a:lnTo>
                  <a:pt x="49466" y="75005"/>
                </a:lnTo>
                <a:lnTo>
                  <a:pt x="49544" y="75972"/>
                </a:lnTo>
                <a:lnTo>
                  <a:pt x="48083" y="76722"/>
                </a:lnTo>
                <a:lnTo>
                  <a:pt x="49216" y="77061"/>
                </a:lnTo>
                <a:lnTo>
                  <a:pt x="50427" y="78294"/>
                </a:lnTo>
                <a:lnTo>
                  <a:pt x="50522" y="79972"/>
                </a:lnTo>
                <a:lnTo>
                  <a:pt x="51866" y="81544"/>
                </a:lnTo>
                <a:lnTo>
                  <a:pt x="51305" y="86005"/>
                </a:lnTo>
                <a:lnTo>
                  <a:pt x="51950" y="87577"/>
                </a:lnTo>
                <a:lnTo>
                  <a:pt x="52777" y="87500"/>
                </a:lnTo>
                <a:lnTo>
                  <a:pt x="52777" y="86250"/>
                </a:lnTo>
                <a:lnTo>
                  <a:pt x="54077" y="84538"/>
                </a:lnTo>
                <a:lnTo>
                  <a:pt x="54238" y="86033"/>
                </a:lnTo>
                <a:lnTo>
                  <a:pt x="54805" y="85988"/>
                </a:lnTo>
                <a:lnTo>
                  <a:pt x="54655" y="87922"/>
                </a:lnTo>
                <a:lnTo>
                  <a:pt x="53716" y="88661"/>
                </a:lnTo>
                <a:lnTo>
                  <a:pt x="53538" y="90611"/>
                </a:lnTo>
                <a:lnTo>
                  <a:pt x="54077" y="90888"/>
                </a:lnTo>
                <a:lnTo>
                  <a:pt x="52677" y="93144"/>
                </a:lnTo>
                <a:lnTo>
                  <a:pt x="52677" y="94338"/>
                </a:lnTo>
                <a:lnTo>
                  <a:pt x="51638" y="95150"/>
                </a:lnTo>
                <a:lnTo>
                  <a:pt x="51472" y="96605"/>
                </a:lnTo>
                <a:lnTo>
                  <a:pt x="50866" y="96605"/>
                </a:lnTo>
                <a:lnTo>
                  <a:pt x="51288" y="97844"/>
                </a:lnTo>
                <a:lnTo>
                  <a:pt x="53033" y="97205"/>
                </a:lnTo>
                <a:lnTo>
                  <a:pt x="53416" y="98027"/>
                </a:lnTo>
                <a:lnTo>
                  <a:pt x="52000" y="99366"/>
                </a:lnTo>
                <a:lnTo>
                  <a:pt x="51305" y="101188"/>
                </a:lnTo>
                <a:lnTo>
                  <a:pt x="47111" y="103972"/>
                </a:lnTo>
                <a:lnTo>
                  <a:pt x="39694" y="106077"/>
                </a:lnTo>
                <a:lnTo>
                  <a:pt x="29622" y="107316"/>
                </a:lnTo>
                <a:lnTo>
                  <a:pt x="25761" y="109594"/>
                </a:lnTo>
                <a:lnTo>
                  <a:pt x="22827" y="110055"/>
                </a:lnTo>
                <a:lnTo>
                  <a:pt x="21955" y="110916"/>
                </a:lnTo>
                <a:lnTo>
                  <a:pt x="20516" y="111650"/>
                </a:lnTo>
                <a:lnTo>
                  <a:pt x="19688" y="113394"/>
                </a:lnTo>
                <a:lnTo>
                  <a:pt x="18516" y="113372"/>
                </a:lnTo>
                <a:lnTo>
                  <a:pt x="17438" y="113833"/>
                </a:lnTo>
                <a:lnTo>
                  <a:pt x="17911" y="114211"/>
                </a:lnTo>
                <a:lnTo>
                  <a:pt x="19044" y="115527"/>
                </a:lnTo>
                <a:lnTo>
                  <a:pt x="18916" y="116777"/>
                </a:lnTo>
                <a:lnTo>
                  <a:pt x="19927" y="115955"/>
                </a:lnTo>
                <a:lnTo>
                  <a:pt x="21577" y="116277"/>
                </a:lnTo>
                <a:lnTo>
                  <a:pt x="22094" y="115072"/>
                </a:lnTo>
                <a:lnTo>
                  <a:pt x="22827" y="114972"/>
                </a:lnTo>
                <a:lnTo>
                  <a:pt x="22927" y="115672"/>
                </a:lnTo>
                <a:lnTo>
                  <a:pt x="22450" y="117661"/>
                </a:lnTo>
                <a:lnTo>
                  <a:pt x="21311" y="118850"/>
                </a:lnTo>
                <a:lnTo>
                  <a:pt x="21244" y="119961"/>
                </a:lnTo>
                <a:lnTo>
                  <a:pt x="18972" y="120000"/>
                </a:lnTo>
                <a:lnTo>
                  <a:pt x="15000" y="119400"/>
                </a:lnTo>
                <a:lnTo>
                  <a:pt x="13938" y="119555"/>
                </a:lnTo>
                <a:lnTo>
                  <a:pt x="13688" y="119000"/>
                </a:lnTo>
                <a:lnTo>
                  <a:pt x="14222" y="117811"/>
                </a:lnTo>
                <a:lnTo>
                  <a:pt x="14427" y="116844"/>
                </a:lnTo>
                <a:lnTo>
                  <a:pt x="14794" y="116327"/>
                </a:lnTo>
                <a:lnTo>
                  <a:pt x="13716" y="115450"/>
                </a:lnTo>
                <a:lnTo>
                  <a:pt x="12544" y="114644"/>
                </a:lnTo>
                <a:lnTo>
                  <a:pt x="11338" y="114222"/>
                </a:lnTo>
                <a:lnTo>
                  <a:pt x="11138" y="114005"/>
                </a:lnTo>
                <a:lnTo>
                  <a:pt x="11216" y="111605"/>
                </a:lnTo>
                <a:lnTo>
                  <a:pt x="11372" y="109550"/>
                </a:lnTo>
                <a:lnTo>
                  <a:pt x="12205" y="107338"/>
                </a:lnTo>
                <a:lnTo>
                  <a:pt x="12311" y="101766"/>
                </a:lnTo>
                <a:lnTo>
                  <a:pt x="11605" y="100155"/>
                </a:lnTo>
                <a:lnTo>
                  <a:pt x="10855" y="98783"/>
                </a:lnTo>
                <a:lnTo>
                  <a:pt x="10766" y="97411"/>
                </a:lnTo>
                <a:lnTo>
                  <a:pt x="10988" y="97000"/>
                </a:lnTo>
                <a:lnTo>
                  <a:pt x="10905" y="93672"/>
                </a:lnTo>
                <a:lnTo>
                  <a:pt x="9555" y="91916"/>
                </a:lnTo>
                <a:lnTo>
                  <a:pt x="8877" y="90055"/>
                </a:lnTo>
                <a:lnTo>
                  <a:pt x="8227" y="88094"/>
                </a:lnTo>
                <a:cubicBezTo>
                  <a:pt x="8227" y="88094"/>
                  <a:pt x="7877" y="87916"/>
                  <a:pt x="7877" y="87916"/>
                </a:cubicBezTo>
                <a:close/>
                <a:moveTo>
                  <a:pt x="7877" y="879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3" name="Google Shape;2853;p205"/>
          <p:cNvSpPr/>
          <p:nvPr/>
        </p:nvSpPr>
        <p:spPr>
          <a:xfrm>
            <a:off x="14482809" y="10198449"/>
            <a:ext cx="92794" cy="92794"/>
          </a:xfrm>
          <a:custGeom>
            <a:rect b="b" l="l" r="r" t="t"/>
            <a:pathLst>
              <a:path extrusionOk="0" h="120000" w="120000">
                <a:moveTo>
                  <a:pt x="93433" y="26166"/>
                </a:moveTo>
                <a:lnTo>
                  <a:pt x="94883" y="28438"/>
                </a:lnTo>
                <a:lnTo>
                  <a:pt x="103633" y="32822"/>
                </a:lnTo>
                <a:lnTo>
                  <a:pt x="112150" y="41294"/>
                </a:lnTo>
                <a:lnTo>
                  <a:pt x="120000" y="50472"/>
                </a:lnTo>
                <a:lnTo>
                  <a:pt x="117338" y="55866"/>
                </a:lnTo>
                <a:lnTo>
                  <a:pt x="115838" y="65955"/>
                </a:lnTo>
                <a:lnTo>
                  <a:pt x="111938" y="78422"/>
                </a:lnTo>
                <a:lnTo>
                  <a:pt x="113788" y="84205"/>
                </a:lnTo>
                <a:lnTo>
                  <a:pt x="107988" y="85361"/>
                </a:lnTo>
                <a:lnTo>
                  <a:pt x="98055" y="91661"/>
                </a:lnTo>
                <a:lnTo>
                  <a:pt x="99661" y="102905"/>
                </a:lnTo>
                <a:lnTo>
                  <a:pt x="95444" y="115866"/>
                </a:lnTo>
                <a:lnTo>
                  <a:pt x="82427" y="120000"/>
                </a:lnTo>
                <a:lnTo>
                  <a:pt x="50305" y="118600"/>
                </a:lnTo>
                <a:lnTo>
                  <a:pt x="23250" y="104972"/>
                </a:lnTo>
                <a:lnTo>
                  <a:pt x="13600" y="89350"/>
                </a:lnTo>
                <a:lnTo>
                  <a:pt x="4672" y="81788"/>
                </a:lnTo>
                <a:lnTo>
                  <a:pt x="0" y="72611"/>
                </a:lnTo>
                <a:lnTo>
                  <a:pt x="7038" y="54850"/>
                </a:lnTo>
                <a:lnTo>
                  <a:pt x="27516" y="21050"/>
                </a:lnTo>
                <a:lnTo>
                  <a:pt x="31077" y="6444"/>
                </a:lnTo>
                <a:lnTo>
                  <a:pt x="45422" y="0"/>
                </a:lnTo>
                <a:lnTo>
                  <a:pt x="66466" y="10894"/>
                </a:lnTo>
                <a:lnTo>
                  <a:pt x="79588" y="21050"/>
                </a:lnTo>
                <a:lnTo>
                  <a:pt x="93433" y="26338"/>
                </a:lnTo>
                <a:cubicBezTo>
                  <a:pt x="93433" y="26338"/>
                  <a:pt x="93433" y="26166"/>
                  <a:pt x="93433" y="26166"/>
                </a:cubicBezTo>
                <a:close/>
                <a:moveTo>
                  <a:pt x="93433" y="261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4" name="Google Shape;2854;p205"/>
          <p:cNvSpPr/>
          <p:nvPr/>
        </p:nvSpPr>
        <p:spPr>
          <a:xfrm>
            <a:off x="13572373" y="9988349"/>
            <a:ext cx="1045252" cy="805386"/>
          </a:xfrm>
          <a:custGeom>
            <a:rect b="b" l="l" r="r" t="t"/>
            <a:pathLst>
              <a:path extrusionOk="0" h="120000" w="120000">
                <a:moveTo>
                  <a:pt x="79022" y="76244"/>
                </a:moveTo>
                <a:lnTo>
                  <a:pt x="80094" y="77294"/>
                </a:lnTo>
                <a:lnTo>
                  <a:pt x="80855" y="78566"/>
                </a:lnTo>
                <a:lnTo>
                  <a:pt x="82566" y="79377"/>
                </a:lnTo>
                <a:lnTo>
                  <a:pt x="83911" y="79311"/>
                </a:lnTo>
                <a:lnTo>
                  <a:pt x="84300" y="78444"/>
                </a:lnTo>
                <a:lnTo>
                  <a:pt x="84811" y="77711"/>
                </a:lnTo>
                <a:lnTo>
                  <a:pt x="85450" y="75600"/>
                </a:lnTo>
                <a:lnTo>
                  <a:pt x="86727" y="75161"/>
                </a:lnTo>
                <a:lnTo>
                  <a:pt x="87694" y="74422"/>
                </a:lnTo>
                <a:lnTo>
                  <a:pt x="88983" y="74150"/>
                </a:lnTo>
                <a:lnTo>
                  <a:pt x="89855" y="74455"/>
                </a:lnTo>
                <a:lnTo>
                  <a:pt x="91188" y="73388"/>
                </a:lnTo>
                <a:lnTo>
                  <a:pt x="91538" y="71994"/>
                </a:lnTo>
                <a:lnTo>
                  <a:pt x="90961" y="71361"/>
                </a:lnTo>
                <a:lnTo>
                  <a:pt x="90811" y="70333"/>
                </a:lnTo>
                <a:lnTo>
                  <a:pt x="92150" y="69561"/>
                </a:lnTo>
                <a:lnTo>
                  <a:pt x="93466" y="68183"/>
                </a:lnTo>
                <a:lnTo>
                  <a:pt x="93377" y="66105"/>
                </a:lnTo>
                <a:lnTo>
                  <a:pt x="92200" y="62727"/>
                </a:lnTo>
                <a:lnTo>
                  <a:pt x="90594" y="61288"/>
                </a:lnTo>
                <a:lnTo>
                  <a:pt x="89455" y="61655"/>
                </a:lnTo>
                <a:lnTo>
                  <a:pt x="88394" y="60755"/>
                </a:lnTo>
                <a:lnTo>
                  <a:pt x="87961" y="61122"/>
                </a:lnTo>
                <a:lnTo>
                  <a:pt x="87244" y="60527"/>
                </a:lnTo>
                <a:lnTo>
                  <a:pt x="86200" y="60472"/>
                </a:lnTo>
                <a:lnTo>
                  <a:pt x="85938" y="61166"/>
                </a:lnTo>
                <a:lnTo>
                  <a:pt x="85000" y="61822"/>
                </a:lnTo>
                <a:lnTo>
                  <a:pt x="84355" y="62672"/>
                </a:lnTo>
                <a:lnTo>
                  <a:pt x="81627" y="63194"/>
                </a:lnTo>
                <a:lnTo>
                  <a:pt x="79977" y="64900"/>
                </a:lnTo>
                <a:lnTo>
                  <a:pt x="79277" y="67161"/>
                </a:lnTo>
                <a:lnTo>
                  <a:pt x="77333" y="68961"/>
                </a:lnTo>
                <a:lnTo>
                  <a:pt x="76355" y="69772"/>
                </a:lnTo>
                <a:lnTo>
                  <a:pt x="76961" y="71433"/>
                </a:lnTo>
                <a:lnTo>
                  <a:pt x="77822" y="72438"/>
                </a:lnTo>
                <a:lnTo>
                  <a:pt x="78000" y="73327"/>
                </a:lnTo>
                <a:lnTo>
                  <a:pt x="78894" y="74511"/>
                </a:lnTo>
                <a:cubicBezTo>
                  <a:pt x="78894" y="74511"/>
                  <a:pt x="79022" y="76244"/>
                  <a:pt x="79022" y="76244"/>
                </a:cubicBezTo>
                <a:close/>
                <a:moveTo>
                  <a:pt x="0" y="59383"/>
                </a:moveTo>
                <a:lnTo>
                  <a:pt x="1077" y="58644"/>
                </a:lnTo>
                <a:lnTo>
                  <a:pt x="2622" y="58272"/>
                </a:lnTo>
                <a:lnTo>
                  <a:pt x="2622" y="57194"/>
                </a:lnTo>
                <a:lnTo>
                  <a:pt x="2133" y="56705"/>
                </a:lnTo>
                <a:lnTo>
                  <a:pt x="2888" y="55144"/>
                </a:lnTo>
                <a:lnTo>
                  <a:pt x="4700" y="54327"/>
                </a:lnTo>
                <a:lnTo>
                  <a:pt x="5566" y="56150"/>
                </a:lnTo>
                <a:lnTo>
                  <a:pt x="6988" y="56200"/>
                </a:lnTo>
                <a:lnTo>
                  <a:pt x="6350" y="58083"/>
                </a:lnTo>
                <a:lnTo>
                  <a:pt x="7422" y="60644"/>
                </a:lnTo>
                <a:lnTo>
                  <a:pt x="9922" y="61272"/>
                </a:lnTo>
                <a:lnTo>
                  <a:pt x="11522" y="62283"/>
                </a:lnTo>
                <a:lnTo>
                  <a:pt x="12694" y="61966"/>
                </a:lnTo>
                <a:lnTo>
                  <a:pt x="13483" y="62338"/>
                </a:lnTo>
                <a:lnTo>
                  <a:pt x="14772" y="62594"/>
                </a:lnTo>
                <a:lnTo>
                  <a:pt x="15350" y="61900"/>
                </a:lnTo>
                <a:lnTo>
                  <a:pt x="16477" y="61900"/>
                </a:lnTo>
                <a:lnTo>
                  <a:pt x="17011" y="63094"/>
                </a:lnTo>
                <a:lnTo>
                  <a:pt x="18072" y="62900"/>
                </a:lnTo>
                <a:lnTo>
                  <a:pt x="18988" y="63161"/>
                </a:lnTo>
                <a:lnTo>
                  <a:pt x="19044" y="61338"/>
                </a:lnTo>
                <a:lnTo>
                  <a:pt x="19666" y="60577"/>
                </a:lnTo>
                <a:lnTo>
                  <a:pt x="20577" y="60222"/>
                </a:lnTo>
                <a:lnTo>
                  <a:pt x="21277" y="58527"/>
                </a:lnTo>
                <a:lnTo>
                  <a:pt x="23250" y="57333"/>
                </a:lnTo>
                <a:lnTo>
                  <a:pt x="25600" y="57522"/>
                </a:lnTo>
                <a:lnTo>
                  <a:pt x="26333" y="57511"/>
                </a:lnTo>
                <a:lnTo>
                  <a:pt x="27350" y="26033"/>
                </a:lnTo>
                <a:lnTo>
                  <a:pt x="29800" y="28161"/>
                </a:lnTo>
                <a:lnTo>
                  <a:pt x="30544" y="30527"/>
                </a:lnTo>
                <a:lnTo>
                  <a:pt x="32472" y="35405"/>
                </a:lnTo>
                <a:lnTo>
                  <a:pt x="32416" y="37800"/>
                </a:lnTo>
                <a:lnTo>
                  <a:pt x="31350" y="40588"/>
                </a:lnTo>
                <a:lnTo>
                  <a:pt x="31294" y="42244"/>
                </a:lnTo>
                <a:lnTo>
                  <a:pt x="33261" y="41938"/>
                </a:lnTo>
                <a:lnTo>
                  <a:pt x="35244" y="42377"/>
                </a:lnTo>
                <a:lnTo>
                  <a:pt x="36405" y="41750"/>
                </a:lnTo>
                <a:lnTo>
                  <a:pt x="38161" y="42061"/>
                </a:lnTo>
                <a:lnTo>
                  <a:pt x="39333" y="41116"/>
                </a:lnTo>
                <a:lnTo>
                  <a:pt x="40894" y="40683"/>
                </a:lnTo>
                <a:lnTo>
                  <a:pt x="42338" y="39361"/>
                </a:lnTo>
                <a:lnTo>
                  <a:pt x="42855" y="38305"/>
                </a:lnTo>
                <a:lnTo>
                  <a:pt x="45311" y="37161"/>
                </a:lnTo>
                <a:lnTo>
                  <a:pt x="46661" y="35488"/>
                </a:lnTo>
                <a:lnTo>
                  <a:pt x="47811" y="32050"/>
                </a:lnTo>
                <a:lnTo>
                  <a:pt x="49788" y="29977"/>
                </a:lnTo>
                <a:lnTo>
                  <a:pt x="51594" y="29722"/>
                </a:lnTo>
                <a:lnTo>
                  <a:pt x="54100" y="30155"/>
                </a:lnTo>
                <a:lnTo>
                  <a:pt x="54838" y="31294"/>
                </a:lnTo>
                <a:lnTo>
                  <a:pt x="55705" y="31355"/>
                </a:lnTo>
                <a:lnTo>
                  <a:pt x="58411" y="33166"/>
                </a:lnTo>
                <a:lnTo>
                  <a:pt x="59600" y="32916"/>
                </a:lnTo>
                <a:lnTo>
                  <a:pt x="60866" y="33416"/>
                </a:lnTo>
                <a:lnTo>
                  <a:pt x="62416" y="32988"/>
                </a:lnTo>
                <a:lnTo>
                  <a:pt x="64177" y="32988"/>
                </a:lnTo>
                <a:lnTo>
                  <a:pt x="65333" y="32788"/>
                </a:lnTo>
                <a:lnTo>
                  <a:pt x="65933" y="33661"/>
                </a:lnTo>
                <a:lnTo>
                  <a:pt x="66838" y="34105"/>
                </a:lnTo>
                <a:lnTo>
                  <a:pt x="68505" y="32850"/>
                </a:lnTo>
                <a:lnTo>
                  <a:pt x="68072" y="32161"/>
                </a:lnTo>
                <a:lnTo>
                  <a:pt x="68505" y="30600"/>
                </a:lnTo>
                <a:lnTo>
                  <a:pt x="68505" y="29544"/>
                </a:lnTo>
                <a:lnTo>
                  <a:pt x="69183" y="28661"/>
                </a:lnTo>
                <a:lnTo>
                  <a:pt x="69077" y="26338"/>
                </a:lnTo>
                <a:lnTo>
                  <a:pt x="69722" y="24905"/>
                </a:lnTo>
                <a:lnTo>
                  <a:pt x="71272" y="24583"/>
                </a:lnTo>
                <a:lnTo>
                  <a:pt x="72277" y="23777"/>
                </a:lnTo>
                <a:lnTo>
                  <a:pt x="73283" y="23633"/>
                </a:lnTo>
                <a:lnTo>
                  <a:pt x="73727" y="22872"/>
                </a:lnTo>
                <a:lnTo>
                  <a:pt x="74216" y="22455"/>
                </a:lnTo>
                <a:lnTo>
                  <a:pt x="74588" y="21294"/>
                </a:lnTo>
                <a:lnTo>
                  <a:pt x="75622" y="20294"/>
                </a:lnTo>
                <a:lnTo>
                  <a:pt x="76427" y="20044"/>
                </a:lnTo>
                <a:lnTo>
                  <a:pt x="76911" y="19322"/>
                </a:lnTo>
                <a:lnTo>
                  <a:pt x="77927" y="19066"/>
                </a:lnTo>
                <a:lnTo>
                  <a:pt x="77927" y="17700"/>
                </a:lnTo>
                <a:lnTo>
                  <a:pt x="77550" y="17016"/>
                </a:lnTo>
                <a:lnTo>
                  <a:pt x="77766" y="14894"/>
                </a:lnTo>
                <a:lnTo>
                  <a:pt x="79733" y="11755"/>
                </a:lnTo>
                <a:lnTo>
                  <a:pt x="80805" y="11183"/>
                </a:lnTo>
                <a:lnTo>
                  <a:pt x="81550" y="10950"/>
                </a:lnTo>
                <a:lnTo>
                  <a:pt x="82144" y="10127"/>
                </a:lnTo>
                <a:lnTo>
                  <a:pt x="83200" y="9688"/>
                </a:lnTo>
                <a:lnTo>
                  <a:pt x="83516" y="8872"/>
                </a:lnTo>
                <a:lnTo>
                  <a:pt x="84427" y="8244"/>
                </a:lnTo>
                <a:lnTo>
                  <a:pt x="85172" y="7377"/>
                </a:lnTo>
                <a:lnTo>
                  <a:pt x="86766" y="5816"/>
                </a:lnTo>
                <a:lnTo>
                  <a:pt x="88255" y="5494"/>
                </a:lnTo>
                <a:lnTo>
                  <a:pt x="88755" y="5872"/>
                </a:lnTo>
                <a:lnTo>
                  <a:pt x="89438" y="5683"/>
                </a:lnTo>
                <a:lnTo>
                  <a:pt x="90655" y="5616"/>
                </a:lnTo>
                <a:lnTo>
                  <a:pt x="91683" y="4505"/>
                </a:lnTo>
                <a:lnTo>
                  <a:pt x="92738" y="4244"/>
                </a:lnTo>
                <a:lnTo>
                  <a:pt x="93166" y="2894"/>
                </a:lnTo>
                <a:lnTo>
                  <a:pt x="93011" y="2050"/>
                </a:lnTo>
                <a:lnTo>
                  <a:pt x="93788" y="1266"/>
                </a:lnTo>
                <a:lnTo>
                  <a:pt x="95066" y="1188"/>
                </a:lnTo>
                <a:lnTo>
                  <a:pt x="95755" y="561"/>
                </a:lnTo>
                <a:lnTo>
                  <a:pt x="99155" y="0"/>
                </a:lnTo>
                <a:lnTo>
                  <a:pt x="100850" y="344"/>
                </a:lnTo>
                <a:lnTo>
                  <a:pt x="101361" y="1505"/>
                </a:lnTo>
                <a:lnTo>
                  <a:pt x="102511" y="1411"/>
                </a:lnTo>
                <a:lnTo>
                  <a:pt x="104077" y="2300"/>
                </a:lnTo>
                <a:lnTo>
                  <a:pt x="104600" y="2855"/>
                </a:lnTo>
                <a:lnTo>
                  <a:pt x="105672" y="2372"/>
                </a:lnTo>
                <a:lnTo>
                  <a:pt x="107700" y="2005"/>
                </a:lnTo>
                <a:lnTo>
                  <a:pt x="110172" y="2616"/>
                </a:lnTo>
                <a:lnTo>
                  <a:pt x="111594" y="3994"/>
                </a:lnTo>
                <a:lnTo>
                  <a:pt x="112011" y="6377"/>
                </a:lnTo>
                <a:lnTo>
                  <a:pt x="112450" y="8644"/>
                </a:lnTo>
                <a:lnTo>
                  <a:pt x="113327" y="10783"/>
                </a:lnTo>
                <a:lnTo>
                  <a:pt x="113377" y="14833"/>
                </a:lnTo>
                <a:lnTo>
                  <a:pt x="113233" y="15333"/>
                </a:lnTo>
                <a:lnTo>
                  <a:pt x="113288" y="17000"/>
                </a:lnTo>
                <a:lnTo>
                  <a:pt x="113777" y="18666"/>
                </a:lnTo>
                <a:lnTo>
                  <a:pt x="114233" y="20627"/>
                </a:lnTo>
                <a:lnTo>
                  <a:pt x="114166" y="27411"/>
                </a:lnTo>
                <a:lnTo>
                  <a:pt x="113622" y="30100"/>
                </a:lnTo>
                <a:lnTo>
                  <a:pt x="113522" y="32605"/>
                </a:lnTo>
                <a:lnTo>
                  <a:pt x="113472" y="35538"/>
                </a:lnTo>
                <a:lnTo>
                  <a:pt x="112244" y="34927"/>
                </a:lnTo>
                <a:lnTo>
                  <a:pt x="111077" y="33744"/>
                </a:lnTo>
                <a:lnTo>
                  <a:pt x="109205" y="32477"/>
                </a:lnTo>
                <a:lnTo>
                  <a:pt x="107933" y="33227"/>
                </a:lnTo>
                <a:lnTo>
                  <a:pt x="107616" y="34927"/>
                </a:lnTo>
                <a:lnTo>
                  <a:pt x="105794" y="38855"/>
                </a:lnTo>
                <a:lnTo>
                  <a:pt x="105166" y="40922"/>
                </a:lnTo>
                <a:lnTo>
                  <a:pt x="105583" y="41988"/>
                </a:lnTo>
                <a:lnTo>
                  <a:pt x="106377" y="42872"/>
                </a:lnTo>
                <a:lnTo>
                  <a:pt x="107233" y="44688"/>
                </a:lnTo>
                <a:lnTo>
                  <a:pt x="109638" y="46272"/>
                </a:lnTo>
                <a:lnTo>
                  <a:pt x="112494" y="46438"/>
                </a:lnTo>
                <a:lnTo>
                  <a:pt x="113655" y="45955"/>
                </a:lnTo>
                <a:lnTo>
                  <a:pt x="114027" y="44450"/>
                </a:lnTo>
                <a:lnTo>
                  <a:pt x="113883" y="43138"/>
                </a:lnTo>
                <a:lnTo>
                  <a:pt x="114766" y="42405"/>
                </a:lnTo>
                <a:lnTo>
                  <a:pt x="115966" y="42083"/>
                </a:lnTo>
                <a:lnTo>
                  <a:pt x="118533" y="42816"/>
                </a:lnTo>
                <a:lnTo>
                  <a:pt x="120000" y="42766"/>
                </a:lnTo>
                <a:lnTo>
                  <a:pt x="119988" y="43200"/>
                </a:lnTo>
                <a:lnTo>
                  <a:pt x="119094" y="44566"/>
                </a:lnTo>
                <a:lnTo>
                  <a:pt x="119544" y="44783"/>
                </a:lnTo>
                <a:lnTo>
                  <a:pt x="118650" y="47916"/>
                </a:lnTo>
                <a:lnTo>
                  <a:pt x="118427" y="50633"/>
                </a:lnTo>
                <a:lnTo>
                  <a:pt x="117322" y="53227"/>
                </a:lnTo>
                <a:lnTo>
                  <a:pt x="116600" y="56561"/>
                </a:lnTo>
                <a:lnTo>
                  <a:pt x="115533" y="58066"/>
                </a:lnTo>
                <a:lnTo>
                  <a:pt x="115200" y="59605"/>
                </a:lnTo>
                <a:lnTo>
                  <a:pt x="113155" y="62438"/>
                </a:lnTo>
                <a:lnTo>
                  <a:pt x="112522" y="62438"/>
                </a:lnTo>
                <a:lnTo>
                  <a:pt x="112072" y="63188"/>
                </a:lnTo>
                <a:lnTo>
                  <a:pt x="110555" y="64011"/>
                </a:lnTo>
                <a:lnTo>
                  <a:pt x="109877" y="65016"/>
                </a:lnTo>
                <a:lnTo>
                  <a:pt x="108083" y="66366"/>
                </a:lnTo>
                <a:lnTo>
                  <a:pt x="107172" y="68427"/>
                </a:lnTo>
                <a:lnTo>
                  <a:pt x="105716" y="70400"/>
                </a:lnTo>
                <a:lnTo>
                  <a:pt x="105716" y="71255"/>
                </a:lnTo>
                <a:lnTo>
                  <a:pt x="104877" y="73094"/>
                </a:lnTo>
                <a:lnTo>
                  <a:pt x="103488" y="73166"/>
                </a:lnTo>
                <a:lnTo>
                  <a:pt x="102372" y="75722"/>
                </a:lnTo>
                <a:lnTo>
                  <a:pt x="99288" y="81766"/>
                </a:lnTo>
                <a:lnTo>
                  <a:pt x="96933" y="84416"/>
                </a:lnTo>
                <a:lnTo>
                  <a:pt x="96544" y="86838"/>
                </a:lnTo>
                <a:lnTo>
                  <a:pt x="95166" y="87533"/>
                </a:lnTo>
                <a:lnTo>
                  <a:pt x="93855" y="89366"/>
                </a:lnTo>
                <a:lnTo>
                  <a:pt x="93100" y="89400"/>
                </a:lnTo>
                <a:lnTo>
                  <a:pt x="92772" y="90083"/>
                </a:lnTo>
                <a:lnTo>
                  <a:pt x="85033" y="99033"/>
                </a:lnTo>
                <a:lnTo>
                  <a:pt x="84100" y="99222"/>
                </a:lnTo>
                <a:lnTo>
                  <a:pt x="84122" y="99688"/>
                </a:lnTo>
                <a:lnTo>
                  <a:pt x="82866" y="101327"/>
                </a:lnTo>
                <a:lnTo>
                  <a:pt x="77800" y="105155"/>
                </a:lnTo>
                <a:lnTo>
                  <a:pt x="76705" y="106566"/>
                </a:lnTo>
                <a:lnTo>
                  <a:pt x="74927" y="107200"/>
                </a:lnTo>
                <a:lnTo>
                  <a:pt x="74927" y="107733"/>
                </a:lnTo>
                <a:lnTo>
                  <a:pt x="72088" y="108627"/>
                </a:lnTo>
                <a:lnTo>
                  <a:pt x="70461" y="109794"/>
                </a:lnTo>
                <a:lnTo>
                  <a:pt x="68794" y="109972"/>
                </a:lnTo>
                <a:lnTo>
                  <a:pt x="68005" y="109255"/>
                </a:lnTo>
                <a:lnTo>
                  <a:pt x="65744" y="109361"/>
                </a:lnTo>
                <a:lnTo>
                  <a:pt x="63866" y="110027"/>
                </a:lnTo>
                <a:lnTo>
                  <a:pt x="63077" y="111622"/>
                </a:lnTo>
                <a:lnTo>
                  <a:pt x="64194" y="112711"/>
                </a:lnTo>
                <a:lnTo>
                  <a:pt x="64088" y="113161"/>
                </a:lnTo>
                <a:lnTo>
                  <a:pt x="61505" y="113227"/>
                </a:lnTo>
                <a:lnTo>
                  <a:pt x="59994" y="112322"/>
                </a:lnTo>
                <a:lnTo>
                  <a:pt x="58794" y="112177"/>
                </a:lnTo>
                <a:lnTo>
                  <a:pt x="57744" y="113411"/>
                </a:lnTo>
                <a:lnTo>
                  <a:pt x="58200" y="114505"/>
                </a:lnTo>
                <a:lnTo>
                  <a:pt x="57722" y="115033"/>
                </a:lnTo>
                <a:lnTo>
                  <a:pt x="54177" y="114138"/>
                </a:lnTo>
                <a:lnTo>
                  <a:pt x="53161" y="113255"/>
                </a:lnTo>
                <a:lnTo>
                  <a:pt x="49761" y="112238"/>
                </a:lnTo>
                <a:lnTo>
                  <a:pt x="47527" y="112761"/>
                </a:lnTo>
                <a:lnTo>
                  <a:pt x="47494" y="113388"/>
                </a:lnTo>
                <a:lnTo>
                  <a:pt x="46338" y="113872"/>
                </a:lnTo>
                <a:lnTo>
                  <a:pt x="44600" y="112788"/>
                </a:lnTo>
                <a:lnTo>
                  <a:pt x="40638" y="112761"/>
                </a:lnTo>
                <a:lnTo>
                  <a:pt x="39477" y="113388"/>
                </a:lnTo>
                <a:lnTo>
                  <a:pt x="39111" y="114827"/>
                </a:lnTo>
                <a:lnTo>
                  <a:pt x="38333" y="114388"/>
                </a:lnTo>
                <a:lnTo>
                  <a:pt x="37405" y="114688"/>
                </a:lnTo>
                <a:lnTo>
                  <a:pt x="36605" y="115483"/>
                </a:lnTo>
                <a:lnTo>
                  <a:pt x="36155" y="116166"/>
                </a:lnTo>
                <a:lnTo>
                  <a:pt x="34405" y="116294"/>
                </a:lnTo>
                <a:lnTo>
                  <a:pt x="33250" y="116888"/>
                </a:lnTo>
                <a:lnTo>
                  <a:pt x="31072" y="115966"/>
                </a:lnTo>
                <a:lnTo>
                  <a:pt x="29238" y="116111"/>
                </a:lnTo>
                <a:lnTo>
                  <a:pt x="28877" y="116722"/>
                </a:lnTo>
                <a:lnTo>
                  <a:pt x="27083" y="116261"/>
                </a:lnTo>
                <a:lnTo>
                  <a:pt x="25494" y="118394"/>
                </a:lnTo>
                <a:lnTo>
                  <a:pt x="24161" y="118688"/>
                </a:lnTo>
                <a:lnTo>
                  <a:pt x="23694" y="119927"/>
                </a:lnTo>
                <a:lnTo>
                  <a:pt x="22900" y="119611"/>
                </a:lnTo>
                <a:lnTo>
                  <a:pt x="22200" y="120000"/>
                </a:lnTo>
                <a:lnTo>
                  <a:pt x="18527" y="117977"/>
                </a:lnTo>
                <a:lnTo>
                  <a:pt x="17783" y="118488"/>
                </a:lnTo>
                <a:lnTo>
                  <a:pt x="17688" y="116394"/>
                </a:lnTo>
                <a:lnTo>
                  <a:pt x="16300" y="115538"/>
                </a:lnTo>
                <a:lnTo>
                  <a:pt x="15238" y="116166"/>
                </a:lnTo>
                <a:lnTo>
                  <a:pt x="14533" y="115805"/>
                </a:lnTo>
                <a:lnTo>
                  <a:pt x="15155" y="115216"/>
                </a:lnTo>
                <a:lnTo>
                  <a:pt x="14761" y="113411"/>
                </a:lnTo>
                <a:lnTo>
                  <a:pt x="13027" y="113055"/>
                </a:lnTo>
                <a:lnTo>
                  <a:pt x="11811" y="114338"/>
                </a:lnTo>
                <a:lnTo>
                  <a:pt x="11894" y="115938"/>
                </a:lnTo>
                <a:lnTo>
                  <a:pt x="10938" y="115116"/>
                </a:lnTo>
                <a:lnTo>
                  <a:pt x="10855" y="113350"/>
                </a:lnTo>
                <a:lnTo>
                  <a:pt x="11388" y="111866"/>
                </a:lnTo>
                <a:lnTo>
                  <a:pt x="11038" y="109677"/>
                </a:lnTo>
                <a:lnTo>
                  <a:pt x="12044" y="107733"/>
                </a:lnTo>
                <a:lnTo>
                  <a:pt x="10744" y="104955"/>
                </a:lnTo>
                <a:lnTo>
                  <a:pt x="9433" y="103594"/>
                </a:lnTo>
                <a:lnTo>
                  <a:pt x="8311" y="101327"/>
                </a:lnTo>
                <a:lnTo>
                  <a:pt x="8311" y="99083"/>
                </a:lnTo>
                <a:lnTo>
                  <a:pt x="9100" y="98244"/>
                </a:lnTo>
                <a:lnTo>
                  <a:pt x="9816" y="99116"/>
                </a:lnTo>
                <a:lnTo>
                  <a:pt x="10488" y="99116"/>
                </a:lnTo>
                <a:lnTo>
                  <a:pt x="11344" y="98005"/>
                </a:lnTo>
                <a:lnTo>
                  <a:pt x="11811" y="95327"/>
                </a:lnTo>
                <a:lnTo>
                  <a:pt x="10994" y="92400"/>
                </a:lnTo>
                <a:lnTo>
                  <a:pt x="11133" y="91094"/>
                </a:lnTo>
                <a:lnTo>
                  <a:pt x="9016" y="86955"/>
                </a:lnTo>
                <a:lnTo>
                  <a:pt x="8944" y="85055"/>
                </a:lnTo>
                <a:lnTo>
                  <a:pt x="6877" y="81905"/>
                </a:lnTo>
                <a:lnTo>
                  <a:pt x="5922" y="76844"/>
                </a:lnTo>
                <a:lnTo>
                  <a:pt x="4377" y="72050"/>
                </a:lnTo>
                <a:lnTo>
                  <a:pt x="4422" y="69611"/>
                </a:lnTo>
                <a:lnTo>
                  <a:pt x="2850" y="64283"/>
                </a:lnTo>
                <a:lnTo>
                  <a:pt x="450" y="62261"/>
                </a:lnTo>
                <a:lnTo>
                  <a:pt x="55" y="59427"/>
                </a:lnTo>
                <a:lnTo>
                  <a:pt x="0" y="59383"/>
                </a:lnTo>
                <a:cubicBezTo>
                  <a:pt x="0" y="59383"/>
                  <a:pt x="0" y="59383"/>
                  <a:pt x="0" y="59383"/>
                </a:cubicBezTo>
                <a:close/>
                <a:moveTo>
                  <a:pt x="0" y="593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5" name="Google Shape;2855;p205"/>
          <p:cNvSpPr/>
          <p:nvPr/>
        </p:nvSpPr>
        <p:spPr>
          <a:xfrm>
            <a:off x="19749334" y="9302018"/>
            <a:ext cx="2621007" cy="2542218"/>
          </a:xfrm>
          <a:custGeom>
            <a:rect b="b" l="l" r="r" t="t"/>
            <a:pathLst>
              <a:path extrusionOk="0" h="120000" w="120000">
                <a:moveTo>
                  <a:pt x="1355" y="76100"/>
                </a:moveTo>
                <a:lnTo>
                  <a:pt x="1761" y="76433"/>
                </a:lnTo>
                <a:lnTo>
                  <a:pt x="2205" y="76450"/>
                </a:lnTo>
                <a:lnTo>
                  <a:pt x="3455" y="77644"/>
                </a:lnTo>
                <a:lnTo>
                  <a:pt x="3433" y="78077"/>
                </a:lnTo>
                <a:lnTo>
                  <a:pt x="3661" y="78327"/>
                </a:lnTo>
                <a:lnTo>
                  <a:pt x="4305" y="78427"/>
                </a:lnTo>
                <a:lnTo>
                  <a:pt x="4600" y="78761"/>
                </a:lnTo>
                <a:lnTo>
                  <a:pt x="5444" y="78883"/>
                </a:lnTo>
                <a:lnTo>
                  <a:pt x="5777" y="78827"/>
                </a:lnTo>
                <a:lnTo>
                  <a:pt x="5961" y="79055"/>
                </a:lnTo>
                <a:lnTo>
                  <a:pt x="6605" y="79138"/>
                </a:lnTo>
                <a:lnTo>
                  <a:pt x="7366" y="78988"/>
                </a:lnTo>
                <a:lnTo>
                  <a:pt x="7566" y="79388"/>
                </a:lnTo>
                <a:lnTo>
                  <a:pt x="7905" y="79138"/>
                </a:lnTo>
                <a:lnTo>
                  <a:pt x="8077" y="79266"/>
                </a:lnTo>
                <a:lnTo>
                  <a:pt x="8927" y="79116"/>
                </a:lnTo>
                <a:lnTo>
                  <a:pt x="9666" y="79055"/>
                </a:lnTo>
                <a:lnTo>
                  <a:pt x="9755" y="78722"/>
                </a:lnTo>
                <a:lnTo>
                  <a:pt x="10211" y="78633"/>
                </a:lnTo>
                <a:lnTo>
                  <a:pt x="10688" y="77950"/>
                </a:lnTo>
                <a:lnTo>
                  <a:pt x="11566" y="78055"/>
                </a:lnTo>
                <a:lnTo>
                  <a:pt x="11566" y="77572"/>
                </a:lnTo>
                <a:lnTo>
                  <a:pt x="12127" y="77283"/>
                </a:lnTo>
                <a:lnTo>
                  <a:pt x="12566" y="77283"/>
                </a:lnTo>
                <a:lnTo>
                  <a:pt x="13016" y="77716"/>
                </a:lnTo>
                <a:lnTo>
                  <a:pt x="13483" y="77116"/>
                </a:lnTo>
                <a:lnTo>
                  <a:pt x="13727" y="77227"/>
                </a:lnTo>
                <a:lnTo>
                  <a:pt x="14022" y="77077"/>
                </a:lnTo>
                <a:lnTo>
                  <a:pt x="14177" y="76411"/>
                </a:lnTo>
                <a:lnTo>
                  <a:pt x="15805" y="75472"/>
                </a:lnTo>
                <a:lnTo>
                  <a:pt x="16438" y="75555"/>
                </a:lnTo>
                <a:lnTo>
                  <a:pt x="16833" y="75788"/>
                </a:lnTo>
                <a:lnTo>
                  <a:pt x="17372" y="75450"/>
                </a:lnTo>
                <a:lnTo>
                  <a:pt x="18933" y="75138"/>
                </a:lnTo>
                <a:lnTo>
                  <a:pt x="19138" y="75433"/>
                </a:lnTo>
                <a:lnTo>
                  <a:pt x="20144" y="75227"/>
                </a:lnTo>
                <a:lnTo>
                  <a:pt x="20433" y="75411"/>
                </a:lnTo>
                <a:lnTo>
                  <a:pt x="20900" y="75450"/>
                </a:lnTo>
                <a:lnTo>
                  <a:pt x="21505" y="75244"/>
                </a:lnTo>
                <a:lnTo>
                  <a:pt x="21722" y="75822"/>
                </a:lnTo>
                <a:lnTo>
                  <a:pt x="22083" y="75822"/>
                </a:lnTo>
                <a:lnTo>
                  <a:pt x="22550" y="75600"/>
                </a:lnTo>
                <a:lnTo>
                  <a:pt x="22816" y="75894"/>
                </a:lnTo>
                <a:lnTo>
                  <a:pt x="23288" y="75600"/>
                </a:lnTo>
                <a:lnTo>
                  <a:pt x="24450" y="75600"/>
                </a:lnTo>
                <a:lnTo>
                  <a:pt x="24383" y="76055"/>
                </a:lnTo>
                <a:lnTo>
                  <a:pt x="24588" y="76138"/>
                </a:lnTo>
                <a:lnTo>
                  <a:pt x="25233" y="75555"/>
                </a:lnTo>
                <a:lnTo>
                  <a:pt x="25877" y="75722"/>
                </a:lnTo>
                <a:lnTo>
                  <a:pt x="26661" y="75227"/>
                </a:lnTo>
                <a:lnTo>
                  <a:pt x="26950" y="74561"/>
                </a:lnTo>
                <a:lnTo>
                  <a:pt x="27244" y="74477"/>
                </a:lnTo>
                <a:lnTo>
                  <a:pt x="27866" y="73894"/>
                </a:lnTo>
                <a:lnTo>
                  <a:pt x="28222" y="72916"/>
                </a:lnTo>
                <a:lnTo>
                  <a:pt x="28944" y="72394"/>
                </a:lnTo>
                <a:lnTo>
                  <a:pt x="29788" y="72166"/>
                </a:lnTo>
                <a:lnTo>
                  <a:pt x="30105" y="72350"/>
                </a:lnTo>
                <a:lnTo>
                  <a:pt x="31322" y="71955"/>
                </a:lnTo>
                <a:lnTo>
                  <a:pt x="32888" y="71061"/>
                </a:lnTo>
                <a:lnTo>
                  <a:pt x="33855" y="70233"/>
                </a:lnTo>
                <a:lnTo>
                  <a:pt x="34300" y="70061"/>
                </a:lnTo>
                <a:lnTo>
                  <a:pt x="34727" y="70083"/>
                </a:lnTo>
                <a:lnTo>
                  <a:pt x="35233" y="70061"/>
                </a:lnTo>
                <a:lnTo>
                  <a:pt x="36111" y="70416"/>
                </a:lnTo>
                <a:lnTo>
                  <a:pt x="36916" y="70455"/>
                </a:lnTo>
                <a:lnTo>
                  <a:pt x="37472" y="70272"/>
                </a:lnTo>
                <a:lnTo>
                  <a:pt x="38655" y="70333"/>
                </a:lnTo>
                <a:lnTo>
                  <a:pt x="40283" y="69794"/>
                </a:lnTo>
                <a:lnTo>
                  <a:pt x="41244" y="69583"/>
                </a:lnTo>
                <a:lnTo>
                  <a:pt x="41961" y="69105"/>
                </a:lnTo>
                <a:lnTo>
                  <a:pt x="42411" y="69105"/>
                </a:lnTo>
                <a:lnTo>
                  <a:pt x="43233" y="68544"/>
                </a:lnTo>
                <a:lnTo>
                  <a:pt x="44461" y="68461"/>
                </a:lnTo>
                <a:lnTo>
                  <a:pt x="47700" y="68233"/>
                </a:lnTo>
                <a:lnTo>
                  <a:pt x="48755" y="68500"/>
                </a:lnTo>
                <a:lnTo>
                  <a:pt x="49461" y="68522"/>
                </a:lnTo>
                <a:lnTo>
                  <a:pt x="50355" y="68233"/>
                </a:lnTo>
                <a:lnTo>
                  <a:pt x="51072" y="68316"/>
                </a:lnTo>
                <a:lnTo>
                  <a:pt x="51966" y="69105"/>
                </a:lnTo>
                <a:lnTo>
                  <a:pt x="52661" y="70211"/>
                </a:lnTo>
                <a:lnTo>
                  <a:pt x="53194" y="70377"/>
                </a:lnTo>
                <a:lnTo>
                  <a:pt x="53577" y="70083"/>
                </a:lnTo>
                <a:lnTo>
                  <a:pt x="53933" y="69955"/>
                </a:lnTo>
                <a:lnTo>
                  <a:pt x="54200" y="70233"/>
                </a:lnTo>
                <a:lnTo>
                  <a:pt x="54538" y="70083"/>
                </a:lnTo>
                <a:lnTo>
                  <a:pt x="55161" y="70233"/>
                </a:lnTo>
                <a:lnTo>
                  <a:pt x="55716" y="70916"/>
                </a:lnTo>
                <a:lnTo>
                  <a:pt x="56472" y="71044"/>
                </a:lnTo>
                <a:lnTo>
                  <a:pt x="56788" y="70855"/>
                </a:lnTo>
                <a:lnTo>
                  <a:pt x="58083" y="71700"/>
                </a:lnTo>
                <a:lnTo>
                  <a:pt x="57972" y="72227"/>
                </a:lnTo>
                <a:lnTo>
                  <a:pt x="58377" y="72250"/>
                </a:lnTo>
                <a:lnTo>
                  <a:pt x="58816" y="72688"/>
                </a:lnTo>
                <a:lnTo>
                  <a:pt x="58644" y="73077"/>
                </a:lnTo>
                <a:lnTo>
                  <a:pt x="58155" y="73077"/>
                </a:lnTo>
                <a:lnTo>
                  <a:pt x="58038" y="73455"/>
                </a:lnTo>
                <a:lnTo>
                  <a:pt x="58550" y="74516"/>
                </a:lnTo>
                <a:lnTo>
                  <a:pt x="59094" y="74561"/>
                </a:lnTo>
                <a:lnTo>
                  <a:pt x="59688" y="75161"/>
                </a:lnTo>
                <a:lnTo>
                  <a:pt x="59900" y="75933"/>
                </a:lnTo>
                <a:lnTo>
                  <a:pt x="59783" y="76516"/>
                </a:lnTo>
                <a:lnTo>
                  <a:pt x="60433" y="77850"/>
                </a:lnTo>
                <a:lnTo>
                  <a:pt x="60211" y="78450"/>
                </a:lnTo>
                <a:lnTo>
                  <a:pt x="60477" y="78783"/>
                </a:lnTo>
                <a:lnTo>
                  <a:pt x="60366" y="79488"/>
                </a:lnTo>
                <a:lnTo>
                  <a:pt x="60116" y="79911"/>
                </a:lnTo>
                <a:lnTo>
                  <a:pt x="59761" y="79700"/>
                </a:lnTo>
                <a:lnTo>
                  <a:pt x="59583" y="79866"/>
                </a:lnTo>
                <a:lnTo>
                  <a:pt x="60050" y="80433"/>
                </a:lnTo>
                <a:lnTo>
                  <a:pt x="60494" y="80655"/>
                </a:lnTo>
                <a:lnTo>
                  <a:pt x="60722" y="81216"/>
                </a:lnTo>
                <a:lnTo>
                  <a:pt x="61211" y="81055"/>
                </a:lnTo>
                <a:lnTo>
                  <a:pt x="61727" y="81422"/>
                </a:lnTo>
                <a:lnTo>
                  <a:pt x="61750" y="80950"/>
                </a:lnTo>
                <a:lnTo>
                  <a:pt x="61455" y="80511"/>
                </a:lnTo>
                <a:lnTo>
                  <a:pt x="61788" y="80177"/>
                </a:lnTo>
                <a:lnTo>
                  <a:pt x="62083" y="79633"/>
                </a:lnTo>
                <a:lnTo>
                  <a:pt x="62550" y="79550"/>
                </a:lnTo>
                <a:lnTo>
                  <a:pt x="62822" y="79100"/>
                </a:lnTo>
                <a:lnTo>
                  <a:pt x="63333" y="78883"/>
                </a:lnTo>
                <a:lnTo>
                  <a:pt x="63494" y="78411"/>
                </a:lnTo>
                <a:lnTo>
                  <a:pt x="64027" y="77766"/>
                </a:lnTo>
                <a:lnTo>
                  <a:pt x="65277" y="77183"/>
                </a:lnTo>
                <a:lnTo>
                  <a:pt x="65411" y="76827"/>
                </a:lnTo>
                <a:lnTo>
                  <a:pt x="65661" y="76827"/>
                </a:lnTo>
                <a:lnTo>
                  <a:pt x="66638" y="76388"/>
                </a:lnTo>
                <a:lnTo>
                  <a:pt x="66888" y="75622"/>
                </a:lnTo>
                <a:lnTo>
                  <a:pt x="67672" y="74494"/>
                </a:lnTo>
                <a:lnTo>
                  <a:pt x="68516" y="74327"/>
                </a:lnTo>
                <a:lnTo>
                  <a:pt x="68850" y="73872"/>
                </a:lnTo>
                <a:lnTo>
                  <a:pt x="68627" y="73288"/>
                </a:lnTo>
                <a:lnTo>
                  <a:pt x="68761" y="72622"/>
                </a:lnTo>
                <a:lnTo>
                  <a:pt x="69122" y="73394"/>
                </a:lnTo>
                <a:lnTo>
                  <a:pt x="69144" y="74100"/>
                </a:lnTo>
                <a:lnTo>
                  <a:pt x="69144" y="74788"/>
                </a:lnTo>
                <a:lnTo>
                  <a:pt x="68783" y="75227"/>
                </a:lnTo>
                <a:lnTo>
                  <a:pt x="68605" y="76616"/>
                </a:lnTo>
                <a:lnTo>
                  <a:pt x="67377" y="77366"/>
                </a:lnTo>
                <a:lnTo>
                  <a:pt x="67200" y="77972"/>
                </a:lnTo>
                <a:lnTo>
                  <a:pt x="66838" y="78411"/>
                </a:lnTo>
                <a:lnTo>
                  <a:pt x="66888" y="79027"/>
                </a:lnTo>
                <a:lnTo>
                  <a:pt x="66172" y="79966"/>
                </a:lnTo>
                <a:lnTo>
                  <a:pt x="66394" y="80238"/>
                </a:lnTo>
                <a:lnTo>
                  <a:pt x="65877" y="81566"/>
                </a:lnTo>
                <a:lnTo>
                  <a:pt x="64472" y="81422"/>
                </a:lnTo>
                <a:lnTo>
                  <a:pt x="64183" y="82155"/>
                </a:lnTo>
                <a:lnTo>
                  <a:pt x="63822" y="82733"/>
                </a:lnTo>
                <a:lnTo>
                  <a:pt x="63822" y="82950"/>
                </a:lnTo>
                <a:lnTo>
                  <a:pt x="64700" y="82733"/>
                </a:lnTo>
                <a:lnTo>
                  <a:pt x="65544" y="82383"/>
                </a:lnTo>
                <a:lnTo>
                  <a:pt x="66550" y="82716"/>
                </a:lnTo>
                <a:lnTo>
                  <a:pt x="67533" y="81177"/>
                </a:lnTo>
                <a:lnTo>
                  <a:pt x="67800" y="79766"/>
                </a:lnTo>
                <a:lnTo>
                  <a:pt x="68627" y="78972"/>
                </a:lnTo>
                <a:lnTo>
                  <a:pt x="68850" y="79222"/>
                </a:lnTo>
                <a:lnTo>
                  <a:pt x="68872" y="80533"/>
                </a:lnTo>
                <a:lnTo>
                  <a:pt x="69188" y="81300"/>
                </a:lnTo>
                <a:lnTo>
                  <a:pt x="68922" y="81388"/>
                </a:lnTo>
                <a:lnTo>
                  <a:pt x="69005" y="82694"/>
                </a:lnTo>
                <a:lnTo>
                  <a:pt x="68361" y="83822"/>
                </a:lnTo>
                <a:lnTo>
                  <a:pt x="67238" y="84238"/>
                </a:lnTo>
                <a:lnTo>
                  <a:pt x="67427" y="84611"/>
                </a:lnTo>
                <a:lnTo>
                  <a:pt x="68133" y="84527"/>
                </a:lnTo>
                <a:lnTo>
                  <a:pt x="68905" y="84544"/>
                </a:lnTo>
                <a:lnTo>
                  <a:pt x="69233" y="84222"/>
                </a:lnTo>
                <a:lnTo>
                  <a:pt x="69750" y="84105"/>
                </a:lnTo>
                <a:lnTo>
                  <a:pt x="70372" y="83633"/>
                </a:lnTo>
                <a:lnTo>
                  <a:pt x="70872" y="83766"/>
                </a:lnTo>
                <a:lnTo>
                  <a:pt x="71250" y="83711"/>
                </a:lnTo>
                <a:lnTo>
                  <a:pt x="70955" y="84194"/>
                </a:lnTo>
                <a:lnTo>
                  <a:pt x="70666" y="84638"/>
                </a:lnTo>
                <a:lnTo>
                  <a:pt x="70122" y="84605"/>
                </a:lnTo>
                <a:lnTo>
                  <a:pt x="69977" y="84900"/>
                </a:lnTo>
                <a:lnTo>
                  <a:pt x="70505" y="85611"/>
                </a:lnTo>
                <a:lnTo>
                  <a:pt x="70722" y="86211"/>
                </a:lnTo>
                <a:lnTo>
                  <a:pt x="71111" y="87094"/>
                </a:lnTo>
                <a:lnTo>
                  <a:pt x="71150" y="88111"/>
                </a:lnTo>
                <a:lnTo>
                  <a:pt x="71038" y="89372"/>
                </a:lnTo>
                <a:lnTo>
                  <a:pt x="70305" y="90105"/>
                </a:lnTo>
                <a:lnTo>
                  <a:pt x="70433" y="90461"/>
                </a:lnTo>
                <a:lnTo>
                  <a:pt x="70327" y="91416"/>
                </a:lnTo>
                <a:lnTo>
                  <a:pt x="70833" y="91838"/>
                </a:lnTo>
                <a:lnTo>
                  <a:pt x="71288" y="92561"/>
                </a:lnTo>
                <a:lnTo>
                  <a:pt x="71422" y="93461"/>
                </a:lnTo>
                <a:lnTo>
                  <a:pt x="72466" y="94772"/>
                </a:lnTo>
                <a:lnTo>
                  <a:pt x="73277" y="94955"/>
                </a:lnTo>
                <a:lnTo>
                  <a:pt x="73827" y="95333"/>
                </a:lnTo>
                <a:lnTo>
                  <a:pt x="74094" y="95994"/>
                </a:lnTo>
                <a:lnTo>
                  <a:pt x="74700" y="96038"/>
                </a:lnTo>
                <a:lnTo>
                  <a:pt x="74838" y="95788"/>
                </a:lnTo>
                <a:lnTo>
                  <a:pt x="75216" y="95666"/>
                </a:lnTo>
                <a:lnTo>
                  <a:pt x="75972" y="95888"/>
                </a:lnTo>
                <a:lnTo>
                  <a:pt x="76600" y="96600"/>
                </a:lnTo>
                <a:lnTo>
                  <a:pt x="77272" y="96661"/>
                </a:lnTo>
                <a:lnTo>
                  <a:pt x="78005" y="97305"/>
                </a:lnTo>
                <a:lnTo>
                  <a:pt x="78094" y="97872"/>
                </a:lnTo>
                <a:lnTo>
                  <a:pt x="78672" y="98055"/>
                </a:lnTo>
                <a:lnTo>
                  <a:pt x="79283" y="98722"/>
                </a:lnTo>
                <a:lnTo>
                  <a:pt x="79722" y="98722"/>
                </a:lnTo>
                <a:lnTo>
                  <a:pt x="79933" y="98350"/>
                </a:lnTo>
                <a:lnTo>
                  <a:pt x="81066" y="97855"/>
                </a:lnTo>
                <a:lnTo>
                  <a:pt x="81416" y="97372"/>
                </a:lnTo>
                <a:lnTo>
                  <a:pt x="82133" y="97355"/>
                </a:lnTo>
                <a:lnTo>
                  <a:pt x="82888" y="96650"/>
                </a:lnTo>
                <a:lnTo>
                  <a:pt x="83433" y="96750"/>
                </a:lnTo>
                <a:lnTo>
                  <a:pt x="83677" y="96483"/>
                </a:lnTo>
                <a:lnTo>
                  <a:pt x="83533" y="96200"/>
                </a:lnTo>
                <a:lnTo>
                  <a:pt x="82888" y="96033"/>
                </a:lnTo>
                <a:lnTo>
                  <a:pt x="83100" y="95672"/>
                </a:lnTo>
                <a:lnTo>
                  <a:pt x="84261" y="94955"/>
                </a:lnTo>
                <a:lnTo>
                  <a:pt x="85233" y="95588"/>
                </a:lnTo>
                <a:lnTo>
                  <a:pt x="85200" y="96188"/>
                </a:lnTo>
                <a:lnTo>
                  <a:pt x="84016" y="96794"/>
                </a:lnTo>
                <a:lnTo>
                  <a:pt x="84294" y="97311"/>
                </a:lnTo>
                <a:lnTo>
                  <a:pt x="84661" y="97394"/>
                </a:lnTo>
                <a:lnTo>
                  <a:pt x="85094" y="96966"/>
                </a:lnTo>
                <a:lnTo>
                  <a:pt x="85572" y="96627"/>
                </a:lnTo>
                <a:lnTo>
                  <a:pt x="86172" y="96938"/>
                </a:lnTo>
                <a:lnTo>
                  <a:pt x="86122" y="97461"/>
                </a:lnTo>
                <a:lnTo>
                  <a:pt x="85761" y="97455"/>
                </a:lnTo>
                <a:lnTo>
                  <a:pt x="85288" y="97894"/>
                </a:lnTo>
                <a:lnTo>
                  <a:pt x="86072" y="98744"/>
                </a:lnTo>
                <a:lnTo>
                  <a:pt x="86227" y="99677"/>
                </a:lnTo>
                <a:lnTo>
                  <a:pt x="86511" y="99516"/>
                </a:lnTo>
                <a:lnTo>
                  <a:pt x="86916" y="99555"/>
                </a:lnTo>
                <a:lnTo>
                  <a:pt x="86961" y="100116"/>
                </a:lnTo>
                <a:lnTo>
                  <a:pt x="87388" y="100700"/>
                </a:lnTo>
                <a:lnTo>
                  <a:pt x="87816" y="100016"/>
                </a:lnTo>
                <a:lnTo>
                  <a:pt x="87766" y="99266"/>
                </a:lnTo>
                <a:lnTo>
                  <a:pt x="87294" y="99594"/>
                </a:lnTo>
                <a:lnTo>
                  <a:pt x="87188" y="99283"/>
                </a:lnTo>
                <a:lnTo>
                  <a:pt x="87544" y="98905"/>
                </a:lnTo>
                <a:lnTo>
                  <a:pt x="88994" y="98950"/>
                </a:lnTo>
                <a:lnTo>
                  <a:pt x="89177" y="99222"/>
                </a:lnTo>
                <a:lnTo>
                  <a:pt x="89372" y="98905"/>
                </a:lnTo>
                <a:lnTo>
                  <a:pt x="90111" y="97972"/>
                </a:lnTo>
                <a:lnTo>
                  <a:pt x="91633" y="97127"/>
                </a:lnTo>
                <a:lnTo>
                  <a:pt x="92483" y="96411"/>
                </a:lnTo>
                <a:lnTo>
                  <a:pt x="92033" y="96411"/>
                </a:lnTo>
                <a:lnTo>
                  <a:pt x="91700" y="96600"/>
                </a:lnTo>
                <a:lnTo>
                  <a:pt x="91833" y="96438"/>
                </a:lnTo>
                <a:lnTo>
                  <a:pt x="91316" y="96266"/>
                </a:lnTo>
                <a:lnTo>
                  <a:pt x="91883" y="96227"/>
                </a:lnTo>
                <a:lnTo>
                  <a:pt x="92633" y="96227"/>
                </a:lnTo>
                <a:lnTo>
                  <a:pt x="93755" y="95916"/>
                </a:lnTo>
                <a:lnTo>
                  <a:pt x="96027" y="95494"/>
                </a:lnTo>
                <a:lnTo>
                  <a:pt x="97861" y="95833"/>
                </a:lnTo>
                <a:lnTo>
                  <a:pt x="98622" y="95411"/>
                </a:lnTo>
                <a:lnTo>
                  <a:pt x="98622" y="94955"/>
                </a:lnTo>
                <a:lnTo>
                  <a:pt x="99161" y="94955"/>
                </a:lnTo>
                <a:lnTo>
                  <a:pt x="99716" y="94600"/>
                </a:lnTo>
                <a:lnTo>
                  <a:pt x="100227" y="93627"/>
                </a:lnTo>
                <a:lnTo>
                  <a:pt x="100000" y="92538"/>
                </a:lnTo>
                <a:lnTo>
                  <a:pt x="99983" y="91961"/>
                </a:lnTo>
                <a:lnTo>
                  <a:pt x="100988" y="91022"/>
                </a:lnTo>
                <a:lnTo>
                  <a:pt x="100988" y="89400"/>
                </a:lnTo>
                <a:lnTo>
                  <a:pt x="101461" y="88777"/>
                </a:lnTo>
                <a:lnTo>
                  <a:pt x="101661" y="87677"/>
                </a:lnTo>
                <a:lnTo>
                  <a:pt x="102244" y="87427"/>
                </a:lnTo>
                <a:lnTo>
                  <a:pt x="102194" y="86877"/>
                </a:lnTo>
                <a:lnTo>
                  <a:pt x="103988" y="84800"/>
                </a:lnTo>
                <a:lnTo>
                  <a:pt x="104477" y="84716"/>
                </a:lnTo>
                <a:lnTo>
                  <a:pt x="104794" y="83594"/>
                </a:lnTo>
                <a:lnTo>
                  <a:pt x="105511" y="82716"/>
                </a:lnTo>
                <a:lnTo>
                  <a:pt x="105955" y="81550"/>
                </a:lnTo>
                <a:lnTo>
                  <a:pt x="106672" y="80883"/>
                </a:lnTo>
                <a:lnTo>
                  <a:pt x="106594" y="80283"/>
                </a:lnTo>
                <a:lnTo>
                  <a:pt x="107105" y="80033"/>
                </a:lnTo>
                <a:lnTo>
                  <a:pt x="107577" y="78972"/>
                </a:lnTo>
                <a:lnTo>
                  <a:pt x="107200" y="78633"/>
                </a:lnTo>
                <a:lnTo>
                  <a:pt x="108111" y="78244"/>
                </a:lnTo>
                <a:lnTo>
                  <a:pt x="108738" y="77366"/>
                </a:lnTo>
                <a:lnTo>
                  <a:pt x="109116" y="77011"/>
                </a:lnTo>
                <a:lnTo>
                  <a:pt x="109566" y="76116"/>
                </a:lnTo>
                <a:lnTo>
                  <a:pt x="110438" y="75872"/>
                </a:lnTo>
                <a:lnTo>
                  <a:pt x="110972" y="75622"/>
                </a:lnTo>
                <a:lnTo>
                  <a:pt x="110077" y="75622"/>
                </a:lnTo>
                <a:lnTo>
                  <a:pt x="110300" y="75350"/>
                </a:lnTo>
                <a:lnTo>
                  <a:pt x="111355" y="75288"/>
                </a:lnTo>
                <a:lnTo>
                  <a:pt x="112294" y="74666"/>
                </a:lnTo>
                <a:lnTo>
                  <a:pt x="112494" y="74016"/>
                </a:lnTo>
                <a:lnTo>
                  <a:pt x="112355" y="73683"/>
                </a:lnTo>
                <a:lnTo>
                  <a:pt x="112494" y="73122"/>
                </a:lnTo>
                <a:lnTo>
                  <a:pt x="113450" y="72433"/>
                </a:lnTo>
                <a:lnTo>
                  <a:pt x="113477" y="71855"/>
                </a:lnTo>
                <a:lnTo>
                  <a:pt x="114144" y="71605"/>
                </a:lnTo>
                <a:lnTo>
                  <a:pt x="114794" y="70583"/>
                </a:lnTo>
                <a:lnTo>
                  <a:pt x="114700" y="70061"/>
                </a:lnTo>
                <a:lnTo>
                  <a:pt x="115033" y="69233"/>
                </a:lnTo>
                <a:lnTo>
                  <a:pt x="114794" y="68955"/>
                </a:lnTo>
                <a:lnTo>
                  <a:pt x="114883" y="68522"/>
                </a:lnTo>
                <a:lnTo>
                  <a:pt x="115705" y="66733"/>
                </a:lnTo>
                <a:lnTo>
                  <a:pt x="115911" y="65772"/>
                </a:lnTo>
                <a:lnTo>
                  <a:pt x="116977" y="63983"/>
                </a:lnTo>
                <a:lnTo>
                  <a:pt x="116938" y="63316"/>
                </a:lnTo>
                <a:lnTo>
                  <a:pt x="117494" y="62027"/>
                </a:lnTo>
                <a:lnTo>
                  <a:pt x="118294" y="61405"/>
                </a:lnTo>
                <a:lnTo>
                  <a:pt x="118588" y="60655"/>
                </a:lnTo>
                <a:lnTo>
                  <a:pt x="118366" y="59844"/>
                </a:lnTo>
                <a:lnTo>
                  <a:pt x="118861" y="59283"/>
                </a:lnTo>
                <a:lnTo>
                  <a:pt x="118411" y="58027"/>
                </a:lnTo>
                <a:lnTo>
                  <a:pt x="118477" y="57366"/>
                </a:lnTo>
                <a:lnTo>
                  <a:pt x="118050" y="56327"/>
                </a:lnTo>
                <a:lnTo>
                  <a:pt x="117872" y="55994"/>
                </a:lnTo>
                <a:lnTo>
                  <a:pt x="117850" y="55433"/>
                </a:lnTo>
                <a:lnTo>
                  <a:pt x="118050" y="55177"/>
                </a:lnTo>
                <a:lnTo>
                  <a:pt x="118072" y="54533"/>
                </a:lnTo>
                <a:lnTo>
                  <a:pt x="118588" y="53700"/>
                </a:lnTo>
                <a:lnTo>
                  <a:pt x="118544" y="53455"/>
                </a:lnTo>
                <a:lnTo>
                  <a:pt x="118494" y="51850"/>
                </a:lnTo>
                <a:lnTo>
                  <a:pt x="118833" y="51311"/>
                </a:lnTo>
                <a:lnTo>
                  <a:pt x="118588" y="51000"/>
                </a:lnTo>
                <a:lnTo>
                  <a:pt x="118427" y="50438"/>
                </a:lnTo>
                <a:lnTo>
                  <a:pt x="118450" y="49355"/>
                </a:lnTo>
                <a:lnTo>
                  <a:pt x="118211" y="49272"/>
                </a:lnTo>
                <a:lnTo>
                  <a:pt x="118522" y="48666"/>
                </a:lnTo>
                <a:lnTo>
                  <a:pt x="117938" y="48438"/>
                </a:lnTo>
                <a:lnTo>
                  <a:pt x="117644" y="47900"/>
                </a:lnTo>
                <a:lnTo>
                  <a:pt x="117677" y="47272"/>
                </a:lnTo>
                <a:lnTo>
                  <a:pt x="117000" y="46727"/>
                </a:lnTo>
                <a:lnTo>
                  <a:pt x="116577" y="45944"/>
                </a:lnTo>
                <a:lnTo>
                  <a:pt x="116400" y="45166"/>
                </a:lnTo>
                <a:lnTo>
                  <a:pt x="116016" y="44500"/>
                </a:lnTo>
                <a:lnTo>
                  <a:pt x="115638" y="44477"/>
                </a:lnTo>
                <a:lnTo>
                  <a:pt x="115194" y="44666"/>
                </a:lnTo>
                <a:lnTo>
                  <a:pt x="114794" y="44316"/>
                </a:lnTo>
                <a:lnTo>
                  <a:pt x="114700" y="43611"/>
                </a:lnTo>
                <a:lnTo>
                  <a:pt x="114411" y="43483"/>
                </a:lnTo>
                <a:lnTo>
                  <a:pt x="114344" y="43088"/>
                </a:lnTo>
                <a:lnTo>
                  <a:pt x="113627" y="42505"/>
                </a:lnTo>
                <a:lnTo>
                  <a:pt x="113294" y="42216"/>
                </a:lnTo>
                <a:lnTo>
                  <a:pt x="113450" y="41794"/>
                </a:lnTo>
                <a:lnTo>
                  <a:pt x="113050" y="41133"/>
                </a:lnTo>
                <a:lnTo>
                  <a:pt x="113605" y="40466"/>
                </a:lnTo>
                <a:lnTo>
                  <a:pt x="113738" y="39633"/>
                </a:lnTo>
                <a:lnTo>
                  <a:pt x="113566" y="39238"/>
                </a:lnTo>
                <a:lnTo>
                  <a:pt x="113655" y="38700"/>
                </a:lnTo>
                <a:lnTo>
                  <a:pt x="113250" y="38488"/>
                </a:lnTo>
                <a:lnTo>
                  <a:pt x="113138" y="38777"/>
                </a:lnTo>
                <a:lnTo>
                  <a:pt x="113316" y="39027"/>
                </a:lnTo>
                <a:lnTo>
                  <a:pt x="113094" y="39322"/>
                </a:lnTo>
                <a:lnTo>
                  <a:pt x="111777" y="38200"/>
                </a:lnTo>
                <a:lnTo>
                  <a:pt x="111483" y="37550"/>
                </a:lnTo>
                <a:lnTo>
                  <a:pt x="111244" y="37677"/>
                </a:lnTo>
                <a:lnTo>
                  <a:pt x="111244" y="38050"/>
                </a:lnTo>
                <a:lnTo>
                  <a:pt x="111077" y="38466"/>
                </a:lnTo>
                <a:lnTo>
                  <a:pt x="111394" y="39322"/>
                </a:lnTo>
                <a:lnTo>
                  <a:pt x="110755" y="38594"/>
                </a:lnTo>
                <a:lnTo>
                  <a:pt x="110438" y="38927"/>
                </a:lnTo>
                <a:lnTo>
                  <a:pt x="110438" y="38400"/>
                </a:lnTo>
                <a:lnTo>
                  <a:pt x="110188" y="37966"/>
                </a:lnTo>
                <a:lnTo>
                  <a:pt x="110077" y="36427"/>
                </a:lnTo>
                <a:lnTo>
                  <a:pt x="110255" y="36261"/>
                </a:lnTo>
                <a:lnTo>
                  <a:pt x="110255" y="35888"/>
                </a:lnTo>
                <a:lnTo>
                  <a:pt x="109700" y="35550"/>
                </a:lnTo>
                <a:lnTo>
                  <a:pt x="109922" y="35094"/>
                </a:lnTo>
                <a:lnTo>
                  <a:pt x="109500" y="34783"/>
                </a:lnTo>
                <a:lnTo>
                  <a:pt x="109627" y="34305"/>
                </a:lnTo>
                <a:lnTo>
                  <a:pt x="108672" y="33533"/>
                </a:lnTo>
                <a:lnTo>
                  <a:pt x="108411" y="32994"/>
                </a:lnTo>
                <a:lnTo>
                  <a:pt x="108355" y="32350"/>
                </a:lnTo>
                <a:lnTo>
                  <a:pt x="108894" y="32466"/>
                </a:lnTo>
                <a:lnTo>
                  <a:pt x="108894" y="31933"/>
                </a:lnTo>
                <a:lnTo>
                  <a:pt x="108427" y="31138"/>
                </a:lnTo>
                <a:lnTo>
                  <a:pt x="108183" y="31261"/>
                </a:lnTo>
                <a:lnTo>
                  <a:pt x="107666" y="31200"/>
                </a:lnTo>
                <a:lnTo>
                  <a:pt x="107077" y="30433"/>
                </a:lnTo>
                <a:lnTo>
                  <a:pt x="106644" y="30411"/>
                </a:lnTo>
                <a:lnTo>
                  <a:pt x="106105" y="29972"/>
                </a:lnTo>
                <a:lnTo>
                  <a:pt x="105788" y="30283"/>
                </a:lnTo>
                <a:lnTo>
                  <a:pt x="105544" y="29972"/>
                </a:lnTo>
                <a:lnTo>
                  <a:pt x="104894" y="29761"/>
                </a:lnTo>
                <a:lnTo>
                  <a:pt x="104500" y="30122"/>
                </a:lnTo>
                <a:lnTo>
                  <a:pt x="104833" y="29622"/>
                </a:lnTo>
                <a:lnTo>
                  <a:pt x="105411" y="29477"/>
                </a:lnTo>
                <a:lnTo>
                  <a:pt x="105455" y="29077"/>
                </a:lnTo>
                <a:lnTo>
                  <a:pt x="105272" y="28766"/>
                </a:lnTo>
                <a:lnTo>
                  <a:pt x="104611" y="28827"/>
                </a:lnTo>
                <a:lnTo>
                  <a:pt x="104088" y="28783"/>
                </a:lnTo>
                <a:lnTo>
                  <a:pt x="103933" y="28455"/>
                </a:lnTo>
                <a:lnTo>
                  <a:pt x="103650" y="28455"/>
                </a:lnTo>
                <a:lnTo>
                  <a:pt x="102416" y="27805"/>
                </a:lnTo>
                <a:lnTo>
                  <a:pt x="101883" y="26811"/>
                </a:lnTo>
                <a:lnTo>
                  <a:pt x="101766" y="25811"/>
                </a:lnTo>
                <a:lnTo>
                  <a:pt x="101416" y="25166"/>
                </a:lnTo>
                <a:lnTo>
                  <a:pt x="101433" y="24650"/>
                </a:lnTo>
                <a:lnTo>
                  <a:pt x="101727" y="24538"/>
                </a:lnTo>
                <a:lnTo>
                  <a:pt x="101972" y="23438"/>
                </a:lnTo>
                <a:lnTo>
                  <a:pt x="101633" y="21983"/>
                </a:lnTo>
                <a:lnTo>
                  <a:pt x="101283" y="21316"/>
                </a:lnTo>
                <a:lnTo>
                  <a:pt x="101594" y="21166"/>
                </a:lnTo>
                <a:lnTo>
                  <a:pt x="101216" y="20833"/>
                </a:lnTo>
                <a:lnTo>
                  <a:pt x="100766" y="20833"/>
                </a:lnTo>
                <a:lnTo>
                  <a:pt x="100211" y="19755"/>
                </a:lnTo>
                <a:lnTo>
                  <a:pt x="100183" y="18400"/>
                </a:lnTo>
                <a:lnTo>
                  <a:pt x="100405" y="18233"/>
                </a:lnTo>
                <a:lnTo>
                  <a:pt x="100427" y="17944"/>
                </a:lnTo>
                <a:lnTo>
                  <a:pt x="100161" y="17633"/>
                </a:lnTo>
                <a:lnTo>
                  <a:pt x="100027" y="15927"/>
                </a:lnTo>
                <a:lnTo>
                  <a:pt x="100183" y="15466"/>
                </a:lnTo>
                <a:lnTo>
                  <a:pt x="100027" y="14922"/>
                </a:lnTo>
                <a:lnTo>
                  <a:pt x="100227" y="14761"/>
                </a:lnTo>
                <a:lnTo>
                  <a:pt x="100300" y="14366"/>
                </a:lnTo>
                <a:lnTo>
                  <a:pt x="99272" y="13450"/>
                </a:lnTo>
                <a:lnTo>
                  <a:pt x="98644" y="13094"/>
                </a:lnTo>
                <a:lnTo>
                  <a:pt x="98822" y="12838"/>
                </a:lnTo>
                <a:lnTo>
                  <a:pt x="98150" y="12222"/>
                </a:lnTo>
                <a:lnTo>
                  <a:pt x="97550" y="12594"/>
                </a:lnTo>
                <a:lnTo>
                  <a:pt x="97255" y="12405"/>
                </a:lnTo>
                <a:lnTo>
                  <a:pt x="96922" y="13011"/>
                </a:lnTo>
                <a:lnTo>
                  <a:pt x="96427" y="13027"/>
                </a:lnTo>
                <a:lnTo>
                  <a:pt x="95827" y="12177"/>
                </a:lnTo>
                <a:lnTo>
                  <a:pt x="95894" y="11716"/>
                </a:lnTo>
                <a:lnTo>
                  <a:pt x="95516" y="10950"/>
                </a:lnTo>
                <a:lnTo>
                  <a:pt x="95744" y="9927"/>
                </a:lnTo>
                <a:lnTo>
                  <a:pt x="95605" y="8700"/>
                </a:lnTo>
                <a:lnTo>
                  <a:pt x="95361" y="8805"/>
                </a:lnTo>
                <a:lnTo>
                  <a:pt x="95138" y="8305"/>
                </a:lnTo>
                <a:lnTo>
                  <a:pt x="95405" y="7827"/>
                </a:lnTo>
                <a:lnTo>
                  <a:pt x="94961" y="7266"/>
                </a:lnTo>
                <a:lnTo>
                  <a:pt x="94933" y="6788"/>
                </a:lnTo>
                <a:lnTo>
                  <a:pt x="94622" y="6600"/>
                </a:lnTo>
                <a:lnTo>
                  <a:pt x="94644" y="5911"/>
                </a:lnTo>
                <a:lnTo>
                  <a:pt x="95000" y="5577"/>
                </a:lnTo>
                <a:lnTo>
                  <a:pt x="94605" y="5372"/>
                </a:lnTo>
                <a:lnTo>
                  <a:pt x="94111" y="5472"/>
                </a:lnTo>
                <a:lnTo>
                  <a:pt x="93727" y="5138"/>
                </a:lnTo>
                <a:lnTo>
                  <a:pt x="93955" y="3827"/>
                </a:lnTo>
                <a:lnTo>
                  <a:pt x="93772" y="3538"/>
                </a:lnTo>
                <a:lnTo>
                  <a:pt x="93600" y="2766"/>
                </a:lnTo>
                <a:lnTo>
                  <a:pt x="92972" y="2644"/>
                </a:lnTo>
                <a:lnTo>
                  <a:pt x="92994" y="2288"/>
                </a:lnTo>
                <a:lnTo>
                  <a:pt x="92300" y="2538"/>
                </a:lnTo>
                <a:lnTo>
                  <a:pt x="91966" y="2977"/>
                </a:lnTo>
                <a:lnTo>
                  <a:pt x="91966" y="3955"/>
                </a:lnTo>
                <a:lnTo>
                  <a:pt x="91655" y="4788"/>
                </a:lnTo>
                <a:lnTo>
                  <a:pt x="91655" y="5016"/>
                </a:lnTo>
                <a:lnTo>
                  <a:pt x="91522" y="5577"/>
                </a:lnTo>
                <a:lnTo>
                  <a:pt x="91188" y="5538"/>
                </a:lnTo>
                <a:lnTo>
                  <a:pt x="90805" y="6433"/>
                </a:lnTo>
                <a:lnTo>
                  <a:pt x="90288" y="7100"/>
                </a:lnTo>
                <a:lnTo>
                  <a:pt x="90738" y="7494"/>
                </a:lnTo>
                <a:lnTo>
                  <a:pt x="91300" y="7911"/>
                </a:lnTo>
                <a:lnTo>
                  <a:pt x="90938" y="8138"/>
                </a:lnTo>
                <a:lnTo>
                  <a:pt x="90555" y="8077"/>
                </a:lnTo>
                <a:lnTo>
                  <a:pt x="90311" y="8622"/>
                </a:lnTo>
                <a:lnTo>
                  <a:pt x="90000" y="9161"/>
                </a:lnTo>
                <a:lnTo>
                  <a:pt x="90427" y="9805"/>
                </a:lnTo>
                <a:lnTo>
                  <a:pt x="90488" y="10261"/>
                </a:lnTo>
                <a:lnTo>
                  <a:pt x="90044" y="10094"/>
                </a:lnTo>
                <a:lnTo>
                  <a:pt x="89705" y="10327"/>
                </a:lnTo>
                <a:lnTo>
                  <a:pt x="89438" y="11677"/>
                </a:lnTo>
                <a:lnTo>
                  <a:pt x="89705" y="12594"/>
                </a:lnTo>
                <a:lnTo>
                  <a:pt x="89511" y="13594"/>
                </a:lnTo>
                <a:lnTo>
                  <a:pt x="89800" y="14300"/>
                </a:lnTo>
                <a:lnTo>
                  <a:pt x="89733" y="15116"/>
                </a:lnTo>
                <a:lnTo>
                  <a:pt x="89177" y="15594"/>
                </a:lnTo>
                <a:lnTo>
                  <a:pt x="89177" y="16050"/>
                </a:lnTo>
                <a:lnTo>
                  <a:pt x="88572" y="17111"/>
                </a:lnTo>
                <a:lnTo>
                  <a:pt x="88461" y="18672"/>
                </a:lnTo>
                <a:lnTo>
                  <a:pt x="87944" y="19211"/>
                </a:lnTo>
                <a:lnTo>
                  <a:pt x="88127" y="19777"/>
                </a:lnTo>
                <a:lnTo>
                  <a:pt x="87788" y="20627"/>
                </a:lnTo>
                <a:lnTo>
                  <a:pt x="87255" y="21127"/>
                </a:lnTo>
                <a:lnTo>
                  <a:pt x="87188" y="22172"/>
                </a:lnTo>
                <a:lnTo>
                  <a:pt x="86272" y="22811"/>
                </a:lnTo>
                <a:lnTo>
                  <a:pt x="84394" y="23500"/>
                </a:lnTo>
                <a:lnTo>
                  <a:pt x="83633" y="23000"/>
                </a:lnTo>
                <a:lnTo>
                  <a:pt x="82855" y="22944"/>
                </a:lnTo>
                <a:lnTo>
                  <a:pt x="82472" y="22461"/>
                </a:lnTo>
                <a:lnTo>
                  <a:pt x="81733" y="21916"/>
                </a:lnTo>
                <a:lnTo>
                  <a:pt x="81711" y="21583"/>
                </a:lnTo>
                <a:lnTo>
                  <a:pt x="81511" y="21333"/>
                </a:lnTo>
                <a:lnTo>
                  <a:pt x="81333" y="20733"/>
                </a:lnTo>
                <a:lnTo>
                  <a:pt x="80644" y="20627"/>
                </a:lnTo>
                <a:lnTo>
                  <a:pt x="80066" y="20394"/>
                </a:lnTo>
                <a:lnTo>
                  <a:pt x="79144" y="20333"/>
                </a:lnTo>
                <a:lnTo>
                  <a:pt x="78300" y="19838"/>
                </a:lnTo>
                <a:lnTo>
                  <a:pt x="78144" y="19377"/>
                </a:lnTo>
                <a:lnTo>
                  <a:pt x="77494" y="18611"/>
                </a:lnTo>
                <a:lnTo>
                  <a:pt x="76716" y="18544"/>
                </a:lnTo>
                <a:lnTo>
                  <a:pt x="76022" y="18133"/>
                </a:lnTo>
                <a:lnTo>
                  <a:pt x="75972" y="17783"/>
                </a:lnTo>
                <a:lnTo>
                  <a:pt x="75594" y="17733"/>
                </a:lnTo>
                <a:lnTo>
                  <a:pt x="75261" y="17483"/>
                </a:lnTo>
                <a:lnTo>
                  <a:pt x="74616" y="17505"/>
                </a:lnTo>
                <a:lnTo>
                  <a:pt x="74077" y="17377"/>
                </a:lnTo>
                <a:lnTo>
                  <a:pt x="74233" y="17155"/>
                </a:lnTo>
                <a:lnTo>
                  <a:pt x="73494" y="16588"/>
                </a:lnTo>
                <a:lnTo>
                  <a:pt x="73361" y="16050"/>
                </a:lnTo>
                <a:lnTo>
                  <a:pt x="72600" y="15322"/>
                </a:lnTo>
                <a:lnTo>
                  <a:pt x="72111" y="15255"/>
                </a:lnTo>
                <a:lnTo>
                  <a:pt x="71466" y="14550"/>
                </a:lnTo>
                <a:lnTo>
                  <a:pt x="71444" y="13861"/>
                </a:lnTo>
                <a:lnTo>
                  <a:pt x="72000" y="13027"/>
                </a:lnTo>
                <a:lnTo>
                  <a:pt x="72133" y="12366"/>
                </a:lnTo>
                <a:lnTo>
                  <a:pt x="72711" y="11988"/>
                </a:lnTo>
                <a:lnTo>
                  <a:pt x="72894" y="11222"/>
                </a:lnTo>
                <a:lnTo>
                  <a:pt x="73144" y="10722"/>
                </a:lnTo>
                <a:lnTo>
                  <a:pt x="72627" y="11072"/>
                </a:lnTo>
                <a:lnTo>
                  <a:pt x="72194" y="10327"/>
                </a:lnTo>
                <a:lnTo>
                  <a:pt x="72805" y="9950"/>
                </a:lnTo>
                <a:lnTo>
                  <a:pt x="72694" y="9366"/>
                </a:lnTo>
                <a:lnTo>
                  <a:pt x="73005" y="9388"/>
                </a:lnTo>
                <a:lnTo>
                  <a:pt x="73361" y="9238"/>
                </a:lnTo>
                <a:lnTo>
                  <a:pt x="73516" y="9450"/>
                </a:lnTo>
                <a:lnTo>
                  <a:pt x="74050" y="9555"/>
                </a:lnTo>
                <a:lnTo>
                  <a:pt x="74794" y="9238"/>
                </a:lnTo>
                <a:lnTo>
                  <a:pt x="75033" y="8622"/>
                </a:lnTo>
                <a:lnTo>
                  <a:pt x="74527" y="8227"/>
                </a:lnTo>
                <a:lnTo>
                  <a:pt x="74922" y="7933"/>
                </a:lnTo>
                <a:lnTo>
                  <a:pt x="75350" y="8038"/>
                </a:lnTo>
                <a:lnTo>
                  <a:pt x="75638" y="7100"/>
                </a:lnTo>
                <a:lnTo>
                  <a:pt x="76022" y="6916"/>
                </a:lnTo>
                <a:lnTo>
                  <a:pt x="76422" y="6411"/>
                </a:lnTo>
                <a:lnTo>
                  <a:pt x="76444" y="6138"/>
                </a:lnTo>
                <a:lnTo>
                  <a:pt x="75838" y="5872"/>
                </a:lnTo>
                <a:lnTo>
                  <a:pt x="75461" y="6288"/>
                </a:lnTo>
                <a:lnTo>
                  <a:pt x="75077" y="6138"/>
                </a:lnTo>
                <a:lnTo>
                  <a:pt x="74994" y="5205"/>
                </a:lnTo>
                <a:lnTo>
                  <a:pt x="74500" y="5416"/>
                </a:lnTo>
                <a:lnTo>
                  <a:pt x="73805" y="6183"/>
                </a:lnTo>
                <a:lnTo>
                  <a:pt x="74166" y="6333"/>
                </a:lnTo>
                <a:lnTo>
                  <a:pt x="74166" y="6705"/>
                </a:lnTo>
                <a:lnTo>
                  <a:pt x="73677" y="6933"/>
                </a:lnTo>
                <a:lnTo>
                  <a:pt x="73211" y="6661"/>
                </a:lnTo>
                <a:lnTo>
                  <a:pt x="73094" y="6333"/>
                </a:lnTo>
                <a:lnTo>
                  <a:pt x="72850" y="6016"/>
                </a:lnTo>
                <a:lnTo>
                  <a:pt x="72644" y="6372"/>
                </a:lnTo>
                <a:lnTo>
                  <a:pt x="72244" y="6477"/>
                </a:lnTo>
                <a:lnTo>
                  <a:pt x="72266" y="6122"/>
                </a:lnTo>
                <a:lnTo>
                  <a:pt x="72600" y="5783"/>
                </a:lnTo>
                <a:lnTo>
                  <a:pt x="72733" y="5516"/>
                </a:lnTo>
                <a:lnTo>
                  <a:pt x="72311" y="5677"/>
                </a:lnTo>
                <a:lnTo>
                  <a:pt x="72000" y="6016"/>
                </a:lnTo>
                <a:lnTo>
                  <a:pt x="71327" y="6227"/>
                </a:lnTo>
                <a:lnTo>
                  <a:pt x="71238" y="6455"/>
                </a:lnTo>
                <a:lnTo>
                  <a:pt x="70883" y="6516"/>
                </a:lnTo>
                <a:lnTo>
                  <a:pt x="70705" y="6288"/>
                </a:lnTo>
                <a:lnTo>
                  <a:pt x="70144" y="6244"/>
                </a:lnTo>
                <a:lnTo>
                  <a:pt x="70122" y="6000"/>
                </a:lnTo>
                <a:lnTo>
                  <a:pt x="69672" y="5416"/>
                </a:lnTo>
                <a:lnTo>
                  <a:pt x="69433" y="5350"/>
                </a:lnTo>
                <a:lnTo>
                  <a:pt x="68738" y="5705"/>
                </a:lnTo>
                <a:lnTo>
                  <a:pt x="68250" y="5516"/>
                </a:lnTo>
                <a:lnTo>
                  <a:pt x="67961" y="5677"/>
                </a:lnTo>
                <a:lnTo>
                  <a:pt x="67733" y="5288"/>
                </a:lnTo>
                <a:lnTo>
                  <a:pt x="67466" y="5227"/>
                </a:lnTo>
                <a:lnTo>
                  <a:pt x="67127" y="4644"/>
                </a:lnTo>
                <a:lnTo>
                  <a:pt x="66461" y="4933"/>
                </a:lnTo>
                <a:lnTo>
                  <a:pt x="65750" y="4833"/>
                </a:lnTo>
                <a:lnTo>
                  <a:pt x="65100" y="4561"/>
                </a:lnTo>
                <a:lnTo>
                  <a:pt x="65144" y="4161"/>
                </a:lnTo>
                <a:lnTo>
                  <a:pt x="64700" y="3644"/>
                </a:lnTo>
                <a:lnTo>
                  <a:pt x="64433" y="3705"/>
                </a:lnTo>
                <a:lnTo>
                  <a:pt x="64494" y="3933"/>
                </a:lnTo>
                <a:lnTo>
                  <a:pt x="63600" y="4188"/>
                </a:lnTo>
                <a:lnTo>
                  <a:pt x="63377" y="3683"/>
                </a:lnTo>
                <a:lnTo>
                  <a:pt x="62883" y="3516"/>
                </a:lnTo>
                <a:lnTo>
                  <a:pt x="62105" y="3100"/>
                </a:lnTo>
                <a:lnTo>
                  <a:pt x="61994" y="3311"/>
                </a:lnTo>
                <a:lnTo>
                  <a:pt x="61594" y="3044"/>
                </a:lnTo>
                <a:lnTo>
                  <a:pt x="61100" y="3394"/>
                </a:lnTo>
                <a:lnTo>
                  <a:pt x="61677" y="3811"/>
                </a:lnTo>
                <a:lnTo>
                  <a:pt x="61505" y="3955"/>
                </a:lnTo>
                <a:lnTo>
                  <a:pt x="62061" y="4083"/>
                </a:lnTo>
                <a:lnTo>
                  <a:pt x="62550" y="3872"/>
                </a:lnTo>
                <a:lnTo>
                  <a:pt x="63405" y="4538"/>
                </a:lnTo>
                <a:lnTo>
                  <a:pt x="63333" y="4916"/>
                </a:lnTo>
                <a:lnTo>
                  <a:pt x="63511" y="5783"/>
                </a:lnTo>
                <a:lnTo>
                  <a:pt x="62911" y="5827"/>
                </a:lnTo>
                <a:lnTo>
                  <a:pt x="62688" y="6455"/>
                </a:lnTo>
                <a:lnTo>
                  <a:pt x="62488" y="6083"/>
                </a:lnTo>
                <a:lnTo>
                  <a:pt x="62038" y="5955"/>
                </a:lnTo>
                <a:lnTo>
                  <a:pt x="61566" y="6244"/>
                </a:lnTo>
                <a:lnTo>
                  <a:pt x="59872" y="6333"/>
                </a:lnTo>
                <a:lnTo>
                  <a:pt x="59222" y="5805"/>
                </a:lnTo>
                <a:lnTo>
                  <a:pt x="59138" y="6038"/>
                </a:lnTo>
                <a:lnTo>
                  <a:pt x="58466" y="6266"/>
                </a:lnTo>
                <a:lnTo>
                  <a:pt x="58533" y="6788"/>
                </a:lnTo>
                <a:lnTo>
                  <a:pt x="57972" y="6683"/>
                </a:lnTo>
                <a:lnTo>
                  <a:pt x="58155" y="7411"/>
                </a:lnTo>
                <a:lnTo>
                  <a:pt x="57955" y="7138"/>
                </a:lnTo>
                <a:lnTo>
                  <a:pt x="57261" y="6933"/>
                </a:lnTo>
                <a:lnTo>
                  <a:pt x="56994" y="7305"/>
                </a:lnTo>
                <a:lnTo>
                  <a:pt x="57261" y="7661"/>
                </a:lnTo>
                <a:lnTo>
                  <a:pt x="57216" y="7888"/>
                </a:lnTo>
                <a:lnTo>
                  <a:pt x="56472" y="7677"/>
                </a:lnTo>
                <a:lnTo>
                  <a:pt x="56094" y="8038"/>
                </a:lnTo>
                <a:lnTo>
                  <a:pt x="56388" y="8327"/>
                </a:lnTo>
                <a:lnTo>
                  <a:pt x="56072" y="8472"/>
                </a:lnTo>
                <a:lnTo>
                  <a:pt x="55583" y="8733"/>
                </a:lnTo>
                <a:lnTo>
                  <a:pt x="55627" y="9072"/>
                </a:lnTo>
                <a:lnTo>
                  <a:pt x="56072" y="9500"/>
                </a:lnTo>
                <a:lnTo>
                  <a:pt x="56200" y="9811"/>
                </a:lnTo>
                <a:lnTo>
                  <a:pt x="55666" y="9538"/>
                </a:lnTo>
                <a:lnTo>
                  <a:pt x="55244" y="9866"/>
                </a:lnTo>
                <a:lnTo>
                  <a:pt x="54733" y="9866"/>
                </a:lnTo>
                <a:lnTo>
                  <a:pt x="54222" y="10638"/>
                </a:lnTo>
                <a:lnTo>
                  <a:pt x="53750" y="11511"/>
                </a:lnTo>
                <a:lnTo>
                  <a:pt x="53366" y="11616"/>
                </a:lnTo>
                <a:lnTo>
                  <a:pt x="53194" y="12344"/>
                </a:lnTo>
                <a:lnTo>
                  <a:pt x="52727" y="12616"/>
                </a:lnTo>
                <a:lnTo>
                  <a:pt x="53127" y="13011"/>
                </a:lnTo>
                <a:lnTo>
                  <a:pt x="54133" y="13172"/>
                </a:lnTo>
                <a:lnTo>
                  <a:pt x="53750" y="13277"/>
                </a:lnTo>
                <a:lnTo>
                  <a:pt x="53522" y="13677"/>
                </a:lnTo>
                <a:lnTo>
                  <a:pt x="54733" y="14055"/>
                </a:lnTo>
                <a:lnTo>
                  <a:pt x="54261" y="14238"/>
                </a:lnTo>
                <a:lnTo>
                  <a:pt x="53511" y="14155"/>
                </a:lnTo>
                <a:lnTo>
                  <a:pt x="53261" y="13822"/>
                </a:lnTo>
                <a:lnTo>
                  <a:pt x="53283" y="14155"/>
                </a:lnTo>
                <a:lnTo>
                  <a:pt x="53777" y="14511"/>
                </a:lnTo>
                <a:lnTo>
                  <a:pt x="53750" y="15116"/>
                </a:lnTo>
                <a:lnTo>
                  <a:pt x="54261" y="15761"/>
                </a:lnTo>
                <a:lnTo>
                  <a:pt x="53511" y="15194"/>
                </a:lnTo>
                <a:lnTo>
                  <a:pt x="53038" y="14383"/>
                </a:lnTo>
                <a:lnTo>
                  <a:pt x="52483" y="14322"/>
                </a:lnTo>
                <a:lnTo>
                  <a:pt x="52455" y="14655"/>
                </a:lnTo>
                <a:lnTo>
                  <a:pt x="52233" y="15027"/>
                </a:lnTo>
                <a:lnTo>
                  <a:pt x="52166" y="14594"/>
                </a:lnTo>
                <a:lnTo>
                  <a:pt x="50916" y="13844"/>
                </a:lnTo>
                <a:lnTo>
                  <a:pt x="50000" y="14005"/>
                </a:lnTo>
                <a:lnTo>
                  <a:pt x="50283" y="14322"/>
                </a:lnTo>
                <a:lnTo>
                  <a:pt x="49977" y="14616"/>
                </a:lnTo>
                <a:lnTo>
                  <a:pt x="49666" y="14366"/>
                </a:lnTo>
                <a:lnTo>
                  <a:pt x="49416" y="14366"/>
                </a:lnTo>
                <a:lnTo>
                  <a:pt x="49155" y="14694"/>
                </a:lnTo>
                <a:lnTo>
                  <a:pt x="49577" y="15216"/>
                </a:lnTo>
                <a:lnTo>
                  <a:pt x="49461" y="15527"/>
                </a:lnTo>
                <a:lnTo>
                  <a:pt x="49377" y="15305"/>
                </a:lnTo>
                <a:lnTo>
                  <a:pt x="49088" y="15361"/>
                </a:lnTo>
                <a:lnTo>
                  <a:pt x="49088" y="15638"/>
                </a:lnTo>
                <a:lnTo>
                  <a:pt x="48500" y="15944"/>
                </a:lnTo>
                <a:lnTo>
                  <a:pt x="47655" y="16088"/>
                </a:lnTo>
                <a:lnTo>
                  <a:pt x="48322" y="15800"/>
                </a:lnTo>
                <a:lnTo>
                  <a:pt x="48772" y="15238"/>
                </a:lnTo>
                <a:lnTo>
                  <a:pt x="48722" y="14383"/>
                </a:lnTo>
                <a:lnTo>
                  <a:pt x="49200" y="13844"/>
                </a:lnTo>
                <a:lnTo>
                  <a:pt x="48905" y="13488"/>
                </a:lnTo>
                <a:lnTo>
                  <a:pt x="48411" y="13427"/>
                </a:lnTo>
                <a:lnTo>
                  <a:pt x="47566" y="11988"/>
                </a:lnTo>
                <a:lnTo>
                  <a:pt x="47122" y="11366"/>
                </a:lnTo>
                <a:lnTo>
                  <a:pt x="46294" y="11177"/>
                </a:lnTo>
                <a:lnTo>
                  <a:pt x="45733" y="10844"/>
                </a:lnTo>
                <a:lnTo>
                  <a:pt x="45377" y="11055"/>
                </a:lnTo>
                <a:lnTo>
                  <a:pt x="45666" y="11327"/>
                </a:lnTo>
                <a:lnTo>
                  <a:pt x="45333" y="11433"/>
                </a:lnTo>
                <a:lnTo>
                  <a:pt x="44933" y="11988"/>
                </a:lnTo>
                <a:lnTo>
                  <a:pt x="44527" y="11927"/>
                </a:lnTo>
                <a:lnTo>
                  <a:pt x="44661" y="11616"/>
                </a:lnTo>
                <a:lnTo>
                  <a:pt x="44122" y="11761"/>
                </a:lnTo>
                <a:lnTo>
                  <a:pt x="43994" y="12094"/>
                </a:lnTo>
                <a:lnTo>
                  <a:pt x="43588" y="11305"/>
                </a:lnTo>
                <a:lnTo>
                  <a:pt x="43255" y="11222"/>
                </a:lnTo>
                <a:lnTo>
                  <a:pt x="43166" y="11677"/>
                </a:lnTo>
                <a:lnTo>
                  <a:pt x="43588" y="11905"/>
                </a:lnTo>
                <a:lnTo>
                  <a:pt x="43011" y="12305"/>
                </a:lnTo>
                <a:lnTo>
                  <a:pt x="42811" y="12866"/>
                </a:lnTo>
                <a:lnTo>
                  <a:pt x="43011" y="13200"/>
                </a:lnTo>
                <a:lnTo>
                  <a:pt x="42411" y="13533"/>
                </a:lnTo>
                <a:lnTo>
                  <a:pt x="42138" y="13133"/>
                </a:lnTo>
                <a:lnTo>
                  <a:pt x="41805" y="13116"/>
                </a:lnTo>
                <a:lnTo>
                  <a:pt x="41694" y="12822"/>
                </a:lnTo>
                <a:lnTo>
                  <a:pt x="42116" y="12366"/>
                </a:lnTo>
                <a:lnTo>
                  <a:pt x="41666" y="12383"/>
                </a:lnTo>
                <a:lnTo>
                  <a:pt x="41444" y="12966"/>
                </a:lnTo>
                <a:lnTo>
                  <a:pt x="40822" y="13116"/>
                </a:lnTo>
                <a:lnTo>
                  <a:pt x="40566" y="13450"/>
                </a:lnTo>
                <a:lnTo>
                  <a:pt x="40455" y="14050"/>
                </a:lnTo>
                <a:lnTo>
                  <a:pt x="41355" y="14283"/>
                </a:lnTo>
                <a:lnTo>
                  <a:pt x="40594" y="14883"/>
                </a:lnTo>
                <a:lnTo>
                  <a:pt x="40016" y="14594"/>
                </a:lnTo>
                <a:lnTo>
                  <a:pt x="39322" y="15027"/>
                </a:lnTo>
                <a:lnTo>
                  <a:pt x="39455" y="15427"/>
                </a:lnTo>
                <a:lnTo>
                  <a:pt x="40283" y="15527"/>
                </a:lnTo>
                <a:lnTo>
                  <a:pt x="39994" y="15966"/>
                </a:lnTo>
                <a:lnTo>
                  <a:pt x="39594" y="16050"/>
                </a:lnTo>
                <a:lnTo>
                  <a:pt x="39011" y="15405"/>
                </a:lnTo>
                <a:lnTo>
                  <a:pt x="38522" y="15927"/>
                </a:lnTo>
                <a:lnTo>
                  <a:pt x="37933" y="16011"/>
                </a:lnTo>
                <a:lnTo>
                  <a:pt x="38061" y="16416"/>
                </a:lnTo>
                <a:lnTo>
                  <a:pt x="38166" y="16794"/>
                </a:lnTo>
                <a:lnTo>
                  <a:pt x="38216" y="17138"/>
                </a:lnTo>
                <a:lnTo>
                  <a:pt x="38566" y="17027"/>
                </a:lnTo>
                <a:lnTo>
                  <a:pt x="38138" y="17572"/>
                </a:lnTo>
                <a:lnTo>
                  <a:pt x="38433" y="17966"/>
                </a:lnTo>
                <a:lnTo>
                  <a:pt x="37938" y="18194"/>
                </a:lnTo>
                <a:lnTo>
                  <a:pt x="37627" y="18566"/>
                </a:lnTo>
                <a:lnTo>
                  <a:pt x="38655" y="18733"/>
                </a:lnTo>
                <a:lnTo>
                  <a:pt x="38011" y="19044"/>
                </a:lnTo>
                <a:lnTo>
                  <a:pt x="37872" y="19300"/>
                </a:lnTo>
                <a:lnTo>
                  <a:pt x="37311" y="19172"/>
                </a:lnTo>
                <a:lnTo>
                  <a:pt x="37000" y="18772"/>
                </a:lnTo>
                <a:lnTo>
                  <a:pt x="36538" y="18483"/>
                </a:lnTo>
                <a:lnTo>
                  <a:pt x="36088" y="18838"/>
                </a:lnTo>
                <a:lnTo>
                  <a:pt x="35883" y="18438"/>
                </a:lnTo>
                <a:lnTo>
                  <a:pt x="35327" y="18105"/>
                </a:lnTo>
                <a:lnTo>
                  <a:pt x="34922" y="18422"/>
                </a:lnTo>
                <a:lnTo>
                  <a:pt x="35661" y="18900"/>
                </a:lnTo>
                <a:lnTo>
                  <a:pt x="35394" y="19022"/>
                </a:lnTo>
                <a:lnTo>
                  <a:pt x="35083" y="19566"/>
                </a:lnTo>
                <a:lnTo>
                  <a:pt x="35683" y="20061"/>
                </a:lnTo>
                <a:lnTo>
                  <a:pt x="36288" y="20044"/>
                </a:lnTo>
                <a:lnTo>
                  <a:pt x="36016" y="20500"/>
                </a:lnTo>
                <a:lnTo>
                  <a:pt x="35994" y="21000"/>
                </a:lnTo>
                <a:lnTo>
                  <a:pt x="35750" y="20788"/>
                </a:lnTo>
                <a:lnTo>
                  <a:pt x="35438" y="20788"/>
                </a:lnTo>
                <a:lnTo>
                  <a:pt x="35550" y="21377"/>
                </a:lnTo>
                <a:lnTo>
                  <a:pt x="35305" y="22000"/>
                </a:lnTo>
                <a:lnTo>
                  <a:pt x="35216" y="22688"/>
                </a:lnTo>
                <a:lnTo>
                  <a:pt x="34277" y="20816"/>
                </a:lnTo>
                <a:lnTo>
                  <a:pt x="33655" y="19672"/>
                </a:lnTo>
                <a:lnTo>
                  <a:pt x="33316" y="19233"/>
                </a:lnTo>
                <a:lnTo>
                  <a:pt x="33472" y="18566"/>
                </a:lnTo>
                <a:lnTo>
                  <a:pt x="33250" y="18877"/>
                </a:lnTo>
                <a:lnTo>
                  <a:pt x="32627" y="19316"/>
                </a:lnTo>
                <a:lnTo>
                  <a:pt x="32472" y="20044"/>
                </a:lnTo>
                <a:lnTo>
                  <a:pt x="32000" y="20150"/>
                </a:lnTo>
                <a:lnTo>
                  <a:pt x="31938" y="20466"/>
                </a:lnTo>
                <a:lnTo>
                  <a:pt x="31350" y="20416"/>
                </a:lnTo>
                <a:lnTo>
                  <a:pt x="31022" y="20833"/>
                </a:lnTo>
                <a:lnTo>
                  <a:pt x="30527" y="21233"/>
                </a:lnTo>
                <a:lnTo>
                  <a:pt x="30633" y="21938"/>
                </a:lnTo>
                <a:lnTo>
                  <a:pt x="30633" y="23377"/>
                </a:lnTo>
                <a:lnTo>
                  <a:pt x="30933" y="23527"/>
                </a:lnTo>
                <a:lnTo>
                  <a:pt x="30933" y="24022"/>
                </a:lnTo>
                <a:lnTo>
                  <a:pt x="30394" y="24288"/>
                </a:lnTo>
                <a:lnTo>
                  <a:pt x="30077" y="24833"/>
                </a:lnTo>
                <a:lnTo>
                  <a:pt x="29277" y="25044"/>
                </a:lnTo>
                <a:lnTo>
                  <a:pt x="29338" y="25355"/>
                </a:lnTo>
                <a:lnTo>
                  <a:pt x="28650" y="25772"/>
                </a:lnTo>
                <a:lnTo>
                  <a:pt x="28672" y="26477"/>
                </a:lnTo>
                <a:lnTo>
                  <a:pt x="28294" y="26811"/>
                </a:lnTo>
                <a:lnTo>
                  <a:pt x="27377" y="28000"/>
                </a:lnTo>
                <a:lnTo>
                  <a:pt x="25611" y="28972"/>
                </a:lnTo>
                <a:lnTo>
                  <a:pt x="24072" y="29100"/>
                </a:lnTo>
                <a:lnTo>
                  <a:pt x="23466" y="29305"/>
                </a:lnTo>
                <a:lnTo>
                  <a:pt x="22572" y="29372"/>
                </a:lnTo>
                <a:lnTo>
                  <a:pt x="21861" y="29538"/>
                </a:lnTo>
                <a:lnTo>
                  <a:pt x="21144" y="29372"/>
                </a:lnTo>
                <a:lnTo>
                  <a:pt x="20227" y="29705"/>
                </a:lnTo>
                <a:lnTo>
                  <a:pt x="20116" y="30205"/>
                </a:lnTo>
                <a:lnTo>
                  <a:pt x="19516" y="30472"/>
                </a:lnTo>
                <a:lnTo>
                  <a:pt x="17594" y="30411"/>
                </a:lnTo>
                <a:lnTo>
                  <a:pt x="17105" y="30683"/>
                </a:lnTo>
                <a:lnTo>
                  <a:pt x="16944" y="31155"/>
                </a:lnTo>
                <a:lnTo>
                  <a:pt x="15744" y="31616"/>
                </a:lnTo>
                <a:lnTo>
                  <a:pt x="14827" y="31616"/>
                </a:lnTo>
                <a:lnTo>
                  <a:pt x="14333" y="31433"/>
                </a:lnTo>
                <a:lnTo>
                  <a:pt x="13866" y="31477"/>
                </a:lnTo>
                <a:lnTo>
                  <a:pt x="13688" y="31155"/>
                </a:lnTo>
                <a:lnTo>
                  <a:pt x="13194" y="31388"/>
                </a:lnTo>
                <a:lnTo>
                  <a:pt x="12722" y="32055"/>
                </a:lnTo>
                <a:lnTo>
                  <a:pt x="11477" y="32266"/>
                </a:lnTo>
                <a:lnTo>
                  <a:pt x="11361" y="32511"/>
                </a:lnTo>
                <a:lnTo>
                  <a:pt x="11022" y="32511"/>
                </a:lnTo>
                <a:lnTo>
                  <a:pt x="10050" y="33327"/>
                </a:lnTo>
                <a:lnTo>
                  <a:pt x="8772" y="33888"/>
                </a:lnTo>
                <a:lnTo>
                  <a:pt x="7100" y="34366"/>
                </a:lnTo>
                <a:lnTo>
                  <a:pt x="6355" y="35327"/>
                </a:lnTo>
                <a:lnTo>
                  <a:pt x="6338" y="36194"/>
                </a:lnTo>
                <a:lnTo>
                  <a:pt x="5666" y="36738"/>
                </a:lnTo>
                <a:lnTo>
                  <a:pt x="5194" y="36450"/>
                </a:lnTo>
                <a:lnTo>
                  <a:pt x="5422" y="36133"/>
                </a:lnTo>
                <a:lnTo>
                  <a:pt x="5333" y="35700"/>
                </a:lnTo>
                <a:lnTo>
                  <a:pt x="5650" y="35011"/>
                </a:lnTo>
                <a:lnTo>
                  <a:pt x="5622" y="34511"/>
                </a:lnTo>
                <a:lnTo>
                  <a:pt x="4683" y="35177"/>
                </a:lnTo>
                <a:lnTo>
                  <a:pt x="4461" y="35983"/>
                </a:lnTo>
                <a:lnTo>
                  <a:pt x="3788" y="37177"/>
                </a:lnTo>
                <a:lnTo>
                  <a:pt x="4238" y="38011"/>
                </a:lnTo>
                <a:lnTo>
                  <a:pt x="3927" y="38700"/>
                </a:lnTo>
                <a:lnTo>
                  <a:pt x="3972" y="39966"/>
                </a:lnTo>
                <a:lnTo>
                  <a:pt x="2833" y="41294"/>
                </a:lnTo>
                <a:lnTo>
                  <a:pt x="2388" y="43105"/>
                </a:lnTo>
                <a:lnTo>
                  <a:pt x="2700" y="44050"/>
                </a:lnTo>
                <a:lnTo>
                  <a:pt x="2544" y="45361"/>
                </a:lnTo>
                <a:lnTo>
                  <a:pt x="3566" y="46983"/>
                </a:lnTo>
                <a:lnTo>
                  <a:pt x="3611" y="47600"/>
                </a:lnTo>
                <a:lnTo>
                  <a:pt x="4038" y="48061"/>
                </a:lnTo>
                <a:lnTo>
                  <a:pt x="3661" y="48877"/>
                </a:lnTo>
                <a:lnTo>
                  <a:pt x="3883" y="49600"/>
                </a:lnTo>
                <a:lnTo>
                  <a:pt x="3255" y="49833"/>
                </a:lnTo>
                <a:lnTo>
                  <a:pt x="2988" y="49394"/>
                </a:lnTo>
                <a:lnTo>
                  <a:pt x="2944" y="48438"/>
                </a:lnTo>
                <a:lnTo>
                  <a:pt x="2566" y="48955"/>
                </a:lnTo>
                <a:lnTo>
                  <a:pt x="2388" y="48772"/>
                </a:lnTo>
                <a:lnTo>
                  <a:pt x="2427" y="47900"/>
                </a:lnTo>
                <a:lnTo>
                  <a:pt x="1827" y="46688"/>
                </a:lnTo>
                <a:lnTo>
                  <a:pt x="1450" y="47294"/>
                </a:lnTo>
                <a:lnTo>
                  <a:pt x="1583" y="48500"/>
                </a:lnTo>
                <a:lnTo>
                  <a:pt x="2388" y="49250"/>
                </a:lnTo>
                <a:lnTo>
                  <a:pt x="2944" y="50288"/>
                </a:lnTo>
                <a:lnTo>
                  <a:pt x="2116" y="50411"/>
                </a:lnTo>
                <a:lnTo>
                  <a:pt x="1450" y="49577"/>
                </a:lnTo>
                <a:lnTo>
                  <a:pt x="1288" y="48605"/>
                </a:lnTo>
                <a:lnTo>
                  <a:pt x="1016" y="49016"/>
                </a:lnTo>
                <a:lnTo>
                  <a:pt x="688" y="49188"/>
                </a:lnTo>
                <a:lnTo>
                  <a:pt x="1205" y="50100"/>
                </a:lnTo>
                <a:lnTo>
                  <a:pt x="2233" y="51288"/>
                </a:lnTo>
                <a:lnTo>
                  <a:pt x="2833" y="52850"/>
                </a:lnTo>
                <a:lnTo>
                  <a:pt x="2722" y="55638"/>
                </a:lnTo>
                <a:lnTo>
                  <a:pt x="3144" y="56161"/>
                </a:lnTo>
                <a:lnTo>
                  <a:pt x="3455" y="57716"/>
                </a:lnTo>
                <a:lnTo>
                  <a:pt x="4350" y="59777"/>
                </a:lnTo>
                <a:lnTo>
                  <a:pt x="4038" y="60511"/>
                </a:lnTo>
                <a:lnTo>
                  <a:pt x="4122" y="63588"/>
                </a:lnTo>
                <a:lnTo>
                  <a:pt x="3994" y="64005"/>
                </a:lnTo>
                <a:lnTo>
                  <a:pt x="4305" y="64855"/>
                </a:lnTo>
                <a:lnTo>
                  <a:pt x="4283" y="65816"/>
                </a:lnTo>
                <a:lnTo>
                  <a:pt x="4905" y="67172"/>
                </a:lnTo>
                <a:lnTo>
                  <a:pt x="4927" y="67838"/>
                </a:lnTo>
                <a:lnTo>
                  <a:pt x="4377" y="68211"/>
                </a:lnTo>
                <a:lnTo>
                  <a:pt x="4661" y="68500"/>
                </a:lnTo>
                <a:lnTo>
                  <a:pt x="4461" y="69233"/>
                </a:lnTo>
                <a:lnTo>
                  <a:pt x="4350" y="70438"/>
                </a:lnTo>
                <a:lnTo>
                  <a:pt x="3833" y="70872"/>
                </a:lnTo>
                <a:lnTo>
                  <a:pt x="3994" y="71227"/>
                </a:lnTo>
                <a:lnTo>
                  <a:pt x="3833" y="71955"/>
                </a:lnTo>
                <a:lnTo>
                  <a:pt x="3316" y="72311"/>
                </a:lnTo>
                <a:lnTo>
                  <a:pt x="3433" y="73016"/>
                </a:lnTo>
                <a:lnTo>
                  <a:pt x="2477" y="73705"/>
                </a:lnTo>
                <a:lnTo>
                  <a:pt x="2050" y="73350"/>
                </a:lnTo>
                <a:lnTo>
                  <a:pt x="1311" y="74388"/>
                </a:lnTo>
                <a:cubicBezTo>
                  <a:pt x="1311" y="74388"/>
                  <a:pt x="1355" y="76100"/>
                  <a:pt x="1355" y="76100"/>
                </a:cubicBezTo>
                <a:close/>
                <a:moveTo>
                  <a:pt x="80194" y="119244"/>
                </a:moveTo>
                <a:lnTo>
                  <a:pt x="80194" y="118666"/>
                </a:lnTo>
                <a:lnTo>
                  <a:pt x="80533" y="118311"/>
                </a:lnTo>
                <a:lnTo>
                  <a:pt x="79972" y="118122"/>
                </a:lnTo>
                <a:lnTo>
                  <a:pt x="79833" y="117416"/>
                </a:lnTo>
                <a:lnTo>
                  <a:pt x="79972" y="117183"/>
                </a:lnTo>
                <a:lnTo>
                  <a:pt x="79661" y="116955"/>
                </a:lnTo>
                <a:lnTo>
                  <a:pt x="79638" y="115416"/>
                </a:lnTo>
                <a:lnTo>
                  <a:pt x="79772" y="115127"/>
                </a:lnTo>
                <a:lnTo>
                  <a:pt x="79372" y="114811"/>
                </a:lnTo>
                <a:lnTo>
                  <a:pt x="79327" y="113855"/>
                </a:lnTo>
                <a:lnTo>
                  <a:pt x="79566" y="113311"/>
                </a:lnTo>
                <a:lnTo>
                  <a:pt x="80066" y="113838"/>
                </a:lnTo>
                <a:lnTo>
                  <a:pt x="80683" y="113877"/>
                </a:lnTo>
                <a:lnTo>
                  <a:pt x="80150" y="113377"/>
                </a:lnTo>
                <a:lnTo>
                  <a:pt x="80127" y="113022"/>
                </a:lnTo>
                <a:lnTo>
                  <a:pt x="79861" y="112855"/>
                </a:lnTo>
                <a:lnTo>
                  <a:pt x="80016" y="112088"/>
                </a:lnTo>
                <a:lnTo>
                  <a:pt x="79883" y="111105"/>
                </a:lnTo>
                <a:lnTo>
                  <a:pt x="79811" y="109900"/>
                </a:lnTo>
                <a:lnTo>
                  <a:pt x="79955" y="109200"/>
                </a:lnTo>
                <a:lnTo>
                  <a:pt x="79827" y="108127"/>
                </a:lnTo>
                <a:lnTo>
                  <a:pt x="79827" y="107561"/>
                </a:lnTo>
                <a:lnTo>
                  <a:pt x="80005" y="107433"/>
                </a:lnTo>
                <a:lnTo>
                  <a:pt x="80050" y="106794"/>
                </a:lnTo>
                <a:lnTo>
                  <a:pt x="80238" y="106538"/>
                </a:lnTo>
                <a:lnTo>
                  <a:pt x="80816" y="106922"/>
                </a:lnTo>
                <a:lnTo>
                  <a:pt x="81361" y="107177"/>
                </a:lnTo>
                <a:lnTo>
                  <a:pt x="81805" y="107505"/>
                </a:lnTo>
                <a:lnTo>
                  <a:pt x="81894" y="107222"/>
                </a:lnTo>
                <a:lnTo>
                  <a:pt x="82138" y="106944"/>
                </a:lnTo>
                <a:lnTo>
                  <a:pt x="82116" y="107755"/>
                </a:lnTo>
                <a:lnTo>
                  <a:pt x="83144" y="108283"/>
                </a:lnTo>
                <a:lnTo>
                  <a:pt x="83950" y="108961"/>
                </a:lnTo>
                <a:lnTo>
                  <a:pt x="84505" y="109333"/>
                </a:lnTo>
                <a:lnTo>
                  <a:pt x="84888" y="109072"/>
                </a:lnTo>
                <a:lnTo>
                  <a:pt x="85466" y="109044"/>
                </a:lnTo>
                <a:lnTo>
                  <a:pt x="85916" y="109444"/>
                </a:lnTo>
                <a:lnTo>
                  <a:pt x="85888" y="108944"/>
                </a:lnTo>
                <a:lnTo>
                  <a:pt x="86272" y="108716"/>
                </a:lnTo>
                <a:lnTo>
                  <a:pt x="88033" y="108822"/>
                </a:lnTo>
                <a:lnTo>
                  <a:pt x="88350" y="108633"/>
                </a:lnTo>
                <a:lnTo>
                  <a:pt x="88750" y="108338"/>
                </a:lnTo>
                <a:lnTo>
                  <a:pt x="89083" y="108361"/>
                </a:lnTo>
                <a:lnTo>
                  <a:pt x="89244" y="108461"/>
                </a:lnTo>
                <a:lnTo>
                  <a:pt x="89577" y="107966"/>
                </a:lnTo>
                <a:lnTo>
                  <a:pt x="89850" y="107966"/>
                </a:lnTo>
                <a:lnTo>
                  <a:pt x="90538" y="108427"/>
                </a:lnTo>
                <a:lnTo>
                  <a:pt x="90333" y="108905"/>
                </a:lnTo>
                <a:lnTo>
                  <a:pt x="90066" y="110316"/>
                </a:lnTo>
                <a:lnTo>
                  <a:pt x="89550" y="110905"/>
                </a:lnTo>
                <a:lnTo>
                  <a:pt x="89511" y="111916"/>
                </a:lnTo>
                <a:lnTo>
                  <a:pt x="89083" y="112500"/>
                </a:lnTo>
                <a:lnTo>
                  <a:pt x="89244" y="113188"/>
                </a:lnTo>
                <a:lnTo>
                  <a:pt x="89083" y="113444"/>
                </a:lnTo>
                <a:lnTo>
                  <a:pt x="89105" y="113938"/>
                </a:lnTo>
                <a:lnTo>
                  <a:pt x="88816" y="114544"/>
                </a:lnTo>
                <a:lnTo>
                  <a:pt x="88705" y="114144"/>
                </a:lnTo>
                <a:lnTo>
                  <a:pt x="88527" y="113361"/>
                </a:lnTo>
                <a:lnTo>
                  <a:pt x="88211" y="113877"/>
                </a:lnTo>
                <a:lnTo>
                  <a:pt x="87838" y="114127"/>
                </a:lnTo>
                <a:lnTo>
                  <a:pt x="87766" y="115311"/>
                </a:lnTo>
                <a:lnTo>
                  <a:pt x="87522" y="115538"/>
                </a:lnTo>
                <a:lnTo>
                  <a:pt x="87050" y="115538"/>
                </a:lnTo>
                <a:lnTo>
                  <a:pt x="87077" y="116166"/>
                </a:lnTo>
                <a:lnTo>
                  <a:pt x="86650" y="116666"/>
                </a:lnTo>
                <a:lnTo>
                  <a:pt x="87116" y="116955"/>
                </a:lnTo>
                <a:lnTo>
                  <a:pt x="87116" y="117288"/>
                </a:lnTo>
                <a:lnTo>
                  <a:pt x="86455" y="118188"/>
                </a:lnTo>
                <a:lnTo>
                  <a:pt x="86211" y="118111"/>
                </a:lnTo>
                <a:lnTo>
                  <a:pt x="85688" y="118350"/>
                </a:lnTo>
                <a:lnTo>
                  <a:pt x="85655" y="117544"/>
                </a:lnTo>
                <a:lnTo>
                  <a:pt x="86255" y="117772"/>
                </a:lnTo>
                <a:lnTo>
                  <a:pt x="86333" y="117311"/>
                </a:lnTo>
                <a:lnTo>
                  <a:pt x="86005" y="117038"/>
                </a:lnTo>
                <a:lnTo>
                  <a:pt x="85511" y="117122"/>
                </a:lnTo>
                <a:lnTo>
                  <a:pt x="85227" y="117605"/>
                </a:lnTo>
                <a:lnTo>
                  <a:pt x="84838" y="117472"/>
                </a:lnTo>
                <a:lnTo>
                  <a:pt x="84838" y="116900"/>
                </a:lnTo>
                <a:lnTo>
                  <a:pt x="84622" y="117472"/>
                </a:lnTo>
                <a:lnTo>
                  <a:pt x="84083" y="117872"/>
                </a:lnTo>
                <a:lnTo>
                  <a:pt x="83900" y="118166"/>
                </a:lnTo>
                <a:lnTo>
                  <a:pt x="83505" y="117811"/>
                </a:lnTo>
                <a:lnTo>
                  <a:pt x="83233" y="118705"/>
                </a:lnTo>
                <a:lnTo>
                  <a:pt x="83166" y="119205"/>
                </a:lnTo>
                <a:lnTo>
                  <a:pt x="82611" y="120000"/>
                </a:lnTo>
                <a:lnTo>
                  <a:pt x="82138" y="120000"/>
                </a:lnTo>
                <a:lnTo>
                  <a:pt x="81850" y="119494"/>
                </a:lnTo>
                <a:lnTo>
                  <a:pt x="81850" y="119033"/>
                </a:lnTo>
                <a:lnTo>
                  <a:pt x="81377" y="119616"/>
                </a:lnTo>
                <a:lnTo>
                  <a:pt x="80972" y="119244"/>
                </a:lnTo>
                <a:lnTo>
                  <a:pt x="80444" y="119350"/>
                </a:lnTo>
                <a:cubicBezTo>
                  <a:pt x="80444" y="119350"/>
                  <a:pt x="80150" y="119227"/>
                  <a:pt x="80194" y="119244"/>
                </a:cubicBezTo>
                <a:cubicBezTo>
                  <a:pt x="80194" y="119244"/>
                  <a:pt x="80194" y="119244"/>
                  <a:pt x="80194" y="119244"/>
                </a:cubicBezTo>
                <a:close/>
                <a:moveTo>
                  <a:pt x="84061" y="119544"/>
                </a:moveTo>
                <a:lnTo>
                  <a:pt x="83683" y="119333"/>
                </a:lnTo>
                <a:lnTo>
                  <a:pt x="84105" y="118705"/>
                </a:lnTo>
                <a:lnTo>
                  <a:pt x="84105" y="118233"/>
                </a:lnTo>
                <a:lnTo>
                  <a:pt x="84394" y="118100"/>
                </a:lnTo>
                <a:lnTo>
                  <a:pt x="84527" y="118394"/>
                </a:lnTo>
                <a:lnTo>
                  <a:pt x="84261" y="118750"/>
                </a:lnTo>
                <a:lnTo>
                  <a:pt x="84061" y="119544"/>
                </a:lnTo>
                <a:cubicBezTo>
                  <a:pt x="84061" y="119544"/>
                  <a:pt x="84061" y="119544"/>
                  <a:pt x="84061" y="119544"/>
                </a:cubicBezTo>
                <a:close/>
                <a:moveTo>
                  <a:pt x="87455" y="116288"/>
                </a:moveTo>
                <a:lnTo>
                  <a:pt x="87455" y="115833"/>
                </a:lnTo>
                <a:lnTo>
                  <a:pt x="87788" y="116122"/>
                </a:lnTo>
                <a:lnTo>
                  <a:pt x="87455" y="116288"/>
                </a:lnTo>
                <a:cubicBezTo>
                  <a:pt x="87455" y="116288"/>
                  <a:pt x="87455" y="116288"/>
                  <a:pt x="87455" y="116288"/>
                </a:cubicBezTo>
                <a:close/>
                <a:moveTo>
                  <a:pt x="90644" y="107405"/>
                </a:moveTo>
                <a:lnTo>
                  <a:pt x="90361" y="107094"/>
                </a:lnTo>
                <a:lnTo>
                  <a:pt x="90783" y="106966"/>
                </a:lnTo>
                <a:lnTo>
                  <a:pt x="90644" y="107405"/>
                </a:lnTo>
                <a:cubicBezTo>
                  <a:pt x="90644" y="107405"/>
                  <a:pt x="90644" y="107405"/>
                  <a:pt x="90644" y="107405"/>
                </a:cubicBezTo>
                <a:close/>
                <a:moveTo>
                  <a:pt x="90094" y="106094"/>
                </a:moveTo>
                <a:lnTo>
                  <a:pt x="90272" y="106450"/>
                </a:lnTo>
                <a:lnTo>
                  <a:pt x="91161" y="106494"/>
                </a:lnTo>
                <a:lnTo>
                  <a:pt x="91611" y="106650"/>
                </a:lnTo>
                <a:lnTo>
                  <a:pt x="91700" y="106344"/>
                </a:lnTo>
                <a:lnTo>
                  <a:pt x="91094" y="105822"/>
                </a:lnTo>
                <a:lnTo>
                  <a:pt x="90427" y="105883"/>
                </a:lnTo>
                <a:lnTo>
                  <a:pt x="90094" y="106094"/>
                </a:lnTo>
                <a:cubicBezTo>
                  <a:pt x="90094" y="106094"/>
                  <a:pt x="90094" y="106094"/>
                  <a:pt x="90094" y="106094"/>
                </a:cubicBezTo>
                <a:close/>
                <a:moveTo>
                  <a:pt x="90644" y="105466"/>
                </a:moveTo>
                <a:lnTo>
                  <a:pt x="91700" y="105027"/>
                </a:lnTo>
                <a:lnTo>
                  <a:pt x="91700" y="104550"/>
                </a:lnTo>
                <a:lnTo>
                  <a:pt x="90738" y="103655"/>
                </a:lnTo>
                <a:lnTo>
                  <a:pt x="90311" y="103805"/>
                </a:lnTo>
                <a:lnTo>
                  <a:pt x="90488" y="104261"/>
                </a:lnTo>
                <a:lnTo>
                  <a:pt x="90272" y="104755"/>
                </a:lnTo>
                <a:lnTo>
                  <a:pt x="90477" y="105094"/>
                </a:lnTo>
                <a:lnTo>
                  <a:pt x="90644" y="105466"/>
                </a:lnTo>
                <a:cubicBezTo>
                  <a:pt x="90644" y="105466"/>
                  <a:pt x="90644" y="105466"/>
                  <a:pt x="90644" y="105466"/>
                </a:cubicBezTo>
                <a:close/>
                <a:moveTo>
                  <a:pt x="78900" y="104111"/>
                </a:moveTo>
                <a:lnTo>
                  <a:pt x="78972" y="103716"/>
                </a:lnTo>
                <a:lnTo>
                  <a:pt x="78833" y="103255"/>
                </a:lnTo>
                <a:lnTo>
                  <a:pt x="79222" y="102788"/>
                </a:lnTo>
                <a:lnTo>
                  <a:pt x="79144" y="102311"/>
                </a:lnTo>
                <a:lnTo>
                  <a:pt x="79550" y="101861"/>
                </a:lnTo>
                <a:lnTo>
                  <a:pt x="79883" y="101611"/>
                </a:lnTo>
                <a:lnTo>
                  <a:pt x="80227" y="101877"/>
                </a:lnTo>
                <a:lnTo>
                  <a:pt x="80094" y="102677"/>
                </a:lnTo>
                <a:lnTo>
                  <a:pt x="80294" y="103066"/>
                </a:lnTo>
                <a:lnTo>
                  <a:pt x="79905" y="103638"/>
                </a:lnTo>
                <a:lnTo>
                  <a:pt x="79794" y="103950"/>
                </a:lnTo>
                <a:lnTo>
                  <a:pt x="79311" y="104294"/>
                </a:lnTo>
                <a:lnTo>
                  <a:pt x="78900" y="104111"/>
                </a:lnTo>
                <a:cubicBezTo>
                  <a:pt x="78900" y="104111"/>
                  <a:pt x="78900" y="104111"/>
                  <a:pt x="78900" y="104111"/>
                </a:cubicBezTo>
                <a:close/>
                <a:moveTo>
                  <a:pt x="80833" y="106116"/>
                </a:moveTo>
                <a:lnTo>
                  <a:pt x="80433" y="105894"/>
                </a:lnTo>
                <a:lnTo>
                  <a:pt x="80594" y="105466"/>
                </a:lnTo>
                <a:lnTo>
                  <a:pt x="80994" y="105261"/>
                </a:lnTo>
                <a:lnTo>
                  <a:pt x="81016" y="105738"/>
                </a:lnTo>
                <a:lnTo>
                  <a:pt x="80833" y="106116"/>
                </a:lnTo>
                <a:cubicBezTo>
                  <a:pt x="80833" y="106116"/>
                  <a:pt x="80833" y="106116"/>
                  <a:pt x="80833" y="106116"/>
                </a:cubicBezTo>
                <a:close/>
                <a:moveTo>
                  <a:pt x="81261" y="105455"/>
                </a:moveTo>
                <a:lnTo>
                  <a:pt x="81283" y="105866"/>
                </a:lnTo>
                <a:lnTo>
                  <a:pt x="81622" y="105833"/>
                </a:lnTo>
                <a:lnTo>
                  <a:pt x="81561" y="105333"/>
                </a:lnTo>
                <a:lnTo>
                  <a:pt x="81261" y="105455"/>
                </a:lnTo>
                <a:cubicBezTo>
                  <a:pt x="81261" y="105455"/>
                  <a:pt x="81261" y="105455"/>
                  <a:pt x="81261" y="105455"/>
                </a:cubicBezTo>
                <a:close/>
                <a:moveTo>
                  <a:pt x="81016" y="106472"/>
                </a:moveTo>
                <a:lnTo>
                  <a:pt x="81116" y="106888"/>
                </a:lnTo>
                <a:lnTo>
                  <a:pt x="81494" y="106994"/>
                </a:lnTo>
                <a:lnTo>
                  <a:pt x="81777" y="106738"/>
                </a:lnTo>
                <a:lnTo>
                  <a:pt x="81394" y="106388"/>
                </a:lnTo>
                <a:lnTo>
                  <a:pt x="81016" y="106472"/>
                </a:lnTo>
                <a:cubicBezTo>
                  <a:pt x="81016" y="106472"/>
                  <a:pt x="81016" y="106472"/>
                  <a:pt x="81016" y="106472"/>
                </a:cubicBezTo>
                <a:close/>
                <a:moveTo>
                  <a:pt x="88055" y="99172"/>
                </a:moveTo>
                <a:lnTo>
                  <a:pt x="88366" y="99366"/>
                </a:lnTo>
                <a:lnTo>
                  <a:pt x="88572" y="99127"/>
                </a:lnTo>
                <a:lnTo>
                  <a:pt x="88055" y="99172"/>
                </a:lnTo>
                <a:cubicBezTo>
                  <a:pt x="88055" y="99172"/>
                  <a:pt x="88055" y="99172"/>
                  <a:pt x="88055" y="99172"/>
                </a:cubicBezTo>
                <a:close/>
                <a:moveTo>
                  <a:pt x="85061" y="97288"/>
                </a:moveTo>
                <a:lnTo>
                  <a:pt x="85372" y="97166"/>
                </a:lnTo>
                <a:lnTo>
                  <a:pt x="85566" y="97411"/>
                </a:lnTo>
                <a:lnTo>
                  <a:pt x="85422" y="97605"/>
                </a:lnTo>
                <a:lnTo>
                  <a:pt x="85061" y="97288"/>
                </a:lnTo>
                <a:cubicBezTo>
                  <a:pt x="85061" y="97288"/>
                  <a:pt x="85061" y="97288"/>
                  <a:pt x="85061" y="97288"/>
                </a:cubicBezTo>
                <a:close/>
                <a:moveTo>
                  <a:pt x="65816" y="84222"/>
                </a:moveTo>
                <a:lnTo>
                  <a:pt x="65716" y="84655"/>
                </a:lnTo>
                <a:lnTo>
                  <a:pt x="65838" y="84927"/>
                </a:lnTo>
                <a:lnTo>
                  <a:pt x="66205" y="84927"/>
                </a:lnTo>
                <a:lnTo>
                  <a:pt x="66005" y="85155"/>
                </a:lnTo>
                <a:lnTo>
                  <a:pt x="66544" y="85177"/>
                </a:lnTo>
                <a:lnTo>
                  <a:pt x="66844" y="85044"/>
                </a:lnTo>
                <a:lnTo>
                  <a:pt x="67250" y="85233"/>
                </a:lnTo>
                <a:lnTo>
                  <a:pt x="66872" y="85555"/>
                </a:lnTo>
                <a:lnTo>
                  <a:pt x="65816" y="85416"/>
                </a:lnTo>
                <a:lnTo>
                  <a:pt x="65611" y="85677"/>
                </a:lnTo>
                <a:lnTo>
                  <a:pt x="65300" y="85683"/>
                </a:lnTo>
                <a:lnTo>
                  <a:pt x="65238" y="85855"/>
                </a:lnTo>
                <a:lnTo>
                  <a:pt x="64950" y="85866"/>
                </a:lnTo>
                <a:lnTo>
                  <a:pt x="64727" y="85588"/>
                </a:lnTo>
                <a:lnTo>
                  <a:pt x="64361" y="85711"/>
                </a:lnTo>
                <a:lnTo>
                  <a:pt x="63833" y="85638"/>
                </a:lnTo>
                <a:lnTo>
                  <a:pt x="63627" y="85677"/>
                </a:lnTo>
                <a:lnTo>
                  <a:pt x="62944" y="85655"/>
                </a:lnTo>
                <a:lnTo>
                  <a:pt x="62522" y="85377"/>
                </a:lnTo>
                <a:lnTo>
                  <a:pt x="62550" y="85061"/>
                </a:lnTo>
                <a:lnTo>
                  <a:pt x="63255" y="84722"/>
                </a:lnTo>
                <a:lnTo>
                  <a:pt x="64833" y="84311"/>
                </a:lnTo>
                <a:lnTo>
                  <a:pt x="65355" y="84361"/>
                </a:lnTo>
                <a:lnTo>
                  <a:pt x="65816" y="84222"/>
                </a:lnTo>
                <a:cubicBezTo>
                  <a:pt x="65816" y="84222"/>
                  <a:pt x="65816" y="84222"/>
                  <a:pt x="65816" y="84222"/>
                </a:cubicBezTo>
                <a:close/>
                <a:moveTo>
                  <a:pt x="361" y="48527"/>
                </a:moveTo>
                <a:lnTo>
                  <a:pt x="0" y="47444"/>
                </a:lnTo>
                <a:lnTo>
                  <a:pt x="277" y="46811"/>
                </a:lnTo>
                <a:lnTo>
                  <a:pt x="594" y="47722"/>
                </a:lnTo>
                <a:lnTo>
                  <a:pt x="361" y="48527"/>
                </a:lnTo>
                <a:cubicBezTo>
                  <a:pt x="361" y="48527"/>
                  <a:pt x="361" y="48527"/>
                  <a:pt x="361" y="48527"/>
                </a:cubicBezTo>
                <a:close/>
                <a:moveTo>
                  <a:pt x="405" y="46411"/>
                </a:moveTo>
                <a:lnTo>
                  <a:pt x="638" y="45216"/>
                </a:lnTo>
                <a:lnTo>
                  <a:pt x="705" y="45977"/>
                </a:lnTo>
                <a:cubicBezTo>
                  <a:pt x="705" y="45977"/>
                  <a:pt x="405" y="46394"/>
                  <a:pt x="405" y="46411"/>
                </a:cubicBezTo>
                <a:cubicBezTo>
                  <a:pt x="405" y="46411"/>
                  <a:pt x="405" y="46411"/>
                  <a:pt x="405" y="46411"/>
                </a:cubicBezTo>
                <a:close/>
                <a:moveTo>
                  <a:pt x="9216" y="32111"/>
                </a:moveTo>
                <a:lnTo>
                  <a:pt x="9044" y="31838"/>
                </a:lnTo>
                <a:lnTo>
                  <a:pt x="9600" y="31122"/>
                </a:lnTo>
                <a:lnTo>
                  <a:pt x="9533" y="31738"/>
                </a:lnTo>
                <a:lnTo>
                  <a:pt x="9216" y="32111"/>
                </a:lnTo>
                <a:cubicBezTo>
                  <a:pt x="9216" y="32111"/>
                  <a:pt x="9216" y="32111"/>
                  <a:pt x="9216" y="32111"/>
                </a:cubicBezTo>
                <a:close/>
                <a:moveTo>
                  <a:pt x="40511" y="13222"/>
                </a:moveTo>
                <a:lnTo>
                  <a:pt x="40161" y="13188"/>
                </a:lnTo>
                <a:lnTo>
                  <a:pt x="40333" y="12894"/>
                </a:lnTo>
                <a:lnTo>
                  <a:pt x="40572" y="12922"/>
                </a:lnTo>
                <a:lnTo>
                  <a:pt x="40511" y="13222"/>
                </a:lnTo>
                <a:cubicBezTo>
                  <a:pt x="40511" y="13222"/>
                  <a:pt x="40511" y="13222"/>
                  <a:pt x="40511" y="13222"/>
                </a:cubicBezTo>
                <a:close/>
                <a:moveTo>
                  <a:pt x="38027" y="17261"/>
                </a:moveTo>
                <a:lnTo>
                  <a:pt x="37966" y="16672"/>
                </a:lnTo>
                <a:lnTo>
                  <a:pt x="37688" y="16266"/>
                </a:lnTo>
                <a:lnTo>
                  <a:pt x="37727" y="17072"/>
                </a:lnTo>
                <a:lnTo>
                  <a:pt x="38027" y="17261"/>
                </a:lnTo>
                <a:cubicBezTo>
                  <a:pt x="38027" y="17261"/>
                  <a:pt x="38027" y="17261"/>
                  <a:pt x="38027" y="17261"/>
                </a:cubicBezTo>
                <a:close/>
                <a:moveTo>
                  <a:pt x="37900" y="15372"/>
                </a:moveTo>
                <a:lnTo>
                  <a:pt x="38111" y="15650"/>
                </a:lnTo>
                <a:lnTo>
                  <a:pt x="38588" y="15561"/>
                </a:lnTo>
                <a:lnTo>
                  <a:pt x="38172" y="15077"/>
                </a:lnTo>
                <a:cubicBezTo>
                  <a:pt x="38172" y="15077"/>
                  <a:pt x="37866" y="15394"/>
                  <a:pt x="37900" y="15372"/>
                </a:cubicBezTo>
                <a:cubicBezTo>
                  <a:pt x="37900" y="15372"/>
                  <a:pt x="37900" y="15372"/>
                  <a:pt x="37900" y="15372"/>
                </a:cubicBezTo>
                <a:close/>
                <a:moveTo>
                  <a:pt x="56761" y="3511"/>
                </a:moveTo>
                <a:lnTo>
                  <a:pt x="57011" y="4494"/>
                </a:lnTo>
                <a:lnTo>
                  <a:pt x="57500" y="4655"/>
                </a:lnTo>
                <a:lnTo>
                  <a:pt x="57577" y="4827"/>
                </a:lnTo>
                <a:lnTo>
                  <a:pt x="56905" y="4688"/>
                </a:lnTo>
                <a:lnTo>
                  <a:pt x="56661" y="4705"/>
                </a:lnTo>
                <a:lnTo>
                  <a:pt x="56038" y="4561"/>
                </a:lnTo>
                <a:lnTo>
                  <a:pt x="56061" y="4250"/>
                </a:lnTo>
                <a:lnTo>
                  <a:pt x="56250" y="4222"/>
                </a:lnTo>
                <a:lnTo>
                  <a:pt x="56538" y="4300"/>
                </a:lnTo>
                <a:lnTo>
                  <a:pt x="56538" y="4150"/>
                </a:lnTo>
                <a:lnTo>
                  <a:pt x="56400" y="4088"/>
                </a:lnTo>
                <a:lnTo>
                  <a:pt x="56427" y="3794"/>
                </a:lnTo>
                <a:lnTo>
                  <a:pt x="56350" y="3700"/>
                </a:lnTo>
                <a:lnTo>
                  <a:pt x="56761" y="3511"/>
                </a:lnTo>
                <a:cubicBezTo>
                  <a:pt x="56761" y="3511"/>
                  <a:pt x="56761" y="3511"/>
                  <a:pt x="56761" y="3511"/>
                </a:cubicBezTo>
                <a:close/>
                <a:moveTo>
                  <a:pt x="56966" y="3372"/>
                </a:moveTo>
                <a:lnTo>
                  <a:pt x="57038" y="4033"/>
                </a:lnTo>
                <a:lnTo>
                  <a:pt x="57516" y="4561"/>
                </a:lnTo>
                <a:lnTo>
                  <a:pt x="57938" y="5055"/>
                </a:lnTo>
                <a:lnTo>
                  <a:pt x="58761" y="5372"/>
                </a:lnTo>
                <a:lnTo>
                  <a:pt x="59755" y="4388"/>
                </a:lnTo>
                <a:lnTo>
                  <a:pt x="60016" y="4427"/>
                </a:lnTo>
                <a:lnTo>
                  <a:pt x="60055" y="4138"/>
                </a:lnTo>
                <a:lnTo>
                  <a:pt x="60333" y="3916"/>
                </a:lnTo>
                <a:lnTo>
                  <a:pt x="60105" y="3738"/>
                </a:lnTo>
                <a:lnTo>
                  <a:pt x="59922" y="3383"/>
                </a:lnTo>
                <a:lnTo>
                  <a:pt x="59677" y="3383"/>
                </a:lnTo>
                <a:lnTo>
                  <a:pt x="59311" y="3555"/>
                </a:lnTo>
                <a:lnTo>
                  <a:pt x="58511" y="3561"/>
                </a:lnTo>
                <a:lnTo>
                  <a:pt x="58183" y="3950"/>
                </a:lnTo>
                <a:lnTo>
                  <a:pt x="57833" y="3777"/>
                </a:lnTo>
                <a:lnTo>
                  <a:pt x="57755" y="3605"/>
                </a:lnTo>
                <a:lnTo>
                  <a:pt x="57400" y="3555"/>
                </a:lnTo>
                <a:lnTo>
                  <a:pt x="57038" y="3194"/>
                </a:lnTo>
                <a:lnTo>
                  <a:pt x="56866" y="3194"/>
                </a:lnTo>
                <a:lnTo>
                  <a:pt x="56966" y="3372"/>
                </a:lnTo>
                <a:cubicBezTo>
                  <a:pt x="56966" y="3372"/>
                  <a:pt x="56966" y="3372"/>
                  <a:pt x="56966" y="3372"/>
                </a:cubicBezTo>
                <a:close/>
                <a:moveTo>
                  <a:pt x="63511" y="3661"/>
                </a:moveTo>
                <a:lnTo>
                  <a:pt x="63177" y="3116"/>
                </a:lnTo>
                <a:lnTo>
                  <a:pt x="63288" y="2727"/>
                </a:lnTo>
                <a:lnTo>
                  <a:pt x="63733" y="2644"/>
                </a:lnTo>
                <a:lnTo>
                  <a:pt x="63550" y="3155"/>
                </a:lnTo>
                <a:lnTo>
                  <a:pt x="63511" y="3661"/>
                </a:lnTo>
                <a:cubicBezTo>
                  <a:pt x="63511" y="3661"/>
                  <a:pt x="63511" y="3661"/>
                  <a:pt x="63511" y="3661"/>
                </a:cubicBezTo>
                <a:close/>
                <a:moveTo>
                  <a:pt x="71016" y="5888"/>
                </a:moveTo>
                <a:lnTo>
                  <a:pt x="71250" y="6050"/>
                </a:lnTo>
                <a:lnTo>
                  <a:pt x="71772" y="5850"/>
                </a:lnTo>
                <a:lnTo>
                  <a:pt x="71733" y="5677"/>
                </a:lnTo>
                <a:lnTo>
                  <a:pt x="71016" y="5888"/>
                </a:lnTo>
                <a:cubicBezTo>
                  <a:pt x="71016" y="5888"/>
                  <a:pt x="71016" y="5888"/>
                  <a:pt x="71016" y="5888"/>
                </a:cubicBezTo>
                <a:close/>
                <a:moveTo>
                  <a:pt x="71961" y="5688"/>
                </a:moveTo>
                <a:lnTo>
                  <a:pt x="71905" y="5361"/>
                </a:lnTo>
                <a:lnTo>
                  <a:pt x="72461" y="5061"/>
                </a:lnTo>
                <a:lnTo>
                  <a:pt x="72955" y="5044"/>
                </a:lnTo>
                <a:lnTo>
                  <a:pt x="72772" y="5344"/>
                </a:lnTo>
                <a:lnTo>
                  <a:pt x="72272" y="5388"/>
                </a:lnTo>
                <a:lnTo>
                  <a:pt x="71961" y="5688"/>
                </a:lnTo>
                <a:cubicBezTo>
                  <a:pt x="71961" y="5688"/>
                  <a:pt x="71961" y="5688"/>
                  <a:pt x="71961" y="5688"/>
                </a:cubicBezTo>
                <a:close/>
                <a:moveTo>
                  <a:pt x="72705" y="4883"/>
                </a:moveTo>
                <a:lnTo>
                  <a:pt x="73050" y="4916"/>
                </a:lnTo>
                <a:lnTo>
                  <a:pt x="73050" y="4644"/>
                </a:lnTo>
                <a:lnTo>
                  <a:pt x="72705" y="4883"/>
                </a:lnTo>
                <a:cubicBezTo>
                  <a:pt x="72705" y="4883"/>
                  <a:pt x="72705" y="4883"/>
                  <a:pt x="72705" y="4883"/>
                </a:cubicBezTo>
                <a:close/>
                <a:moveTo>
                  <a:pt x="73772" y="4355"/>
                </a:moveTo>
                <a:lnTo>
                  <a:pt x="73944" y="4577"/>
                </a:lnTo>
                <a:lnTo>
                  <a:pt x="74127" y="4355"/>
                </a:lnTo>
                <a:lnTo>
                  <a:pt x="73772" y="4355"/>
                </a:lnTo>
                <a:cubicBezTo>
                  <a:pt x="73772" y="4355"/>
                  <a:pt x="73772" y="4355"/>
                  <a:pt x="73772" y="4355"/>
                </a:cubicBezTo>
                <a:close/>
                <a:moveTo>
                  <a:pt x="74233" y="4166"/>
                </a:moveTo>
                <a:lnTo>
                  <a:pt x="74566" y="4327"/>
                </a:lnTo>
                <a:lnTo>
                  <a:pt x="74527" y="4033"/>
                </a:lnTo>
                <a:lnTo>
                  <a:pt x="74233" y="4166"/>
                </a:lnTo>
                <a:cubicBezTo>
                  <a:pt x="74233" y="4166"/>
                  <a:pt x="74233" y="4166"/>
                  <a:pt x="74233" y="4166"/>
                </a:cubicBezTo>
                <a:close/>
                <a:moveTo>
                  <a:pt x="74866" y="3700"/>
                </a:moveTo>
                <a:lnTo>
                  <a:pt x="75255" y="3872"/>
                </a:lnTo>
                <a:lnTo>
                  <a:pt x="75361" y="3455"/>
                </a:lnTo>
                <a:lnTo>
                  <a:pt x="75872" y="3011"/>
                </a:lnTo>
                <a:lnTo>
                  <a:pt x="75638" y="2755"/>
                </a:lnTo>
                <a:lnTo>
                  <a:pt x="75033" y="3366"/>
                </a:lnTo>
                <a:lnTo>
                  <a:pt x="74866" y="3700"/>
                </a:lnTo>
                <a:cubicBezTo>
                  <a:pt x="74866" y="3700"/>
                  <a:pt x="74866" y="3700"/>
                  <a:pt x="74866" y="3700"/>
                </a:cubicBezTo>
                <a:close/>
                <a:moveTo>
                  <a:pt x="74461" y="12150"/>
                </a:moveTo>
                <a:lnTo>
                  <a:pt x="74150" y="12383"/>
                </a:lnTo>
                <a:lnTo>
                  <a:pt x="74366" y="12416"/>
                </a:lnTo>
                <a:lnTo>
                  <a:pt x="74827" y="12250"/>
                </a:lnTo>
                <a:lnTo>
                  <a:pt x="75611" y="12366"/>
                </a:lnTo>
                <a:lnTo>
                  <a:pt x="75777" y="11938"/>
                </a:lnTo>
                <a:lnTo>
                  <a:pt x="75566" y="11850"/>
                </a:lnTo>
                <a:lnTo>
                  <a:pt x="75322" y="11900"/>
                </a:lnTo>
                <a:lnTo>
                  <a:pt x="75194" y="11761"/>
                </a:lnTo>
                <a:lnTo>
                  <a:pt x="75683" y="11327"/>
                </a:lnTo>
                <a:lnTo>
                  <a:pt x="75622" y="11200"/>
                </a:lnTo>
                <a:lnTo>
                  <a:pt x="75127" y="11333"/>
                </a:lnTo>
                <a:lnTo>
                  <a:pt x="75116" y="10894"/>
                </a:lnTo>
                <a:lnTo>
                  <a:pt x="74783" y="11044"/>
                </a:lnTo>
                <a:lnTo>
                  <a:pt x="74688" y="11294"/>
                </a:lnTo>
                <a:lnTo>
                  <a:pt x="74233" y="11272"/>
                </a:lnTo>
                <a:lnTo>
                  <a:pt x="74366" y="11411"/>
                </a:lnTo>
                <a:lnTo>
                  <a:pt x="74255" y="11527"/>
                </a:lnTo>
                <a:lnTo>
                  <a:pt x="74461" y="12150"/>
                </a:lnTo>
                <a:cubicBezTo>
                  <a:pt x="74461" y="12150"/>
                  <a:pt x="74461" y="12150"/>
                  <a:pt x="74461" y="12150"/>
                </a:cubicBezTo>
                <a:close/>
                <a:moveTo>
                  <a:pt x="73688" y="11494"/>
                </a:moveTo>
                <a:lnTo>
                  <a:pt x="73605" y="11227"/>
                </a:lnTo>
                <a:lnTo>
                  <a:pt x="73444" y="11327"/>
                </a:lnTo>
                <a:lnTo>
                  <a:pt x="73388" y="11066"/>
                </a:lnTo>
                <a:lnTo>
                  <a:pt x="73733" y="10761"/>
                </a:lnTo>
                <a:lnTo>
                  <a:pt x="74022" y="11144"/>
                </a:lnTo>
                <a:lnTo>
                  <a:pt x="73688" y="11494"/>
                </a:lnTo>
                <a:cubicBezTo>
                  <a:pt x="73688" y="11494"/>
                  <a:pt x="73688" y="11494"/>
                  <a:pt x="73688" y="11494"/>
                </a:cubicBezTo>
                <a:close/>
                <a:moveTo>
                  <a:pt x="75611" y="17377"/>
                </a:moveTo>
                <a:lnTo>
                  <a:pt x="75394" y="17033"/>
                </a:lnTo>
                <a:lnTo>
                  <a:pt x="75583" y="16583"/>
                </a:lnTo>
                <a:lnTo>
                  <a:pt x="75922" y="16994"/>
                </a:lnTo>
                <a:lnTo>
                  <a:pt x="75611" y="17377"/>
                </a:lnTo>
                <a:cubicBezTo>
                  <a:pt x="75611" y="17377"/>
                  <a:pt x="75611" y="17377"/>
                  <a:pt x="75611" y="17377"/>
                </a:cubicBezTo>
                <a:close/>
                <a:moveTo>
                  <a:pt x="81638" y="20044"/>
                </a:moveTo>
                <a:lnTo>
                  <a:pt x="81900" y="20288"/>
                </a:lnTo>
                <a:lnTo>
                  <a:pt x="82250" y="20166"/>
                </a:lnTo>
                <a:lnTo>
                  <a:pt x="82600" y="19750"/>
                </a:lnTo>
                <a:lnTo>
                  <a:pt x="83250" y="19655"/>
                </a:lnTo>
                <a:lnTo>
                  <a:pt x="83261" y="19461"/>
                </a:lnTo>
                <a:lnTo>
                  <a:pt x="82494" y="19294"/>
                </a:lnTo>
                <a:lnTo>
                  <a:pt x="81766" y="19677"/>
                </a:lnTo>
                <a:cubicBezTo>
                  <a:pt x="81766" y="19677"/>
                  <a:pt x="81616" y="20061"/>
                  <a:pt x="81638" y="20044"/>
                </a:cubicBezTo>
                <a:cubicBezTo>
                  <a:pt x="81638" y="20044"/>
                  <a:pt x="81638" y="20044"/>
                  <a:pt x="81638" y="20044"/>
                </a:cubicBezTo>
                <a:close/>
                <a:moveTo>
                  <a:pt x="82338" y="21233"/>
                </a:moveTo>
                <a:lnTo>
                  <a:pt x="82505" y="21488"/>
                </a:lnTo>
                <a:lnTo>
                  <a:pt x="82816" y="21333"/>
                </a:lnTo>
                <a:lnTo>
                  <a:pt x="82772" y="21033"/>
                </a:lnTo>
                <a:lnTo>
                  <a:pt x="82338" y="21233"/>
                </a:lnTo>
                <a:cubicBezTo>
                  <a:pt x="82338" y="21233"/>
                  <a:pt x="82338" y="21233"/>
                  <a:pt x="82338" y="21233"/>
                </a:cubicBezTo>
                <a:close/>
                <a:moveTo>
                  <a:pt x="91833" y="1411"/>
                </a:moveTo>
                <a:lnTo>
                  <a:pt x="91844" y="2088"/>
                </a:lnTo>
                <a:lnTo>
                  <a:pt x="92116" y="1938"/>
                </a:lnTo>
                <a:lnTo>
                  <a:pt x="92416" y="1916"/>
                </a:lnTo>
                <a:lnTo>
                  <a:pt x="92205" y="1477"/>
                </a:lnTo>
                <a:lnTo>
                  <a:pt x="91833" y="1411"/>
                </a:lnTo>
                <a:cubicBezTo>
                  <a:pt x="91833" y="1411"/>
                  <a:pt x="91833" y="1411"/>
                  <a:pt x="91833" y="1411"/>
                </a:cubicBezTo>
                <a:close/>
                <a:moveTo>
                  <a:pt x="92244" y="0"/>
                </a:moveTo>
                <a:lnTo>
                  <a:pt x="92405" y="355"/>
                </a:lnTo>
                <a:lnTo>
                  <a:pt x="92655" y="61"/>
                </a:lnTo>
                <a:lnTo>
                  <a:pt x="92244" y="0"/>
                </a:lnTo>
                <a:cubicBezTo>
                  <a:pt x="92244" y="0"/>
                  <a:pt x="92244" y="0"/>
                  <a:pt x="92244" y="0"/>
                </a:cubicBezTo>
                <a:close/>
                <a:moveTo>
                  <a:pt x="101933" y="26127"/>
                </a:moveTo>
                <a:lnTo>
                  <a:pt x="102138" y="25677"/>
                </a:lnTo>
                <a:lnTo>
                  <a:pt x="101700" y="25222"/>
                </a:lnTo>
                <a:lnTo>
                  <a:pt x="102183" y="25100"/>
                </a:lnTo>
                <a:lnTo>
                  <a:pt x="102388" y="25005"/>
                </a:lnTo>
                <a:lnTo>
                  <a:pt x="102461" y="25911"/>
                </a:lnTo>
                <a:lnTo>
                  <a:pt x="102211" y="26455"/>
                </a:lnTo>
                <a:lnTo>
                  <a:pt x="101933" y="26127"/>
                </a:lnTo>
                <a:cubicBezTo>
                  <a:pt x="101933" y="26127"/>
                  <a:pt x="101933" y="26127"/>
                  <a:pt x="101933" y="26127"/>
                </a:cubicBezTo>
                <a:close/>
                <a:moveTo>
                  <a:pt x="113177" y="38294"/>
                </a:moveTo>
                <a:lnTo>
                  <a:pt x="113122" y="37988"/>
                </a:lnTo>
                <a:lnTo>
                  <a:pt x="112872" y="38216"/>
                </a:lnTo>
                <a:lnTo>
                  <a:pt x="113177" y="38294"/>
                </a:lnTo>
                <a:cubicBezTo>
                  <a:pt x="113177" y="38294"/>
                  <a:pt x="113177" y="38294"/>
                  <a:pt x="113177" y="38294"/>
                </a:cubicBezTo>
                <a:close/>
                <a:moveTo>
                  <a:pt x="113950" y="42194"/>
                </a:moveTo>
                <a:lnTo>
                  <a:pt x="114483" y="42883"/>
                </a:lnTo>
                <a:lnTo>
                  <a:pt x="114772" y="43366"/>
                </a:lnTo>
                <a:lnTo>
                  <a:pt x="114888" y="42883"/>
                </a:lnTo>
                <a:lnTo>
                  <a:pt x="114677" y="42627"/>
                </a:lnTo>
                <a:lnTo>
                  <a:pt x="114716" y="42272"/>
                </a:lnTo>
                <a:lnTo>
                  <a:pt x="114355" y="42233"/>
                </a:lnTo>
                <a:lnTo>
                  <a:pt x="114077" y="42055"/>
                </a:lnTo>
                <a:lnTo>
                  <a:pt x="113950" y="42194"/>
                </a:lnTo>
                <a:cubicBezTo>
                  <a:pt x="113950" y="42194"/>
                  <a:pt x="113950" y="42194"/>
                  <a:pt x="113950" y="42194"/>
                </a:cubicBezTo>
                <a:close/>
                <a:moveTo>
                  <a:pt x="118888" y="50355"/>
                </a:moveTo>
                <a:lnTo>
                  <a:pt x="118616" y="49544"/>
                </a:lnTo>
                <a:lnTo>
                  <a:pt x="118716" y="48994"/>
                </a:lnTo>
                <a:lnTo>
                  <a:pt x="118788" y="48488"/>
                </a:lnTo>
                <a:lnTo>
                  <a:pt x="119294" y="47938"/>
                </a:lnTo>
                <a:lnTo>
                  <a:pt x="119616" y="47338"/>
                </a:lnTo>
                <a:lnTo>
                  <a:pt x="119444" y="46966"/>
                </a:lnTo>
                <a:lnTo>
                  <a:pt x="119616" y="46533"/>
                </a:lnTo>
                <a:lnTo>
                  <a:pt x="119894" y="46572"/>
                </a:lnTo>
                <a:lnTo>
                  <a:pt x="120000" y="47200"/>
                </a:lnTo>
                <a:lnTo>
                  <a:pt x="119866" y="47977"/>
                </a:lnTo>
                <a:lnTo>
                  <a:pt x="119211" y="48811"/>
                </a:lnTo>
                <a:lnTo>
                  <a:pt x="119055" y="49922"/>
                </a:lnTo>
                <a:lnTo>
                  <a:pt x="119227" y="50455"/>
                </a:lnTo>
                <a:lnTo>
                  <a:pt x="118888" y="50355"/>
                </a:lnTo>
                <a:cubicBezTo>
                  <a:pt x="118888" y="50355"/>
                  <a:pt x="118888" y="50355"/>
                  <a:pt x="118888" y="50355"/>
                </a:cubicBezTo>
                <a:close/>
                <a:moveTo>
                  <a:pt x="118616" y="57250"/>
                </a:moveTo>
                <a:lnTo>
                  <a:pt x="118822" y="56244"/>
                </a:lnTo>
                <a:lnTo>
                  <a:pt x="118961" y="56861"/>
                </a:lnTo>
                <a:lnTo>
                  <a:pt x="118616" y="57250"/>
                </a:lnTo>
                <a:cubicBezTo>
                  <a:pt x="118616" y="57250"/>
                  <a:pt x="118616" y="57250"/>
                  <a:pt x="118616" y="57250"/>
                </a:cubicBezTo>
                <a:close/>
                <a:moveTo>
                  <a:pt x="118616" y="572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6" name="Google Shape;2856;p205"/>
          <p:cNvSpPr/>
          <p:nvPr/>
        </p:nvSpPr>
        <p:spPr>
          <a:xfrm>
            <a:off x="11261264" y="3993473"/>
            <a:ext cx="570773" cy="325656"/>
          </a:xfrm>
          <a:custGeom>
            <a:rect b="b" l="l" r="r" t="t"/>
            <a:pathLst>
              <a:path extrusionOk="0" h="120000" w="120000">
                <a:moveTo>
                  <a:pt x="35888" y="101300"/>
                </a:moveTo>
                <a:lnTo>
                  <a:pt x="38727" y="99772"/>
                </a:lnTo>
                <a:lnTo>
                  <a:pt x="38438" y="104227"/>
                </a:lnTo>
                <a:lnTo>
                  <a:pt x="41466" y="109027"/>
                </a:lnTo>
                <a:lnTo>
                  <a:pt x="43622" y="110722"/>
                </a:lnTo>
                <a:lnTo>
                  <a:pt x="45766" y="107783"/>
                </a:lnTo>
                <a:lnTo>
                  <a:pt x="48300" y="108105"/>
                </a:lnTo>
                <a:lnTo>
                  <a:pt x="52594" y="114600"/>
                </a:lnTo>
                <a:lnTo>
                  <a:pt x="58272" y="114416"/>
                </a:lnTo>
                <a:lnTo>
                  <a:pt x="60522" y="115805"/>
                </a:lnTo>
                <a:lnTo>
                  <a:pt x="64133" y="114127"/>
                </a:lnTo>
                <a:lnTo>
                  <a:pt x="63655" y="109327"/>
                </a:lnTo>
                <a:lnTo>
                  <a:pt x="64527" y="107322"/>
                </a:lnTo>
                <a:lnTo>
                  <a:pt x="65200" y="109961"/>
                </a:lnTo>
                <a:lnTo>
                  <a:pt x="68244" y="111200"/>
                </a:lnTo>
                <a:lnTo>
                  <a:pt x="71155" y="106700"/>
                </a:lnTo>
                <a:lnTo>
                  <a:pt x="71361" y="101444"/>
                </a:lnTo>
                <a:lnTo>
                  <a:pt x="74894" y="100822"/>
                </a:lnTo>
                <a:lnTo>
                  <a:pt x="73611" y="103461"/>
                </a:lnTo>
                <a:lnTo>
                  <a:pt x="74600" y="105472"/>
                </a:lnTo>
                <a:lnTo>
                  <a:pt x="75650" y="103461"/>
                </a:lnTo>
                <a:lnTo>
                  <a:pt x="77716" y="102827"/>
                </a:lnTo>
                <a:lnTo>
                  <a:pt x="80161" y="97761"/>
                </a:lnTo>
                <a:lnTo>
                  <a:pt x="81455" y="98888"/>
                </a:lnTo>
                <a:lnTo>
                  <a:pt x="82333" y="98422"/>
                </a:lnTo>
                <a:lnTo>
                  <a:pt x="84627" y="98666"/>
                </a:lnTo>
                <a:lnTo>
                  <a:pt x="84588" y="99811"/>
                </a:lnTo>
                <a:lnTo>
                  <a:pt x="85716" y="98666"/>
                </a:lnTo>
                <a:lnTo>
                  <a:pt x="91405" y="90822"/>
                </a:lnTo>
                <a:lnTo>
                  <a:pt x="93555" y="86177"/>
                </a:lnTo>
                <a:lnTo>
                  <a:pt x="100305" y="84072"/>
                </a:lnTo>
                <a:lnTo>
                  <a:pt x="101633" y="81500"/>
                </a:lnTo>
                <a:lnTo>
                  <a:pt x="100994" y="79572"/>
                </a:lnTo>
                <a:lnTo>
                  <a:pt x="101327" y="76700"/>
                </a:lnTo>
                <a:lnTo>
                  <a:pt x="102605" y="76938"/>
                </a:lnTo>
                <a:lnTo>
                  <a:pt x="103183" y="80111"/>
                </a:lnTo>
                <a:lnTo>
                  <a:pt x="106566" y="81994"/>
                </a:lnTo>
                <a:lnTo>
                  <a:pt x="108522" y="78572"/>
                </a:lnTo>
                <a:lnTo>
                  <a:pt x="108877" y="75950"/>
                </a:lnTo>
                <a:lnTo>
                  <a:pt x="108033" y="74450"/>
                </a:lnTo>
                <a:lnTo>
                  <a:pt x="108322" y="71738"/>
                </a:lnTo>
                <a:lnTo>
                  <a:pt x="109905" y="71033"/>
                </a:lnTo>
                <a:lnTo>
                  <a:pt x="108727" y="65766"/>
                </a:lnTo>
                <a:lnTo>
                  <a:pt x="109822" y="63761"/>
                </a:lnTo>
                <a:lnTo>
                  <a:pt x="112088" y="66005"/>
                </a:lnTo>
                <a:lnTo>
                  <a:pt x="112577" y="69416"/>
                </a:lnTo>
                <a:lnTo>
                  <a:pt x="114800" y="68866"/>
                </a:lnTo>
                <a:lnTo>
                  <a:pt x="116261" y="64383"/>
                </a:lnTo>
                <a:lnTo>
                  <a:pt x="115500" y="60605"/>
                </a:lnTo>
                <a:lnTo>
                  <a:pt x="113077" y="56555"/>
                </a:lnTo>
                <a:lnTo>
                  <a:pt x="112994" y="52261"/>
                </a:lnTo>
                <a:lnTo>
                  <a:pt x="114466" y="50327"/>
                </a:lnTo>
                <a:lnTo>
                  <a:pt x="114272" y="46461"/>
                </a:lnTo>
                <a:lnTo>
                  <a:pt x="116594" y="44544"/>
                </a:lnTo>
                <a:lnTo>
                  <a:pt x="118711" y="44444"/>
                </a:lnTo>
                <a:lnTo>
                  <a:pt x="120000" y="41477"/>
                </a:lnTo>
                <a:lnTo>
                  <a:pt x="117761" y="37922"/>
                </a:lnTo>
                <a:lnTo>
                  <a:pt x="112355" y="37244"/>
                </a:lnTo>
                <a:lnTo>
                  <a:pt x="110633" y="39322"/>
                </a:lnTo>
                <a:lnTo>
                  <a:pt x="112061" y="35450"/>
                </a:lnTo>
                <a:lnTo>
                  <a:pt x="111716" y="32350"/>
                </a:lnTo>
                <a:lnTo>
                  <a:pt x="108666" y="31955"/>
                </a:lnTo>
                <a:lnTo>
                  <a:pt x="107905" y="33027"/>
                </a:lnTo>
                <a:lnTo>
                  <a:pt x="106933" y="29083"/>
                </a:lnTo>
                <a:lnTo>
                  <a:pt x="108838" y="25350"/>
                </a:lnTo>
                <a:lnTo>
                  <a:pt x="110822" y="24344"/>
                </a:lnTo>
                <a:lnTo>
                  <a:pt x="110394" y="18761"/>
                </a:lnTo>
                <a:lnTo>
                  <a:pt x="109077" y="17527"/>
                </a:lnTo>
                <a:lnTo>
                  <a:pt x="107272" y="19777"/>
                </a:lnTo>
                <a:lnTo>
                  <a:pt x="105066" y="18300"/>
                </a:lnTo>
                <a:lnTo>
                  <a:pt x="104000" y="14333"/>
                </a:lnTo>
                <a:lnTo>
                  <a:pt x="106433" y="12644"/>
                </a:lnTo>
                <a:lnTo>
                  <a:pt x="106716" y="9400"/>
                </a:lnTo>
                <a:lnTo>
                  <a:pt x="107944" y="7750"/>
                </a:lnTo>
                <a:lnTo>
                  <a:pt x="110500" y="6755"/>
                </a:lnTo>
                <a:lnTo>
                  <a:pt x="107755" y="4800"/>
                </a:lnTo>
                <a:lnTo>
                  <a:pt x="105627" y="5744"/>
                </a:lnTo>
                <a:lnTo>
                  <a:pt x="101327" y="12166"/>
                </a:lnTo>
                <a:lnTo>
                  <a:pt x="100544" y="15755"/>
                </a:lnTo>
                <a:lnTo>
                  <a:pt x="98988" y="16122"/>
                </a:lnTo>
                <a:lnTo>
                  <a:pt x="97216" y="11961"/>
                </a:lnTo>
                <a:lnTo>
                  <a:pt x="98238" y="9400"/>
                </a:lnTo>
                <a:lnTo>
                  <a:pt x="96988" y="7294"/>
                </a:lnTo>
                <a:lnTo>
                  <a:pt x="96533" y="3477"/>
                </a:lnTo>
                <a:lnTo>
                  <a:pt x="94000" y="2333"/>
                </a:lnTo>
                <a:lnTo>
                  <a:pt x="91883" y="4494"/>
                </a:lnTo>
                <a:lnTo>
                  <a:pt x="90266" y="3272"/>
                </a:lnTo>
                <a:lnTo>
                  <a:pt x="89050" y="6894"/>
                </a:lnTo>
                <a:lnTo>
                  <a:pt x="90133" y="11011"/>
                </a:lnTo>
                <a:lnTo>
                  <a:pt x="89094" y="13977"/>
                </a:lnTo>
                <a:lnTo>
                  <a:pt x="86450" y="14333"/>
                </a:lnTo>
                <a:lnTo>
                  <a:pt x="83794" y="16277"/>
                </a:lnTo>
                <a:lnTo>
                  <a:pt x="83755" y="12722"/>
                </a:lnTo>
                <a:lnTo>
                  <a:pt x="82333" y="11088"/>
                </a:lnTo>
                <a:lnTo>
                  <a:pt x="80777" y="14738"/>
                </a:lnTo>
                <a:lnTo>
                  <a:pt x="79272" y="20172"/>
                </a:lnTo>
                <a:lnTo>
                  <a:pt x="76638" y="20000"/>
                </a:lnTo>
                <a:lnTo>
                  <a:pt x="74094" y="13061"/>
                </a:lnTo>
                <a:lnTo>
                  <a:pt x="72155" y="13822"/>
                </a:lnTo>
                <a:lnTo>
                  <a:pt x="71261" y="12722"/>
                </a:lnTo>
                <a:lnTo>
                  <a:pt x="69222" y="13061"/>
                </a:lnTo>
                <a:lnTo>
                  <a:pt x="68333" y="20138"/>
                </a:lnTo>
                <a:lnTo>
                  <a:pt x="70777" y="27700"/>
                </a:lnTo>
                <a:lnTo>
                  <a:pt x="67838" y="38544"/>
                </a:lnTo>
                <a:lnTo>
                  <a:pt x="68927" y="29261"/>
                </a:lnTo>
                <a:lnTo>
                  <a:pt x="66277" y="22933"/>
                </a:lnTo>
                <a:lnTo>
                  <a:pt x="66277" y="19538"/>
                </a:lnTo>
                <a:lnTo>
                  <a:pt x="65200" y="17833"/>
                </a:lnTo>
                <a:lnTo>
                  <a:pt x="65494" y="13488"/>
                </a:lnTo>
                <a:lnTo>
                  <a:pt x="62777" y="10888"/>
                </a:lnTo>
                <a:lnTo>
                  <a:pt x="57494" y="16277"/>
                </a:lnTo>
                <a:lnTo>
                  <a:pt x="56727" y="20938"/>
                </a:lnTo>
                <a:lnTo>
                  <a:pt x="57694" y="24461"/>
                </a:lnTo>
                <a:lnTo>
                  <a:pt x="55433" y="30194"/>
                </a:lnTo>
                <a:lnTo>
                  <a:pt x="53294" y="30194"/>
                </a:lnTo>
                <a:lnTo>
                  <a:pt x="52994" y="23866"/>
                </a:lnTo>
                <a:lnTo>
                  <a:pt x="51133" y="22616"/>
                </a:lnTo>
                <a:lnTo>
                  <a:pt x="50766" y="13822"/>
                </a:lnTo>
                <a:lnTo>
                  <a:pt x="48888" y="11494"/>
                </a:lnTo>
                <a:lnTo>
                  <a:pt x="45577" y="15988"/>
                </a:lnTo>
                <a:lnTo>
                  <a:pt x="46050" y="25716"/>
                </a:lnTo>
                <a:lnTo>
                  <a:pt x="47427" y="28655"/>
                </a:lnTo>
                <a:lnTo>
                  <a:pt x="47238" y="35450"/>
                </a:lnTo>
                <a:lnTo>
                  <a:pt x="45577" y="38838"/>
                </a:lnTo>
                <a:lnTo>
                  <a:pt x="43227" y="39005"/>
                </a:lnTo>
                <a:lnTo>
                  <a:pt x="43111" y="33900"/>
                </a:lnTo>
                <a:lnTo>
                  <a:pt x="40394" y="36066"/>
                </a:lnTo>
                <a:lnTo>
                  <a:pt x="39305" y="41150"/>
                </a:lnTo>
                <a:lnTo>
                  <a:pt x="37638" y="42861"/>
                </a:lnTo>
                <a:lnTo>
                  <a:pt x="37555" y="49666"/>
                </a:lnTo>
                <a:lnTo>
                  <a:pt x="35683" y="43027"/>
                </a:lnTo>
                <a:lnTo>
                  <a:pt x="33738" y="42733"/>
                </a:lnTo>
                <a:lnTo>
                  <a:pt x="34127" y="39472"/>
                </a:lnTo>
                <a:lnTo>
                  <a:pt x="36094" y="35450"/>
                </a:lnTo>
                <a:lnTo>
                  <a:pt x="36094" y="32216"/>
                </a:lnTo>
                <a:lnTo>
                  <a:pt x="33050" y="32216"/>
                </a:lnTo>
                <a:lnTo>
                  <a:pt x="34327" y="29422"/>
                </a:lnTo>
                <a:lnTo>
                  <a:pt x="32761" y="24461"/>
                </a:lnTo>
                <a:lnTo>
                  <a:pt x="34738" y="26488"/>
                </a:lnTo>
                <a:lnTo>
                  <a:pt x="36877" y="22933"/>
                </a:lnTo>
                <a:lnTo>
                  <a:pt x="36288" y="20450"/>
                </a:lnTo>
                <a:lnTo>
                  <a:pt x="33738" y="18588"/>
                </a:lnTo>
                <a:lnTo>
                  <a:pt x="36011" y="15988"/>
                </a:lnTo>
                <a:lnTo>
                  <a:pt x="33938" y="12427"/>
                </a:lnTo>
                <a:lnTo>
                  <a:pt x="32477" y="14261"/>
                </a:lnTo>
                <a:lnTo>
                  <a:pt x="31177" y="11044"/>
                </a:lnTo>
                <a:lnTo>
                  <a:pt x="27850" y="8083"/>
                </a:lnTo>
                <a:lnTo>
                  <a:pt x="27811" y="4405"/>
                </a:lnTo>
                <a:lnTo>
                  <a:pt x="26494" y="394"/>
                </a:lnTo>
                <a:lnTo>
                  <a:pt x="23983" y="1383"/>
                </a:lnTo>
                <a:lnTo>
                  <a:pt x="21133" y="0"/>
                </a:lnTo>
                <a:lnTo>
                  <a:pt x="17166" y="483"/>
                </a:lnTo>
                <a:lnTo>
                  <a:pt x="16788" y="2233"/>
                </a:lnTo>
                <a:lnTo>
                  <a:pt x="17916" y="4800"/>
                </a:lnTo>
                <a:lnTo>
                  <a:pt x="19538" y="4655"/>
                </a:lnTo>
                <a:lnTo>
                  <a:pt x="19827" y="2794"/>
                </a:lnTo>
                <a:lnTo>
                  <a:pt x="21788" y="2966"/>
                </a:lnTo>
                <a:lnTo>
                  <a:pt x="23344" y="4588"/>
                </a:lnTo>
                <a:lnTo>
                  <a:pt x="25500" y="5744"/>
                </a:lnTo>
                <a:lnTo>
                  <a:pt x="24427" y="7750"/>
                </a:lnTo>
                <a:lnTo>
                  <a:pt x="22011" y="6605"/>
                </a:lnTo>
                <a:lnTo>
                  <a:pt x="19622" y="6677"/>
                </a:lnTo>
                <a:lnTo>
                  <a:pt x="19977" y="8083"/>
                </a:lnTo>
                <a:lnTo>
                  <a:pt x="23688" y="11961"/>
                </a:lnTo>
                <a:lnTo>
                  <a:pt x="26138" y="16611"/>
                </a:lnTo>
                <a:lnTo>
                  <a:pt x="25455" y="19683"/>
                </a:lnTo>
                <a:lnTo>
                  <a:pt x="24272" y="20016"/>
                </a:lnTo>
                <a:lnTo>
                  <a:pt x="24272" y="17438"/>
                </a:lnTo>
                <a:lnTo>
                  <a:pt x="21494" y="14333"/>
                </a:lnTo>
                <a:lnTo>
                  <a:pt x="19622" y="16966"/>
                </a:lnTo>
                <a:lnTo>
                  <a:pt x="18050" y="16194"/>
                </a:lnTo>
                <a:lnTo>
                  <a:pt x="18833" y="13644"/>
                </a:lnTo>
                <a:lnTo>
                  <a:pt x="16655" y="9238"/>
                </a:lnTo>
                <a:lnTo>
                  <a:pt x="14038" y="7438"/>
                </a:lnTo>
                <a:lnTo>
                  <a:pt x="12138" y="9322"/>
                </a:lnTo>
                <a:lnTo>
                  <a:pt x="14000" y="13350"/>
                </a:lnTo>
                <a:lnTo>
                  <a:pt x="13472" y="15600"/>
                </a:lnTo>
                <a:lnTo>
                  <a:pt x="11900" y="11877"/>
                </a:lnTo>
                <a:lnTo>
                  <a:pt x="9688" y="10783"/>
                </a:lnTo>
                <a:lnTo>
                  <a:pt x="9066" y="13350"/>
                </a:lnTo>
                <a:lnTo>
                  <a:pt x="10566" y="16450"/>
                </a:lnTo>
                <a:lnTo>
                  <a:pt x="12138" y="17922"/>
                </a:lnTo>
                <a:lnTo>
                  <a:pt x="13077" y="20083"/>
                </a:lnTo>
                <a:lnTo>
                  <a:pt x="10566" y="18461"/>
                </a:lnTo>
                <a:lnTo>
                  <a:pt x="8177" y="20083"/>
                </a:lnTo>
                <a:lnTo>
                  <a:pt x="9644" y="23416"/>
                </a:lnTo>
                <a:lnTo>
                  <a:pt x="13200" y="25061"/>
                </a:lnTo>
                <a:lnTo>
                  <a:pt x="11494" y="25588"/>
                </a:lnTo>
                <a:lnTo>
                  <a:pt x="10766" y="26627"/>
                </a:lnTo>
                <a:lnTo>
                  <a:pt x="11394" y="29022"/>
                </a:lnTo>
                <a:lnTo>
                  <a:pt x="10566" y="29316"/>
                </a:lnTo>
                <a:lnTo>
                  <a:pt x="6744" y="23727"/>
                </a:lnTo>
                <a:lnTo>
                  <a:pt x="5583" y="23355"/>
                </a:lnTo>
                <a:lnTo>
                  <a:pt x="4305" y="25516"/>
                </a:lnTo>
                <a:lnTo>
                  <a:pt x="5961" y="30400"/>
                </a:lnTo>
                <a:lnTo>
                  <a:pt x="7005" y="33372"/>
                </a:lnTo>
                <a:lnTo>
                  <a:pt x="5961" y="34055"/>
                </a:lnTo>
                <a:lnTo>
                  <a:pt x="3661" y="29150"/>
                </a:lnTo>
                <a:lnTo>
                  <a:pt x="1433" y="28150"/>
                </a:lnTo>
                <a:lnTo>
                  <a:pt x="0" y="32350"/>
                </a:lnTo>
                <a:lnTo>
                  <a:pt x="2822" y="34138"/>
                </a:lnTo>
                <a:lnTo>
                  <a:pt x="5088" y="38088"/>
                </a:lnTo>
                <a:lnTo>
                  <a:pt x="8411" y="39100"/>
                </a:lnTo>
                <a:lnTo>
                  <a:pt x="10100" y="34900"/>
                </a:lnTo>
                <a:lnTo>
                  <a:pt x="13022" y="33572"/>
                </a:lnTo>
                <a:lnTo>
                  <a:pt x="14305" y="29866"/>
                </a:lnTo>
                <a:lnTo>
                  <a:pt x="15122" y="32050"/>
                </a:lnTo>
                <a:lnTo>
                  <a:pt x="15161" y="34138"/>
                </a:lnTo>
                <a:lnTo>
                  <a:pt x="16655" y="34138"/>
                </a:lnTo>
                <a:lnTo>
                  <a:pt x="18411" y="32416"/>
                </a:lnTo>
                <a:lnTo>
                  <a:pt x="18900" y="36455"/>
                </a:lnTo>
                <a:lnTo>
                  <a:pt x="20027" y="36455"/>
                </a:lnTo>
                <a:lnTo>
                  <a:pt x="22172" y="33827"/>
                </a:lnTo>
                <a:lnTo>
                  <a:pt x="22805" y="31555"/>
                </a:lnTo>
                <a:lnTo>
                  <a:pt x="23050" y="35855"/>
                </a:lnTo>
                <a:lnTo>
                  <a:pt x="23877" y="35750"/>
                </a:lnTo>
                <a:lnTo>
                  <a:pt x="26616" y="32183"/>
                </a:lnTo>
                <a:lnTo>
                  <a:pt x="26494" y="34200"/>
                </a:lnTo>
                <a:lnTo>
                  <a:pt x="25605" y="37533"/>
                </a:lnTo>
                <a:lnTo>
                  <a:pt x="26766" y="39016"/>
                </a:lnTo>
                <a:lnTo>
                  <a:pt x="28583" y="36627"/>
                </a:lnTo>
                <a:lnTo>
                  <a:pt x="31450" y="39266"/>
                </a:lnTo>
                <a:lnTo>
                  <a:pt x="29905" y="40244"/>
                </a:lnTo>
                <a:lnTo>
                  <a:pt x="28355" y="40333"/>
                </a:lnTo>
                <a:lnTo>
                  <a:pt x="26494" y="42500"/>
                </a:lnTo>
                <a:lnTo>
                  <a:pt x="24272" y="42816"/>
                </a:lnTo>
                <a:lnTo>
                  <a:pt x="20705" y="45300"/>
                </a:lnTo>
                <a:lnTo>
                  <a:pt x="20466" y="46850"/>
                </a:lnTo>
                <a:lnTo>
                  <a:pt x="24972" y="48861"/>
                </a:lnTo>
                <a:lnTo>
                  <a:pt x="27411" y="48233"/>
                </a:lnTo>
                <a:lnTo>
                  <a:pt x="28444" y="45688"/>
                </a:lnTo>
                <a:lnTo>
                  <a:pt x="29950" y="44683"/>
                </a:lnTo>
                <a:lnTo>
                  <a:pt x="29822" y="48083"/>
                </a:lnTo>
                <a:lnTo>
                  <a:pt x="28283" y="51411"/>
                </a:lnTo>
                <a:lnTo>
                  <a:pt x="23650" y="52261"/>
                </a:lnTo>
                <a:lnTo>
                  <a:pt x="22083" y="51566"/>
                </a:lnTo>
                <a:lnTo>
                  <a:pt x="19911" y="54827"/>
                </a:lnTo>
                <a:lnTo>
                  <a:pt x="18833" y="52727"/>
                </a:lnTo>
                <a:lnTo>
                  <a:pt x="18011" y="51411"/>
                </a:lnTo>
                <a:lnTo>
                  <a:pt x="17994" y="49666"/>
                </a:lnTo>
                <a:lnTo>
                  <a:pt x="16594" y="48994"/>
                </a:lnTo>
                <a:lnTo>
                  <a:pt x="16183" y="50011"/>
                </a:lnTo>
                <a:lnTo>
                  <a:pt x="16666" y="51750"/>
                </a:lnTo>
                <a:lnTo>
                  <a:pt x="14566" y="54161"/>
                </a:lnTo>
                <a:lnTo>
                  <a:pt x="12977" y="52794"/>
                </a:lnTo>
                <a:lnTo>
                  <a:pt x="10688" y="53038"/>
                </a:lnTo>
                <a:lnTo>
                  <a:pt x="8372" y="54933"/>
                </a:lnTo>
                <a:lnTo>
                  <a:pt x="5633" y="53216"/>
                </a:lnTo>
                <a:lnTo>
                  <a:pt x="3805" y="54355"/>
                </a:lnTo>
                <a:lnTo>
                  <a:pt x="2550" y="54150"/>
                </a:lnTo>
                <a:lnTo>
                  <a:pt x="4338" y="58716"/>
                </a:lnTo>
                <a:lnTo>
                  <a:pt x="5438" y="62533"/>
                </a:lnTo>
                <a:lnTo>
                  <a:pt x="8916" y="62905"/>
                </a:lnTo>
                <a:lnTo>
                  <a:pt x="8916" y="61505"/>
                </a:lnTo>
                <a:lnTo>
                  <a:pt x="13283" y="63372"/>
                </a:lnTo>
                <a:lnTo>
                  <a:pt x="18411" y="62827"/>
                </a:lnTo>
                <a:lnTo>
                  <a:pt x="21300" y="63200"/>
                </a:lnTo>
                <a:lnTo>
                  <a:pt x="21077" y="65161"/>
                </a:lnTo>
                <a:lnTo>
                  <a:pt x="19350" y="67011"/>
                </a:lnTo>
                <a:lnTo>
                  <a:pt x="19238" y="69288"/>
                </a:lnTo>
                <a:lnTo>
                  <a:pt x="21672" y="71972"/>
                </a:lnTo>
                <a:lnTo>
                  <a:pt x="22272" y="74772"/>
                </a:lnTo>
                <a:lnTo>
                  <a:pt x="23877" y="74294"/>
                </a:lnTo>
                <a:lnTo>
                  <a:pt x="27261" y="70561"/>
                </a:lnTo>
                <a:lnTo>
                  <a:pt x="26683" y="73316"/>
                </a:lnTo>
                <a:lnTo>
                  <a:pt x="24272" y="76088"/>
                </a:lnTo>
                <a:lnTo>
                  <a:pt x="22972" y="79194"/>
                </a:lnTo>
                <a:lnTo>
                  <a:pt x="25027" y="81600"/>
                </a:lnTo>
                <a:lnTo>
                  <a:pt x="28688" y="76938"/>
                </a:lnTo>
                <a:lnTo>
                  <a:pt x="31577" y="78322"/>
                </a:lnTo>
                <a:lnTo>
                  <a:pt x="32261" y="80816"/>
                </a:lnTo>
                <a:lnTo>
                  <a:pt x="30500" y="79122"/>
                </a:lnTo>
                <a:lnTo>
                  <a:pt x="27850" y="80594"/>
                </a:lnTo>
                <a:lnTo>
                  <a:pt x="25938" y="83211"/>
                </a:lnTo>
                <a:lnTo>
                  <a:pt x="23444" y="83294"/>
                </a:lnTo>
                <a:lnTo>
                  <a:pt x="23288" y="86238"/>
                </a:lnTo>
                <a:lnTo>
                  <a:pt x="22011" y="88733"/>
                </a:lnTo>
                <a:lnTo>
                  <a:pt x="20561" y="88188"/>
                </a:lnTo>
                <a:lnTo>
                  <a:pt x="18833" y="89738"/>
                </a:lnTo>
                <a:lnTo>
                  <a:pt x="18011" y="87038"/>
                </a:lnTo>
                <a:lnTo>
                  <a:pt x="15755" y="84638"/>
                </a:lnTo>
                <a:lnTo>
                  <a:pt x="15661" y="86477"/>
                </a:lnTo>
                <a:lnTo>
                  <a:pt x="14688" y="86477"/>
                </a:lnTo>
                <a:lnTo>
                  <a:pt x="15261" y="91511"/>
                </a:lnTo>
                <a:lnTo>
                  <a:pt x="16538" y="92450"/>
                </a:lnTo>
                <a:lnTo>
                  <a:pt x="15588" y="93600"/>
                </a:lnTo>
                <a:lnTo>
                  <a:pt x="15211" y="100594"/>
                </a:lnTo>
                <a:lnTo>
                  <a:pt x="18411" y="100522"/>
                </a:lnTo>
                <a:lnTo>
                  <a:pt x="19283" y="98888"/>
                </a:lnTo>
                <a:lnTo>
                  <a:pt x="21361" y="100822"/>
                </a:lnTo>
                <a:lnTo>
                  <a:pt x="25794" y="101677"/>
                </a:lnTo>
                <a:lnTo>
                  <a:pt x="28988" y="97816"/>
                </a:lnTo>
                <a:lnTo>
                  <a:pt x="31672" y="100138"/>
                </a:lnTo>
                <a:lnTo>
                  <a:pt x="33738" y="98133"/>
                </a:lnTo>
                <a:lnTo>
                  <a:pt x="34227" y="100522"/>
                </a:lnTo>
                <a:cubicBezTo>
                  <a:pt x="34227" y="100522"/>
                  <a:pt x="35888" y="101300"/>
                  <a:pt x="35888" y="101300"/>
                </a:cubicBezTo>
                <a:close/>
                <a:moveTo>
                  <a:pt x="42166" y="120000"/>
                </a:moveTo>
                <a:lnTo>
                  <a:pt x="41327" y="117127"/>
                </a:lnTo>
                <a:lnTo>
                  <a:pt x="42061" y="114094"/>
                </a:lnTo>
                <a:lnTo>
                  <a:pt x="43438" y="113550"/>
                </a:lnTo>
                <a:lnTo>
                  <a:pt x="43866" y="118061"/>
                </a:lnTo>
                <a:lnTo>
                  <a:pt x="42166" y="120000"/>
                </a:lnTo>
                <a:cubicBezTo>
                  <a:pt x="42166" y="120000"/>
                  <a:pt x="42166" y="120000"/>
                  <a:pt x="42166" y="120000"/>
                </a:cubicBezTo>
                <a:close/>
                <a:moveTo>
                  <a:pt x="42166"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7" name="Google Shape;2857;p205"/>
          <p:cNvSpPr/>
          <p:nvPr/>
        </p:nvSpPr>
        <p:spPr>
          <a:xfrm>
            <a:off x="6681067" y="8685724"/>
            <a:ext cx="133063" cy="77036"/>
          </a:xfrm>
          <a:custGeom>
            <a:rect b="b" l="l" r="r" t="t"/>
            <a:pathLst>
              <a:path extrusionOk="0" h="120000" w="120000">
                <a:moveTo>
                  <a:pt x="9172" y="22977"/>
                </a:moveTo>
                <a:lnTo>
                  <a:pt x="17661" y="26211"/>
                </a:lnTo>
                <a:lnTo>
                  <a:pt x="18683" y="48511"/>
                </a:lnTo>
                <a:lnTo>
                  <a:pt x="29483" y="76383"/>
                </a:lnTo>
                <a:lnTo>
                  <a:pt x="19938" y="85405"/>
                </a:lnTo>
                <a:lnTo>
                  <a:pt x="14033" y="105916"/>
                </a:lnTo>
                <a:lnTo>
                  <a:pt x="17877" y="114127"/>
                </a:lnTo>
                <a:lnTo>
                  <a:pt x="38000" y="106466"/>
                </a:lnTo>
                <a:lnTo>
                  <a:pt x="42066" y="87533"/>
                </a:lnTo>
                <a:lnTo>
                  <a:pt x="33555" y="67150"/>
                </a:lnTo>
                <a:lnTo>
                  <a:pt x="33555" y="55061"/>
                </a:lnTo>
                <a:lnTo>
                  <a:pt x="27372" y="37744"/>
                </a:lnTo>
                <a:lnTo>
                  <a:pt x="26994" y="13105"/>
                </a:lnTo>
                <a:lnTo>
                  <a:pt x="18122" y="0"/>
                </a:lnTo>
                <a:lnTo>
                  <a:pt x="7833" y="10255"/>
                </a:lnTo>
                <a:cubicBezTo>
                  <a:pt x="7833" y="10255"/>
                  <a:pt x="9172" y="22977"/>
                  <a:pt x="9172" y="22977"/>
                </a:cubicBezTo>
                <a:close/>
                <a:moveTo>
                  <a:pt x="3966" y="50594"/>
                </a:moveTo>
                <a:lnTo>
                  <a:pt x="13933" y="55061"/>
                </a:lnTo>
                <a:lnTo>
                  <a:pt x="13933" y="71061"/>
                </a:lnTo>
                <a:lnTo>
                  <a:pt x="2872" y="70172"/>
                </a:lnTo>
                <a:lnTo>
                  <a:pt x="0" y="57405"/>
                </a:lnTo>
                <a:lnTo>
                  <a:pt x="3966" y="50594"/>
                </a:lnTo>
                <a:cubicBezTo>
                  <a:pt x="3966" y="50594"/>
                  <a:pt x="3966" y="50594"/>
                  <a:pt x="3966" y="50594"/>
                </a:cubicBezTo>
                <a:close/>
                <a:moveTo>
                  <a:pt x="47572" y="29188"/>
                </a:moveTo>
                <a:lnTo>
                  <a:pt x="43961" y="43188"/>
                </a:lnTo>
                <a:lnTo>
                  <a:pt x="53733" y="46255"/>
                </a:lnTo>
                <a:lnTo>
                  <a:pt x="47572" y="29188"/>
                </a:lnTo>
                <a:cubicBezTo>
                  <a:pt x="47572" y="29188"/>
                  <a:pt x="47572" y="29188"/>
                  <a:pt x="47572" y="29188"/>
                </a:cubicBezTo>
                <a:close/>
                <a:moveTo>
                  <a:pt x="63577" y="73022"/>
                </a:moveTo>
                <a:lnTo>
                  <a:pt x="72472" y="66211"/>
                </a:lnTo>
                <a:lnTo>
                  <a:pt x="81200" y="73022"/>
                </a:lnTo>
                <a:lnTo>
                  <a:pt x="72472" y="86255"/>
                </a:lnTo>
                <a:lnTo>
                  <a:pt x="63577" y="73022"/>
                </a:lnTo>
                <a:cubicBezTo>
                  <a:pt x="63577" y="73022"/>
                  <a:pt x="63577" y="73022"/>
                  <a:pt x="63577" y="73022"/>
                </a:cubicBezTo>
                <a:close/>
                <a:moveTo>
                  <a:pt x="114600" y="90850"/>
                </a:moveTo>
                <a:lnTo>
                  <a:pt x="105205" y="104638"/>
                </a:lnTo>
                <a:lnTo>
                  <a:pt x="106283" y="120000"/>
                </a:lnTo>
                <a:lnTo>
                  <a:pt x="120000" y="102638"/>
                </a:lnTo>
                <a:lnTo>
                  <a:pt x="118766" y="90594"/>
                </a:lnTo>
                <a:lnTo>
                  <a:pt x="114600" y="90850"/>
                </a:lnTo>
                <a:cubicBezTo>
                  <a:pt x="114600" y="90850"/>
                  <a:pt x="114600" y="90850"/>
                  <a:pt x="114600" y="90850"/>
                </a:cubicBezTo>
                <a:close/>
                <a:moveTo>
                  <a:pt x="114600" y="9085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8" name="Google Shape;2858;p205"/>
          <p:cNvSpPr/>
          <p:nvPr/>
        </p:nvSpPr>
        <p:spPr>
          <a:xfrm>
            <a:off x="8445914" y="7579192"/>
            <a:ext cx="201346" cy="75286"/>
          </a:xfrm>
          <a:custGeom>
            <a:rect b="b" l="l" r="r" t="t"/>
            <a:pathLst>
              <a:path extrusionOk="0" h="120000" w="120000">
                <a:moveTo>
                  <a:pt x="8022" y="39700"/>
                </a:moveTo>
                <a:lnTo>
                  <a:pt x="12111" y="49622"/>
                </a:lnTo>
                <a:lnTo>
                  <a:pt x="0" y="53633"/>
                </a:lnTo>
                <a:cubicBezTo>
                  <a:pt x="0" y="53633"/>
                  <a:pt x="8022" y="39700"/>
                  <a:pt x="8022" y="39700"/>
                </a:cubicBezTo>
                <a:close/>
                <a:moveTo>
                  <a:pt x="58450" y="11822"/>
                </a:moveTo>
                <a:lnTo>
                  <a:pt x="64783" y="561"/>
                </a:lnTo>
                <a:lnTo>
                  <a:pt x="74722" y="0"/>
                </a:lnTo>
                <a:lnTo>
                  <a:pt x="68933" y="15966"/>
                </a:lnTo>
                <a:lnTo>
                  <a:pt x="68688" y="35772"/>
                </a:lnTo>
                <a:lnTo>
                  <a:pt x="59583" y="20494"/>
                </a:lnTo>
                <a:lnTo>
                  <a:pt x="58450" y="11822"/>
                </a:lnTo>
                <a:cubicBezTo>
                  <a:pt x="58450" y="11822"/>
                  <a:pt x="58450" y="11822"/>
                  <a:pt x="58450" y="11822"/>
                </a:cubicBezTo>
                <a:close/>
                <a:moveTo>
                  <a:pt x="76677" y="71583"/>
                </a:moveTo>
                <a:lnTo>
                  <a:pt x="71161" y="80822"/>
                </a:lnTo>
                <a:lnTo>
                  <a:pt x="75283" y="94672"/>
                </a:lnTo>
                <a:lnTo>
                  <a:pt x="83288" y="97388"/>
                </a:lnTo>
                <a:lnTo>
                  <a:pt x="76677" y="71583"/>
                </a:lnTo>
                <a:cubicBezTo>
                  <a:pt x="76677" y="71583"/>
                  <a:pt x="76677" y="71583"/>
                  <a:pt x="76677" y="71583"/>
                </a:cubicBezTo>
                <a:close/>
                <a:moveTo>
                  <a:pt x="113861" y="41077"/>
                </a:moveTo>
                <a:lnTo>
                  <a:pt x="108394" y="58211"/>
                </a:lnTo>
                <a:lnTo>
                  <a:pt x="115022" y="72794"/>
                </a:lnTo>
                <a:lnTo>
                  <a:pt x="116855" y="56394"/>
                </a:lnTo>
                <a:lnTo>
                  <a:pt x="113861" y="41077"/>
                </a:lnTo>
                <a:cubicBezTo>
                  <a:pt x="113861" y="41077"/>
                  <a:pt x="113861" y="41077"/>
                  <a:pt x="113861" y="41077"/>
                </a:cubicBezTo>
                <a:close/>
                <a:moveTo>
                  <a:pt x="108394" y="94672"/>
                </a:moveTo>
                <a:lnTo>
                  <a:pt x="120000" y="112622"/>
                </a:lnTo>
                <a:lnTo>
                  <a:pt x="111461" y="120000"/>
                </a:lnTo>
                <a:lnTo>
                  <a:pt x="107822" y="110077"/>
                </a:lnTo>
                <a:lnTo>
                  <a:pt x="108394" y="94672"/>
                </a:lnTo>
                <a:cubicBezTo>
                  <a:pt x="108394" y="94672"/>
                  <a:pt x="108394" y="94672"/>
                  <a:pt x="108394" y="94672"/>
                </a:cubicBezTo>
                <a:close/>
                <a:moveTo>
                  <a:pt x="108394" y="946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59" name="Google Shape;2859;p205"/>
          <p:cNvSpPr/>
          <p:nvPr/>
        </p:nvSpPr>
        <p:spPr>
          <a:xfrm>
            <a:off x="8291839" y="7565185"/>
            <a:ext cx="138317" cy="40269"/>
          </a:xfrm>
          <a:custGeom>
            <a:rect b="b" l="l" r="r" t="t"/>
            <a:pathLst>
              <a:path extrusionOk="0" h="120000" w="120000">
                <a:moveTo>
                  <a:pt x="84300" y="11033"/>
                </a:moveTo>
                <a:lnTo>
                  <a:pt x="77605" y="1527"/>
                </a:lnTo>
                <a:lnTo>
                  <a:pt x="54744" y="11033"/>
                </a:lnTo>
                <a:lnTo>
                  <a:pt x="14477" y="0"/>
                </a:lnTo>
                <a:lnTo>
                  <a:pt x="9994" y="24883"/>
                </a:lnTo>
                <a:lnTo>
                  <a:pt x="405" y="39783"/>
                </a:lnTo>
                <a:lnTo>
                  <a:pt x="1750" y="63300"/>
                </a:lnTo>
                <a:lnTo>
                  <a:pt x="0" y="80455"/>
                </a:lnTo>
                <a:lnTo>
                  <a:pt x="4850" y="109044"/>
                </a:lnTo>
                <a:lnTo>
                  <a:pt x="31294" y="112750"/>
                </a:lnTo>
                <a:lnTo>
                  <a:pt x="38416" y="120000"/>
                </a:lnTo>
                <a:lnTo>
                  <a:pt x="57594" y="105344"/>
                </a:lnTo>
                <a:lnTo>
                  <a:pt x="64816" y="116455"/>
                </a:lnTo>
                <a:lnTo>
                  <a:pt x="83144" y="90200"/>
                </a:lnTo>
                <a:lnTo>
                  <a:pt x="97644" y="42200"/>
                </a:lnTo>
                <a:lnTo>
                  <a:pt x="87272" y="32294"/>
                </a:lnTo>
                <a:cubicBezTo>
                  <a:pt x="87272" y="32294"/>
                  <a:pt x="84300" y="11033"/>
                  <a:pt x="84300" y="11033"/>
                </a:cubicBezTo>
                <a:close/>
                <a:moveTo>
                  <a:pt x="95300" y="99138"/>
                </a:moveTo>
                <a:lnTo>
                  <a:pt x="104538" y="71194"/>
                </a:lnTo>
                <a:lnTo>
                  <a:pt x="120000" y="84400"/>
                </a:lnTo>
                <a:lnTo>
                  <a:pt x="115805" y="95438"/>
                </a:lnTo>
                <a:lnTo>
                  <a:pt x="95300" y="99138"/>
                </a:lnTo>
                <a:cubicBezTo>
                  <a:pt x="95300" y="99138"/>
                  <a:pt x="95300" y="99138"/>
                  <a:pt x="95300" y="99138"/>
                </a:cubicBezTo>
                <a:close/>
                <a:moveTo>
                  <a:pt x="95300" y="9913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0" name="Google Shape;2860;p205"/>
          <p:cNvSpPr/>
          <p:nvPr/>
        </p:nvSpPr>
        <p:spPr>
          <a:xfrm>
            <a:off x="7983692" y="7467139"/>
            <a:ext cx="248619" cy="148821"/>
          </a:xfrm>
          <a:custGeom>
            <a:rect b="b" l="l" r="r" t="t"/>
            <a:pathLst>
              <a:path extrusionOk="0" h="120000" w="120000">
                <a:moveTo>
                  <a:pt x="12788" y="11855"/>
                </a:moveTo>
                <a:lnTo>
                  <a:pt x="13711" y="16583"/>
                </a:lnTo>
                <a:lnTo>
                  <a:pt x="10511" y="25355"/>
                </a:lnTo>
                <a:lnTo>
                  <a:pt x="13005" y="32772"/>
                </a:lnTo>
                <a:lnTo>
                  <a:pt x="11011" y="42838"/>
                </a:lnTo>
                <a:lnTo>
                  <a:pt x="6044" y="46533"/>
                </a:lnTo>
                <a:lnTo>
                  <a:pt x="5166" y="50255"/>
                </a:lnTo>
                <a:lnTo>
                  <a:pt x="8094" y="60011"/>
                </a:lnTo>
                <a:lnTo>
                  <a:pt x="7844" y="67711"/>
                </a:lnTo>
                <a:lnTo>
                  <a:pt x="7405" y="73400"/>
                </a:lnTo>
                <a:lnTo>
                  <a:pt x="0" y="85216"/>
                </a:lnTo>
                <a:lnTo>
                  <a:pt x="516" y="90377"/>
                </a:lnTo>
                <a:lnTo>
                  <a:pt x="3894" y="90750"/>
                </a:lnTo>
                <a:lnTo>
                  <a:pt x="7338" y="101205"/>
                </a:lnTo>
                <a:lnTo>
                  <a:pt x="5255" y="108927"/>
                </a:lnTo>
                <a:lnTo>
                  <a:pt x="10888" y="112300"/>
                </a:lnTo>
                <a:lnTo>
                  <a:pt x="12477" y="116961"/>
                </a:lnTo>
                <a:lnTo>
                  <a:pt x="16505" y="120000"/>
                </a:lnTo>
                <a:lnTo>
                  <a:pt x="20316" y="106216"/>
                </a:lnTo>
                <a:lnTo>
                  <a:pt x="27927" y="91100"/>
                </a:lnTo>
                <a:lnTo>
                  <a:pt x="27005" y="86372"/>
                </a:lnTo>
                <a:lnTo>
                  <a:pt x="29694" y="79633"/>
                </a:lnTo>
                <a:lnTo>
                  <a:pt x="33322" y="84711"/>
                </a:lnTo>
                <a:lnTo>
                  <a:pt x="37561" y="85433"/>
                </a:lnTo>
                <a:lnTo>
                  <a:pt x="41394" y="73966"/>
                </a:lnTo>
                <a:lnTo>
                  <a:pt x="45822" y="78016"/>
                </a:lnTo>
                <a:lnTo>
                  <a:pt x="46272" y="87072"/>
                </a:lnTo>
                <a:lnTo>
                  <a:pt x="49866" y="90444"/>
                </a:lnTo>
                <a:lnTo>
                  <a:pt x="58172" y="87072"/>
                </a:lnTo>
                <a:lnTo>
                  <a:pt x="66472" y="75633"/>
                </a:lnTo>
                <a:lnTo>
                  <a:pt x="75427" y="73333"/>
                </a:lnTo>
                <a:lnTo>
                  <a:pt x="85066" y="75327"/>
                </a:lnTo>
                <a:lnTo>
                  <a:pt x="91061" y="71977"/>
                </a:lnTo>
                <a:lnTo>
                  <a:pt x="95616" y="77294"/>
                </a:lnTo>
                <a:lnTo>
                  <a:pt x="102750" y="78016"/>
                </a:lnTo>
                <a:lnTo>
                  <a:pt x="111472" y="81427"/>
                </a:lnTo>
                <a:lnTo>
                  <a:pt x="113283" y="73966"/>
                </a:lnTo>
                <a:lnTo>
                  <a:pt x="117127" y="73966"/>
                </a:lnTo>
                <a:lnTo>
                  <a:pt x="120000" y="66527"/>
                </a:lnTo>
                <a:lnTo>
                  <a:pt x="117300" y="59855"/>
                </a:lnTo>
                <a:lnTo>
                  <a:pt x="104777" y="49116"/>
                </a:lnTo>
                <a:lnTo>
                  <a:pt x="100033" y="49116"/>
                </a:lnTo>
                <a:lnTo>
                  <a:pt x="92450" y="45394"/>
                </a:lnTo>
                <a:lnTo>
                  <a:pt x="87266" y="45744"/>
                </a:lnTo>
                <a:lnTo>
                  <a:pt x="78983" y="39688"/>
                </a:lnTo>
                <a:lnTo>
                  <a:pt x="70300" y="31983"/>
                </a:lnTo>
                <a:lnTo>
                  <a:pt x="64233" y="31983"/>
                </a:lnTo>
                <a:lnTo>
                  <a:pt x="68455" y="29622"/>
                </a:lnTo>
                <a:lnTo>
                  <a:pt x="77200" y="33344"/>
                </a:lnTo>
                <a:lnTo>
                  <a:pt x="90661" y="35288"/>
                </a:lnTo>
                <a:lnTo>
                  <a:pt x="96011" y="32272"/>
                </a:lnTo>
                <a:lnTo>
                  <a:pt x="92000" y="27611"/>
                </a:lnTo>
                <a:lnTo>
                  <a:pt x="88433" y="28616"/>
                </a:lnTo>
                <a:lnTo>
                  <a:pt x="78333" y="25616"/>
                </a:lnTo>
                <a:lnTo>
                  <a:pt x="73433" y="11133"/>
                </a:lnTo>
                <a:lnTo>
                  <a:pt x="67800" y="11133"/>
                </a:lnTo>
                <a:lnTo>
                  <a:pt x="65100" y="12822"/>
                </a:lnTo>
                <a:lnTo>
                  <a:pt x="61083" y="8422"/>
                </a:lnTo>
                <a:lnTo>
                  <a:pt x="35100" y="0"/>
                </a:lnTo>
                <a:lnTo>
                  <a:pt x="32194" y="2688"/>
                </a:lnTo>
                <a:lnTo>
                  <a:pt x="26338" y="327"/>
                </a:lnTo>
                <a:lnTo>
                  <a:pt x="16038" y="2977"/>
                </a:lnTo>
                <a:cubicBezTo>
                  <a:pt x="16038" y="2977"/>
                  <a:pt x="12788" y="11855"/>
                  <a:pt x="12788" y="11855"/>
                </a:cubicBezTo>
                <a:close/>
                <a:moveTo>
                  <a:pt x="107088" y="83922"/>
                </a:moveTo>
                <a:lnTo>
                  <a:pt x="110627" y="89461"/>
                </a:lnTo>
                <a:lnTo>
                  <a:pt x="115638" y="90444"/>
                </a:lnTo>
                <a:lnTo>
                  <a:pt x="111688" y="94711"/>
                </a:lnTo>
                <a:lnTo>
                  <a:pt x="107466" y="91950"/>
                </a:lnTo>
                <a:lnTo>
                  <a:pt x="105072" y="85433"/>
                </a:lnTo>
                <a:lnTo>
                  <a:pt x="107088" y="83922"/>
                </a:lnTo>
                <a:cubicBezTo>
                  <a:pt x="107088" y="83922"/>
                  <a:pt x="107088" y="83922"/>
                  <a:pt x="107088" y="83922"/>
                </a:cubicBezTo>
                <a:close/>
                <a:moveTo>
                  <a:pt x="107088" y="839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1" name="Google Shape;2861;p205"/>
          <p:cNvSpPr/>
          <p:nvPr/>
        </p:nvSpPr>
        <p:spPr>
          <a:xfrm>
            <a:off x="9342343" y="1414486"/>
            <a:ext cx="2731310" cy="3170770"/>
          </a:xfrm>
          <a:custGeom>
            <a:rect b="b" l="l" r="r" t="t"/>
            <a:pathLst>
              <a:path extrusionOk="0" h="120000" w="120000">
                <a:moveTo>
                  <a:pt x="20033" y="80977"/>
                </a:moveTo>
                <a:lnTo>
                  <a:pt x="20338" y="81155"/>
                </a:lnTo>
                <a:lnTo>
                  <a:pt x="21177" y="81233"/>
                </a:lnTo>
                <a:lnTo>
                  <a:pt x="21322" y="81550"/>
                </a:lnTo>
                <a:lnTo>
                  <a:pt x="21833" y="81633"/>
                </a:lnTo>
                <a:lnTo>
                  <a:pt x="22183" y="81422"/>
                </a:lnTo>
                <a:lnTo>
                  <a:pt x="23694" y="81216"/>
                </a:lnTo>
                <a:lnTo>
                  <a:pt x="24544" y="81216"/>
                </a:lnTo>
                <a:lnTo>
                  <a:pt x="25522" y="80550"/>
                </a:lnTo>
                <a:lnTo>
                  <a:pt x="25366" y="79900"/>
                </a:lnTo>
                <a:lnTo>
                  <a:pt x="25038" y="79338"/>
                </a:lnTo>
                <a:lnTo>
                  <a:pt x="24483" y="79311"/>
                </a:lnTo>
                <a:lnTo>
                  <a:pt x="23955" y="79116"/>
                </a:lnTo>
                <a:lnTo>
                  <a:pt x="23583" y="78066"/>
                </a:lnTo>
                <a:lnTo>
                  <a:pt x="23055" y="77355"/>
                </a:lnTo>
                <a:lnTo>
                  <a:pt x="22183" y="77194"/>
                </a:lnTo>
                <a:lnTo>
                  <a:pt x="21650" y="76733"/>
                </a:lnTo>
                <a:lnTo>
                  <a:pt x="20811" y="76672"/>
                </a:lnTo>
                <a:lnTo>
                  <a:pt x="20200" y="76477"/>
                </a:lnTo>
                <a:lnTo>
                  <a:pt x="20155" y="76750"/>
                </a:lnTo>
                <a:lnTo>
                  <a:pt x="19505" y="77227"/>
                </a:lnTo>
                <a:lnTo>
                  <a:pt x="19505" y="77766"/>
                </a:lnTo>
                <a:lnTo>
                  <a:pt x="20116" y="78038"/>
                </a:lnTo>
                <a:lnTo>
                  <a:pt x="20355" y="78450"/>
                </a:lnTo>
                <a:lnTo>
                  <a:pt x="19833" y="78200"/>
                </a:lnTo>
                <a:lnTo>
                  <a:pt x="19361" y="78355"/>
                </a:lnTo>
                <a:lnTo>
                  <a:pt x="19361" y="78688"/>
                </a:lnTo>
                <a:lnTo>
                  <a:pt x="19177" y="79022"/>
                </a:lnTo>
                <a:lnTo>
                  <a:pt x="19933" y="79355"/>
                </a:lnTo>
                <a:lnTo>
                  <a:pt x="19438" y="79472"/>
                </a:lnTo>
                <a:lnTo>
                  <a:pt x="19277" y="79627"/>
                </a:lnTo>
                <a:lnTo>
                  <a:pt x="19505" y="79994"/>
                </a:lnTo>
                <a:lnTo>
                  <a:pt x="20850" y="80250"/>
                </a:lnTo>
                <a:lnTo>
                  <a:pt x="21055" y="80455"/>
                </a:lnTo>
                <a:lnTo>
                  <a:pt x="21422" y="80550"/>
                </a:lnTo>
                <a:lnTo>
                  <a:pt x="22300" y="80122"/>
                </a:lnTo>
                <a:lnTo>
                  <a:pt x="21666" y="80744"/>
                </a:lnTo>
                <a:lnTo>
                  <a:pt x="21194" y="80755"/>
                </a:lnTo>
                <a:lnTo>
                  <a:pt x="20400" y="80522"/>
                </a:lnTo>
                <a:lnTo>
                  <a:pt x="20072" y="80583"/>
                </a:lnTo>
                <a:cubicBezTo>
                  <a:pt x="20072" y="80583"/>
                  <a:pt x="20033" y="80977"/>
                  <a:pt x="20033" y="80977"/>
                </a:cubicBezTo>
                <a:close/>
                <a:moveTo>
                  <a:pt x="26733" y="79533"/>
                </a:moveTo>
                <a:lnTo>
                  <a:pt x="26733" y="79672"/>
                </a:lnTo>
                <a:lnTo>
                  <a:pt x="27027" y="79633"/>
                </a:lnTo>
                <a:lnTo>
                  <a:pt x="27066" y="79900"/>
                </a:lnTo>
                <a:lnTo>
                  <a:pt x="26905" y="80338"/>
                </a:lnTo>
                <a:lnTo>
                  <a:pt x="27105" y="80522"/>
                </a:lnTo>
                <a:lnTo>
                  <a:pt x="27477" y="80311"/>
                </a:lnTo>
                <a:lnTo>
                  <a:pt x="27683" y="79683"/>
                </a:lnTo>
                <a:lnTo>
                  <a:pt x="28088" y="79377"/>
                </a:lnTo>
                <a:lnTo>
                  <a:pt x="27944" y="79222"/>
                </a:lnTo>
                <a:lnTo>
                  <a:pt x="27661" y="79277"/>
                </a:lnTo>
                <a:lnTo>
                  <a:pt x="27150" y="79238"/>
                </a:lnTo>
                <a:lnTo>
                  <a:pt x="26733" y="79533"/>
                </a:lnTo>
                <a:cubicBezTo>
                  <a:pt x="26733" y="79533"/>
                  <a:pt x="26733" y="79533"/>
                  <a:pt x="26733" y="79533"/>
                </a:cubicBezTo>
                <a:close/>
                <a:moveTo>
                  <a:pt x="20111" y="75338"/>
                </a:moveTo>
                <a:lnTo>
                  <a:pt x="19938" y="75555"/>
                </a:lnTo>
                <a:lnTo>
                  <a:pt x="20205" y="75922"/>
                </a:lnTo>
                <a:lnTo>
                  <a:pt x="20594" y="76011"/>
                </a:lnTo>
                <a:lnTo>
                  <a:pt x="20711" y="75777"/>
                </a:lnTo>
                <a:lnTo>
                  <a:pt x="20400" y="75333"/>
                </a:lnTo>
                <a:lnTo>
                  <a:pt x="20111" y="75338"/>
                </a:lnTo>
                <a:cubicBezTo>
                  <a:pt x="20111" y="75338"/>
                  <a:pt x="20111" y="75338"/>
                  <a:pt x="20111" y="75338"/>
                </a:cubicBezTo>
                <a:close/>
                <a:moveTo>
                  <a:pt x="23511" y="73261"/>
                </a:moveTo>
                <a:lnTo>
                  <a:pt x="23977" y="73461"/>
                </a:lnTo>
                <a:lnTo>
                  <a:pt x="24344" y="73105"/>
                </a:lnTo>
                <a:lnTo>
                  <a:pt x="24283" y="72850"/>
                </a:lnTo>
                <a:lnTo>
                  <a:pt x="24450" y="72238"/>
                </a:lnTo>
                <a:lnTo>
                  <a:pt x="23700" y="72516"/>
                </a:lnTo>
                <a:lnTo>
                  <a:pt x="23477" y="72811"/>
                </a:lnTo>
                <a:lnTo>
                  <a:pt x="23511" y="73261"/>
                </a:lnTo>
                <a:cubicBezTo>
                  <a:pt x="23511" y="73261"/>
                  <a:pt x="23511" y="73261"/>
                  <a:pt x="23511" y="73261"/>
                </a:cubicBezTo>
                <a:close/>
                <a:moveTo>
                  <a:pt x="25283" y="73150"/>
                </a:moveTo>
                <a:lnTo>
                  <a:pt x="25522" y="73305"/>
                </a:lnTo>
                <a:lnTo>
                  <a:pt x="26027" y="73261"/>
                </a:lnTo>
                <a:lnTo>
                  <a:pt x="26444" y="72900"/>
                </a:lnTo>
                <a:lnTo>
                  <a:pt x="26361" y="72450"/>
                </a:lnTo>
                <a:lnTo>
                  <a:pt x="25844" y="72283"/>
                </a:lnTo>
                <a:lnTo>
                  <a:pt x="25483" y="72411"/>
                </a:lnTo>
                <a:lnTo>
                  <a:pt x="25283" y="73150"/>
                </a:lnTo>
                <a:cubicBezTo>
                  <a:pt x="25283" y="73150"/>
                  <a:pt x="25283" y="73150"/>
                  <a:pt x="25283" y="73150"/>
                </a:cubicBezTo>
                <a:close/>
                <a:moveTo>
                  <a:pt x="25238" y="71488"/>
                </a:moveTo>
                <a:lnTo>
                  <a:pt x="25616" y="71494"/>
                </a:lnTo>
                <a:lnTo>
                  <a:pt x="26033" y="71166"/>
                </a:lnTo>
                <a:lnTo>
                  <a:pt x="26455" y="71044"/>
                </a:lnTo>
                <a:lnTo>
                  <a:pt x="26477" y="70872"/>
                </a:lnTo>
                <a:lnTo>
                  <a:pt x="26016" y="70855"/>
                </a:lnTo>
                <a:lnTo>
                  <a:pt x="25638" y="70666"/>
                </a:lnTo>
                <a:lnTo>
                  <a:pt x="25244" y="70861"/>
                </a:lnTo>
                <a:lnTo>
                  <a:pt x="25116" y="71183"/>
                </a:lnTo>
                <a:lnTo>
                  <a:pt x="25238" y="71488"/>
                </a:lnTo>
                <a:cubicBezTo>
                  <a:pt x="25238" y="71488"/>
                  <a:pt x="25238" y="71488"/>
                  <a:pt x="25238" y="71488"/>
                </a:cubicBezTo>
                <a:close/>
                <a:moveTo>
                  <a:pt x="26800" y="74433"/>
                </a:moveTo>
                <a:lnTo>
                  <a:pt x="26650" y="74661"/>
                </a:lnTo>
                <a:lnTo>
                  <a:pt x="27211" y="74966"/>
                </a:lnTo>
                <a:lnTo>
                  <a:pt x="27477" y="74927"/>
                </a:lnTo>
                <a:lnTo>
                  <a:pt x="27305" y="74538"/>
                </a:lnTo>
                <a:cubicBezTo>
                  <a:pt x="27305" y="74538"/>
                  <a:pt x="26816" y="74433"/>
                  <a:pt x="26800" y="74433"/>
                </a:cubicBezTo>
                <a:cubicBezTo>
                  <a:pt x="26800" y="74433"/>
                  <a:pt x="26800" y="74433"/>
                  <a:pt x="26800" y="74433"/>
                </a:cubicBezTo>
                <a:close/>
                <a:moveTo>
                  <a:pt x="27150" y="75477"/>
                </a:moveTo>
                <a:lnTo>
                  <a:pt x="27255" y="75811"/>
                </a:lnTo>
                <a:lnTo>
                  <a:pt x="27505" y="76005"/>
                </a:lnTo>
                <a:lnTo>
                  <a:pt x="27650" y="75777"/>
                </a:lnTo>
                <a:lnTo>
                  <a:pt x="27416" y="75550"/>
                </a:lnTo>
                <a:lnTo>
                  <a:pt x="27150" y="75477"/>
                </a:lnTo>
                <a:cubicBezTo>
                  <a:pt x="27150" y="75477"/>
                  <a:pt x="27150" y="75477"/>
                  <a:pt x="27150" y="75477"/>
                </a:cubicBezTo>
                <a:close/>
                <a:moveTo>
                  <a:pt x="22166" y="84072"/>
                </a:moveTo>
                <a:lnTo>
                  <a:pt x="22833" y="84305"/>
                </a:lnTo>
                <a:lnTo>
                  <a:pt x="23211" y="84261"/>
                </a:lnTo>
                <a:lnTo>
                  <a:pt x="23566" y="84044"/>
                </a:lnTo>
                <a:lnTo>
                  <a:pt x="23255" y="83900"/>
                </a:lnTo>
                <a:lnTo>
                  <a:pt x="22700" y="83794"/>
                </a:lnTo>
                <a:lnTo>
                  <a:pt x="22222" y="83927"/>
                </a:lnTo>
                <a:lnTo>
                  <a:pt x="22166" y="84072"/>
                </a:lnTo>
                <a:cubicBezTo>
                  <a:pt x="22166" y="84072"/>
                  <a:pt x="22166" y="84072"/>
                  <a:pt x="22166" y="84072"/>
                </a:cubicBezTo>
                <a:close/>
                <a:moveTo>
                  <a:pt x="23461" y="84366"/>
                </a:moveTo>
                <a:lnTo>
                  <a:pt x="23611" y="84555"/>
                </a:lnTo>
                <a:lnTo>
                  <a:pt x="24083" y="84544"/>
                </a:lnTo>
                <a:lnTo>
                  <a:pt x="24388" y="84411"/>
                </a:lnTo>
                <a:lnTo>
                  <a:pt x="23911" y="84266"/>
                </a:lnTo>
                <a:lnTo>
                  <a:pt x="23461" y="84366"/>
                </a:lnTo>
                <a:cubicBezTo>
                  <a:pt x="23461" y="84366"/>
                  <a:pt x="23461" y="84366"/>
                  <a:pt x="23461" y="84366"/>
                </a:cubicBezTo>
                <a:close/>
                <a:moveTo>
                  <a:pt x="21216" y="84511"/>
                </a:moveTo>
                <a:lnTo>
                  <a:pt x="21155" y="84688"/>
                </a:lnTo>
                <a:lnTo>
                  <a:pt x="21322" y="84838"/>
                </a:lnTo>
                <a:lnTo>
                  <a:pt x="22138" y="84727"/>
                </a:lnTo>
                <a:lnTo>
                  <a:pt x="22033" y="84488"/>
                </a:lnTo>
                <a:lnTo>
                  <a:pt x="21544" y="84466"/>
                </a:lnTo>
                <a:lnTo>
                  <a:pt x="21216" y="84511"/>
                </a:lnTo>
                <a:cubicBezTo>
                  <a:pt x="21216" y="84511"/>
                  <a:pt x="21216" y="84511"/>
                  <a:pt x="21216" y="84511"/>
                </a:cubicBezTo>
                <a:close/>
                <a:moveTo>
                  <a:pt x="23033" y="86522"/>
                </a:moveTo>
                <a:lnTo>
                  <a:pt x="23416" y="86677"/>
                </a:lnTo>
                <a:lnTo>
                  <a:pt x="24177" y="86594"/>
                </a:lnTo>
                <a:lnTo>
                  <a:pt x="24111" y="86383"/>
                </a:lnTo>
                <a:lnTo>
                  <a:pt x="23461" y="86255"/>
                </a:lnTo>
                <a:lnTo>
                  <a:pt x="23033" y="86355"/>
                </a:lnTo>
                <a:lnTo>
                  <a:pt x="23033" y="86522"/>
                </a:lnTo>
                <a:cubicBezTo>
                  <a:pt x="23033" y="86522"/>
                  <a:pt x="23033" y="86522"/>
                  <a:pt x="23033" y="86522"/>
                </a:cubicBezTo>
                <a:close/>
                <a:moveTo>
                  <a:pt x="18461" y="88044"/>
                </a:moveTo>
                <a:lnTo>
                  <a:pt x="18333" y="88172"/>
                </a:lnTo>
                <a:lnTo>
                  <a:pt x="18472" y="88288"/>
                </a:lnTo>
                <a:lnTo>
                  <a:pt x="18733" y="88250"/>
                </a:lnTo>
                <a:lnTo>
                  <a:pt x="19050" y="87966"/>
                </a:lnTo>
                <a:lnTo>
                  <a:pt x="19083" y="87783"/>
                </a:lnTo>
                <a:lnTo>
                  <a:pt x="18816" y="87788"/>
                </a:lnTo>
                <a:lnTo>
                  <a:pt x="18461" y="88044"/>
                </a:lnTo>
                <a:cubicBezTo>
                  <a:pt x="18461" y="88044"/>
                  <a:pt x="18461" y="88044"/>
                  <a:pt x="18461" y="88044"/>
                </a:cubicBezTo>
                <a:close/>
                <a:moveTo>
                  <a:pt x="17011" y="91827"/>
                </a:moveTo>
                <a:lnTo>
                  <a:pt x="17144" y="92061"/>
                </a:lnTo>
                <a:lnTo>
                  <a:pt x="17388" y="91966"/>
                </a:lnTo>
                <a:lnTo>
                  <a:pt x="17316" y="91816"/>
                </a:lnTo>
                <a:lnTo>
                  <a:pt x="17144" y="91783"/>
                </a:lnTo>
                <a:lnTo>
                  <a:pt x="17011" y="91827"/>
                </a:lnTo>
                <a:cubicBezTo>
                  <a:pt x="17011" y="91827"/>
                  <a:pt x="17011" y="91827"/>
                  <a:pt x="17011" y="91827"/>
                </a:cubicBezTo>
                <a:close/>
                <a:moveTo>
                  <a:pt x="18027" y="92000"/>
                </a:moveTo>
                <a:lnTo>
                  <a:pt x="18272" y="92105"/>
                </a:lnTo>
                <a:lnTo>
                  <a:pt x="18688" y="92105"/>
                </a:lnTo>
                <a:lnTo>
                  <a:pt x="19011" y="91950"/>
                </a:lnTo>
                <a:lnTo>
                  <a:pt x="18488" y="91816"/>
                </a:lnTo>
                <a:lnTo>
                  <a:pt x="18094" y="91905"/>
                </a:lnTo>
                <a:lnTo>
                  <a:pt x="18027" y="92000"/>
                </a:lnTo>
                <a:cubicBezTo>
                  <a:pt x="18027" y="92000"/>
                  <a:pt x="18027" y="92000"/>
                  <a:pt x="18027" y="92000"/>
                </a:cubicBezTo>
                <a:close/>
                <a:moveTo>
                  <a:pt x="17772" y="92438"/>
                </a:moveTo>
                <a:lnTo>
                  <a:pt x="18272" y="92538"/>
                </a:lnTo>
                <a:lnTo>
                  <a:pt x="18477" y="92361"/>
                </a:lnTo>
                <a:lnTo>
                  <a:pt x="18200" y="92272"/>
                </a:lnTo>
                <a:lnTo>
                  <a:pt x="17772" y="92438"/>
                </a:lnTo>
                <a:cubicBezTo>
                  <a:pt x="17772" y="92438"/>
                  <a:pt x="17772" y="92438"/>
                  <a:pt x="17772" y="92438"/>
                </a:cubicBezTo>
                <a:close/>
                <a:moveTo>
                  <a:pt x="17400" y="96750"/>
                </a:moveTo>
                <a:lnTo>
                  <a:pt x="17583" y="96983"/>
                </a:lnTo>
                <a:lnTo>
                  <a:pt x="17994" y="97027"/>
                </a:lnTo>
                <a:lnTo>
                  <a:pt x="18016" y="96700"/>
                </a:lnTo>
                <a:lnTo>
                  <a:pt x="17750" y="96622"/>
                </a:lnTo>
                <a:lnTo>
                  <a:pt x="17400" y="96750"/>
                </a:lnTo>
                <a:cubicBezTo>
                  <a:pt x="17400" y="96750"/>
                  <a:pt x="17400" y="96750"/>
                  <a:pt x="17400" y="96750"/>
                </a:cubicBezTo>
                <a:close/>
                <a:moveTo>
                  <a:pt x="17700" y="97294"/>
                </a:moveTo>
                <a:lnTo>
                  <a:pt x="17483" y="97544"/>
                </a:lnTo>
                <a:lnTo>
                  <a:pt x="17655" y="97572"/>
                </a:lnTo>
                <a:lnTo>
                  <a:pt x="18127" y="97466"/>
                </a:lnTo>
                <a:lnTo>
                  <a:pt x="18038" y="97294"/>
                </a:lnTo>
                <a:lnTo>
                  <a:pt x="17850" y="97250"/>
                </a:lnTo>
                <a:lnTo>
                  <a:pt x="17700" y="97294"/>
                </a:lnTo>
                <a:cubicBezTo>
                  <a:pt x="17700" y="97294"/>
                  <a:pt x="17700" y="97294"/>
                  <a:pt x="17700" y="97294"/>
                </a:cubicBezTo>
                <a:close/>
                <a:moveTo>
                  <a:pt x="20077" y="101816"/>
                </a:moveTo>
                <a:cubicBezTo>
                  <a:pt x="20088" y="101805"/>
                  <a:pt x="20077" y="101933"/>
                  <a:pt x="20077" y="101933"/>
                </a:cubicBezTo>
                <a:lnTo>
                  <a:pt x="20266" y="101877"/>
                </a:lnTo>
                <a:lnTo>
                  <a:pt x="20555" y="101694"/>
                </a:lnTo>
                <a:lnTo>
                  <a:pt x="20750" y="101444"/>
                </a:lnTo>
                <a:lnTo>
                  <a:pt x="20544" y="101427"/>
                </a:lnTo>
                <a:lnTo>
                  <a:pt x="20077" y="101816"/>
                </a:lnTo>
                <a:cubicBezTo>
                  <a:pt x="20077" y="101816"/>
                  <a:pt x="20077" y="101816"/>
                  <a:pt x="20077" y="101816"/>
                </a:cubicBezTo>
                <a:close/>
                <a:moveTo>
                  <a:pt x="20088" y="102294"/>
                </a:moveTo>
                <a:lnTo>
                  <a:pt x="20327" y="102266"/>
                </a:lnTo>
                <a:lnTo>
                  <a:pt x="20766" y="101983"/>
                </a:lnTo>
                <a:lnTo>
                  <a:pt x="21188" y="101533"/>
                </a:lnTo>
                <a:lnTo>
                  <a:pt x="20938" y="101605"/>
                </a:lnTo>
                <a:lnTo>
                  <a:pt x="20677" y="101866"/>
                </a:lnTo>
                <a:lnTo>
                  <a:pt x="20088" y="102294"/>
                </a:lnTo>
                <a:cubicBezTo>
                  <a:pt x="20088" y="102294"/>
                  <a:pt x="20088" y="102294"/>
                  <a:pt x="20088" y="102294"/>
                </a:cubicBezTo>
                <a:close/>
                <a:moveTo>
                  <a:pt x="24022" y="115800"/>
                </a:moveTo>
                <a:lnTo>
                  <a:pt x="24083" y="115950"/>
                </a:lnTo>
                <a:lnTo>
                  <a:pt x="24305" y="115994"/>
                </a:lnTo>
                <a:lnTo>
                  <a:pt x="24438" y="116216"/>
                </a:lnTo>
                <a:lnTo>
                  <a:pt x="24838" y="116083"/>
                </a:lnTo>
                <a:lnTo>
                  <a:pt x="24666" y="115761"/>
                </a:lnTo>
                <a:lnTo>
                  <a:pt x="24244" y="115677"/>
                </a:lnTo>
                <a:lnTo>
                  <a:pt x="24022" y="115800"/>
                </a:lnTo>
                <a:cubicBezTo>
                  <a:pt x="24022" y="115800"/>
                  <a:pt x="24022" y="115800"/>
                  <a:pt x="24022" y="115800"/>
                </a:cubicBezTo>
                <a:close/>
                <a:moveTo>
                  <a:pt x="27077" y="115533"/>
                </a:moveTo>
                <a:lnTo>
                  <a:pt x="27150" y="115783"/>
                </a:lnTo>
                <a:lnTo>
                  <a:pt x="27500" y="115777"/>
                </a:lnTo>
                <a:lnTo>
                  <a:pt x="27527" y="115561"/>
                </a:lnTo>
                <a:lnTo>
                  <a:pt x="27294" y="115444"/>
                </a:lnTo>
                <a:lnTo>
                  <a:pt x="27077" y="115533"/>
                </a:lnTo>
                <a:cubicBezTo>
                  <a:pt x="27077" y="115533"/>
                  <a:pt x="27077" y="115533"/>
                  <a:pt x="27077" y="115533"/>
                </a:cubicBezTo>
                <a:close/>
                <a:moveTo>
                  <a:pt x="28161" y="115638"/>
                </a:moveTo>
                <a:lnTo>
                  <a:pt x="28283" y="115722"/>
                </a:lnTo>
                <a:lnTo>
                  <a:pt x="28622" y="115716"/>
                </a:lnTo>
                <a:lnTo>
                  <a:pt x="28961" y="115555"/>
                </a:lnTo>
                <a:lnTo>
                  <a:pt x="28894" y="115405"/>
                </a:lnTo>
                <a:lnTo>
                  <a:pt x="28477" y="115427"/>
                </a:lnTo>
                <a:lnTo>
                  <a:pt x="28161" y="115638"/>
                </a:lnTo>
                <a:cubicBezTo>
                  <a:pt x="28161" y="115638"/>
                  <a:pt x="28161" y="115638"/>
                  <a:pt x="28161" y="115638"/>
                </a:cubicBezTo>
                <a:close/>
                <a:moveTo>
                  <a:pt x="30272" y="118527"/>
                </a:moveTo>
                <a:lnTo>
                  <a:pt x="30494" y="118527"/>
                </a:lnTo>
                <a:lnTo>
                  <a:pt x="30516" y="118366"/>
                </a:lnTo>
                <a:lnTo>
                  <a:pt x="30794" y="118066"/>
                </a:lnTo>
                <a:lnTo>
                  <a:pt x="30783" y="117783"/>
                </a:lnTo>
                <a:lnTo>
                  <a:pt x="30527" y="117772"/>
                </a:lnTo>
                <a:lnTo>
                  <a:pt x="30422" y="117955"/>
                </a:lnTo>
                <a:lnTo>
                  <a:pt x="30188" y="118122"/>
                </a:lnTo>
                <a:lnTo>
                  <a:pt x="30272" y="118527"/>
                </a:lnTo>
                <a:cubicBezTo>
                  <a:pt x="30272" y="118527"/>
                  <a:pt x="30272" y="118527"/>
                  <a:pt x="30272" y="118527"/>
                </a:cubicBezTo>
                <a:close/>
                <a:moveTo>
                  <a:pt x="33261" y="119922"/>
                </a:moveTo>
                <a:lnTo>
                  <a:pt x="33650" y="119555"/>
                </a:lnTo>
                <a:lnTo>
                  <a:pt x="34050" y="119522"/>
                </a:lnTo>
                <a:lnTo>
                  <a:pt x="34238" y="119638"/>
                </a:lnTo>
                <a:lnTo>
                  <a:pt x="34072" y="119872"/>
                </a:lnTo>
                <a:lnTo>
                  <a:pt x="33705" y="119888"/>
                </a:lnTo>
                <a:lnTo>
                  <a:pt x="33488" y="120000"/>
                </a:lnTo>
                <a:lnTo>
                  <a:pt x="33261" y="119922"/>
                </a:lnTo>
                <a:cubicBezTo>
                  <a:pt x="33261" y="119922"/>
                  <a:pt x="33261" y="119922"/>
                  <a:pt x="33261" y="119922"/>
                </a:cubicBezTo>
                <a:close/>
                <a:moveTo>
                  <a:pt x="20811" y="68883"/>
                </a:moveTo>
                <a:lnTo>
                  <a:pt x="20950" y="69250"/>
                </a:lnTo>
                <a:lnTo>
                  <a:pt x="21250" y="69333"/>
                </a:lnTo>
                <a:lnTo>
                  <a:pt x="21444" y="69122"/>
                </a:lnTo>
                <a:lnTo>
                  <a:pt x="21055" y="68844"/>
                </a:lnTo>
                <a:lnTo>
                  <a:pt x="20811" y="68883"/>
                </a:lnTo>
                <a:cubicBezTo>
                  <a:pt x="20811" y="68883"/>
                  <a:pt x="20811" y="68883"/>
                  <a:pt x="20811" y="68883"/>
                </a:cubicBezTo>
                <a:close/>
                <a:moveTo>
                  <a:pt x="21233" y="67566"/>
                </a:moveTo>
                <a:lnTo>
                  <a:pt x="21227" y="67916"/>
                </a:lnTo>
                <a:lnTo>
                  <a:pt x="21594" y="67900"/>
                </a:lnTo>
                <a:lnTo>
                  <a:pt x="21994" y="67511"/>
                </a:lnTo>
                <a:lnTo>
                  <a:pt x="22550" y="67366"/>
                </a:lnTo>
                <a:lnTo>
                  <a:pt x="22683" y="67138"/>
                </a:lnTo>
                <a:lnTo>
                  <a:pt x="22461" y="67033"/>
                </a:lnTo>
                <a:lnTo>
                  <a:pt x="22188" y="67155"/>
                </a:lnTo>
                <a:lnTo>
                  <a:pt x="21605" y="67188"/>
                </a:lnTo>
                <a:lnTo>
                  <a:pt x="21472" y="67461"/>
                </a:lnTo>
                <a:cubicBezTo>
                  <a:pt x="21472" y="67461"/>
                  <a:pt x="21250" y="67577"/>
                  <a:pt x="21233" y="67566"/>
                </a:cubicBezTo>
                <a:cubicBezTo>
                  <a:pt x="21233" y="67566"/>
                  <a:pt x="21233" y="67566"/>
                  <a:pt x="21233" y="67566"/>
                </a:cubicBezTo>
                <a:close/>
                <a:moveTo>
                  <a:pt x="22183" y="66105"/>
                </a:moveTo>
                <a:lnTo>
                  <a:pt x="22450" y="65877"/>
                </a:lnTo>
                <a:lnTo>
                  <a:pt x="22222" y="65761"/>
                </a:lnTo>
                <a:lnTo>
                  <a:pt x="22011" y="65866"/>
                </a:lnTo>
                <a:lnTo>
                  <a:pt x="22011" y="66061"/>
                </a:lnTo>
                <a:lnTo>
                  <a:pt x="22183" y="66105"/>
                </a:lnTo>
                <a:cubicBezTo>
                  <a:pt x="22183" y="66105"/>
                  <a:pt x="22183" y="66105"/>
                  <a:pt x="22183" y="66105"/>
                </a:cubicBezTo>
                <a:close/>
                <a:moveTo>
                  <a:pt x="22955" y="65877"/>
                </a:moveTo>
                <a:lnTo>
                  <a:pt x="23272" y="65822"/>
                </a:lnTo>
                <a:lnTo>
                  <a:pt x="23188" y="65622"/>
                </a:lnTo>
                <a:lnTo>
                  <a:pt x="22927" y="65727"/>
                </a:lnTo>
                <a:lnTo>
                  <a:pt x="22955" y="65877"/>
                </a:lnTo>
                <a:cubicBezTo>
                  <a:pt x="22955" y="65877"/>
                  <a:pt x="22955" y="65877"/>
                  <a:pt x="22955" y="65877"/>
                </a:cubicBezTo>
                <a:close/>
                <a:moveTo>
                  <a:pt x="23333" y="65438"/>
                </a:moveTo>
                <a:lnTo>
                  <a:pt x="23477" y="65444"/>
                </a:lnTo>
                <a:lnTo>
                  <a:pt x="23711" y="65316"/>
                </a:lnTo>
                <a:lnTo>
                  <a:pt x="23744" y="65150"/>
                </a:lnTo>
                <a:lnTo>
                  <a:pt x="23333" y="65438"/>
                </a:lnTo>
                <a:cubicBezTo>
                  <a:pt x="23333" y="65438"/>
                  <a:pt x="23333" y="65438"/>
                  <a:pt x="23333" y="65438"/>
                </a:cubicBezTo>
                <a:close/>
                <a:moveTo>
                  <a:pt x="22405" y="65572"/>
                </a:moveTo>
                <a:lnTo>
                  <a:pt x="23322" y="65011"/>
                </a:lnTo>
                <a:lnTo>
                  <a:pt x="23833" y="64661"/>
                </a:lnTo>
                <a:lnTo>
                  <a:pt x="23800" y="64427"/>
                </a:lnTo>
                <a:lnTo>
                  <a:pt x="23350" y="64427"/>
                </a:lnTo>
                <a:lnTo>
                  <a:pt x="22866" y="64766"/>
                </a:lnTo>
                <a:lnTo>
                  <a:pt x="22505" y="64800"/>
                </a:lnTo>
                <a:lnTo>
                  <a:pt x="22300" y="65066"/>
                </a:lnTo>
                <a:lnTo>
                  <a:pt x="22088" y="65188"/>
                </a:lnTo>
                <a:lnTo>
                  <a:pt x="22138" y="65438"/>
                </a:lnTo>
                <a:lnTo>
                  <a:pt x="22122" y="65633"/>
                </a:lnTo>
                <a:lnTo>
                  <a:pt x="22283" y="65650"/>
                </a:lnTo>
                <a:lnTo>
                  <a:pt x="22405" y="65572"/>
                </a:lnTo>
                <a:cubicBezTo>
                  <a:pt x="22405" y="65572"/>
                  <a:pt x="22405" y="65572"/>
                  <a:pt x="22405" y="65572"/>
                </a:cubicBezTo>
                <a:close/>
                <a:moveTo>
                  <a:pt x="21538" y="64844"/>
                </a:moveTo>
                <a:lnTo>
                  <a:pt x="21961" y="64694"/>
                </a:lnTo>
                <a:lnTo>
                  <a:pt x="22138" y="64683"/>
                </a:lnTo>
                <a:lnTo>
                  <a:pt x="22105" y="64500"/>
                </a:lnTo>
                <a:lnTo>
                  <a:pt x="21544" y="64516"/>
                </a:lnTo>
                <a:lnTo>
                  <a:pt x="21327" y="64711"/>
                </a:lnTo>
                <a:lnTo>
                  <a:pt x="21538" y="64844"/>
                </a:lnTo>
                <a:cubicBezTo>
                  <a:pt x="21538" y="64844"/>
                  <a:pt x="21538" y="64844"/>
                  <a:pt x="21538" y="64844"/>
                </a:cubicBezTo>
                <a:close/>
                <a:moveTo>
                  <a:pt x="23294" y="63733"/>
                </a:moveTo>
                <a:lnTo>
                  <a:pt x="23561" y="63722"/>
                </a:lnTo>
                <a:lnTo>
                  <a:pt x="23683" y="63511"/>
                </a:lnTo>
                <a:lnTo>
                  <a:pt x="23405" y="63400"/>
                </a:lnTo>
                <a:lnTo>
                  <a:pt x="23050" y="63633"/>
                </a:lnTo>
                <a:cubicBezTo>
                  <a:pt x="23050" y="63633"/>
                  <a:pt x="23272" y="63744"/>
                  <a:pt x="23294" y="63733"/>
                </a:cubicBezTo>
                <a:cubicBezTo>
                  <a:pt x="23294" y="63733"/>
                  <a:pt x="23294" y="63733"/>
                  <a:pt x="23294" y="63733"/>
                </a:cubicBezTo>
                <a:close/>
                <a:moveTo>
                  <a:pt x="22855" y="63388"/>
                </a:moveTo>
                <a:lnTo>
                  <a:pt x="22955" y="63238"/>
                </a:lnTo>
                <a:lnTo>
                  <a:pt x="22700" y="63238"/>
                </a:lnTo>
                <a:lnTo>
                  <a:pt x="22338" y="63205"/>
                </a:lnTo>
                <a:lnTo>
                  <a:pt x="22433" y="63394"/>
                </a:lnTo>
                <a:lnTo>
                  <a:pt x="22855" y="63388"/>
                </a:lnTo>
                <a:cubicBezTo>
                  <a:pt x="22855" y="63388"/>
                  <a:pt x="22855" y="63388"/>
                  <a:pt x="22855" y="63388"/>
                </a:cubicBezTo>
                <a:close/>
                <a:moveTo>
                  <a:pt x="22472" y="62633"/>
                </a:moveTo>
                <a:lnTo>
                  <a:pt x="22738" y="62538"/>
                </a:lnTo>
                <a:lnTo>
                  <a:pt x="22783" y="62400"/>
                </a:lnTo>
                <a:lnTo>
                  <a:pt x="22550" y="62422"/>
                </a:lnTo>
                <a:lnTo>
                  <a:pt x="22472" y="62633"/>
                </a:lnTo>
                <a:cubicBezTo>
                  <a:pt x="22472" y="62633"/>
                  <a:pt x="22472" y="62633"/>
                  <a:pt x="22472" y="62633"/>
                </a:cubicBezTo>
                <a:close/>
                <a:moveTo>
                  <a:pt x="22700" y="62061"/>
                </a:moveTo>
                <a:lnTo>
                  <a:pt x="22872" y="62138"/>
                </a:lnTo>
                <a:lnTo>
                  <a:pt x="23022" y="62011"/>
                </a:lnTo>
                <a:lnTo>
                  <a:pt x="22783" y="61905"/>
                </a:lnTo>
                <a:lnTo>
                  <a:pt x="22700" y="62061"/>
                </a:lnTo>
                <a:cubicBezTo>
                  <a:pt x="22700" y="62061"/>
                  <a:pt x="22700" y="62061"/>
                  <a:pt x="22700" y="62061"/>
                </a:cubicBezTo>
                <a:close/>
                <a:moveTo>
                  <a:pt x="21955" y="62177"/>
                </a:moveTo>
                <a:lnTo>
                  <a:pt x="22144" y="62027"/>
                </a:lnTo>
                <a:lnTo>
                  <a:pt x="22044" y="61861"/>
                </a:lnTo>
                <a:lnTo>
                  <a:pt x="21894" y="62061"/>
                </a:lnTo>
                <a:lnTo>
                  <a:pt x="21955" y="62177"/>
                </a:lnTo>
                <a:cubicBezTo>
                  <a:pt x="21955" y="62177"/>
                  <a:pt x="21955" y="62177"/>
                  <a:pt x="21955" y="62177"/>
                </a:cubicBezTo>
                <a:close/>
                <a:moveTo>
                  <a:pt x="23583" y="61900"/>
                </a:moveTo>
                <a:lnTo>
                  <a:pt x="23683" y="62027"/>
                </a:lnTo>
                <a:lnTo>
                  <a:pt x="23788" y="62027"/>
                </a:lnTo>
                <a:lnTo>
                  <a:pt x="23733" y="61922"/>
                </a:lnTo>
                <a:lnTo>
                  <a:pt x="23583" y="61900"/>
                </a:lnTo>
                <a:cubicBezTo>
                  <a:pt x="23583" y="61900"/>
                  <a:pt x="23583" y="61900"/>
                  <a:pt x="23583" y="61900"/>
                </a:cubicBezTo>
                <a:close/>
                <a:moveTo>
                  <a:pt x="22844" y="61427"/>
                </a:moveTo>
                <a:lnTo>
                  <a:pt x="23072" y="61455"/>
                </a:lnTo>
                <a:lnTo>
                  <a:pt x="23211" y="61316"/>
                </a:lnTo>
                <a:lnTo>
                  <a:pt x="23033" y="61044"/>
                </a:lnTo>
                <a:lnTo>
                  <a:pt x="22905" y="60772"/>
                </a:lnTo>
                <a:lnTo>
                  <a:pt x="22833" y="60961"/>
                </a:lnTo>
                <a:lnTo>
                  <a:pt x="22844" y="61427"/>
                </a:lnTo>
                <a:cubicBezTo>
                  <a:pt x="22844" y="61427"/>
                  <a:pt x="22844" y="61427"/>
                  <a:pt x="22844" y="61427"/>
                </a:cubicBezTo>
                <a:close/>
                <a:moveTo>
                  <a:pt x="22088" y="59666"/>
                </a:moveTo>
                <a:lnTo>
                  <a:pt x="22222" y="59855"/>
                </a:lnTo>
                <a:lnTo>
                  <a:pt x="22638" y="59927"/>
                </a:lnTo>
                <a:lnTo>
                  <a:pt x="22994" y="59705"/>
                </a:lnTo>
                <a:lnTo>
                  <a:pt x="22422" y="59622"/>
                </a:lnTo>
                <a:lnTo>
                  <a:pt x="22222" y="59538"/>
                </a:lnTo>
                <a:lnTo>
                  <a:pt x="22088" y="59666"/>
                </a:lnTo>
                <a:cubicBezTo>
                  <a:pt x="22088" y="59666"/>
                  <a:pt x="22088" y="59666"/>
                  <a:pt x="22088" y="59666"/>
                </a:cubicBezTo>
                <a:close/>
                <a:moveTo>
                  <a:pt x="22638" y="58622"/>
                </a:moveTo>
                <a:lnTo>
                  <a:pt x="22794" y="58844"/>
                </a:lnTo>
                <a:lnTo>
                  <a:pt x="23200" y="58844"/>
                </a:lnTo>
                <a:lnTo>
                  <a:pt x="23416" y="59088"/>
                </a:lnTo>
                <a:lnTo>
                  <a:pt x="23744" y="58950"/>
                </a:lnTo>
                <a:lnTo>
                  <a:pt x="23577" y="58688"/>
                </a:lnTo>
                <a:lnTo>
                  <a:pt x="23061" y="58433"/>
                </a:lnTo>
                <a:lnTo>
                  <a:pt x="22750" y="58483"/>
                </a:lnTo>
                <a:lnTo>
                  <a:pt x="22638" y="58622"/>
                </a:lnTo>
                <a:cubicBezTo>
                  <a:pt x="22638" y="58622"/>
                  <a:pt x="22638" y="58622"/>
                  <a:pt x="22638" y="58622"/>
                </a:cubicBezTo>
                <a:close/>
                <a:moveTo>
                  <a:pt x="22488" y="55777"/>
                </a:moveTo>
                <a:lnTo>
                  <a:pt x="22638" y="55916"/>
                </a:lnTo>
                <a:lnTo>
                  <a:pt x="22827" y="55916"/>
                </a:lnTo>
                <a:lnTo>
                  <a:pt x="22766" y="55738"/>
                </a:lnTo>
                <a:lnTo>
                  <a:pt x="22488" y="55777"/>
                </a:lnTo>
                <a:cubicBezTo>
                  <a:pt x="22488" y="55777"/>
                  <a:pt x="22488" y="55777"/>
                  <a:pt x="22488" y="55777"/>
                </a:cubicBezTo>
                <a:close/>
                <a:moveTo>
                  <a:pt x="21761" y="55150"/>
                </a:moveTo>
                <a:lnTo>
                  <a:pt x="22183" y="55211"/>
                </a:lnTo>
                <a:lnTo>
                  <a:pt x="22450" y="55322"/>
                </a:lnTo>
                <a:lnTo>
                  <a:pt x="23405" y="55283"/>
                </a:lnTo>
                <a:lnTo>
                  <a:pt x="23794" y="55450"/>
                </a:lnTo>
                <a:lnTo>
                  <a:pt x="23950" y="55616"/>
                </a:lnTo>
                <a:lnTo>
                  <a:pt x="24100" y="55316"/>
                </a:lnTo>
                <a:lnTo>
                  <a:pt x="23700" y="55000"/>
                </a:lnTo>
                <a:lnTo>
                  <a:pt x="23005" y="54883"/>
                </a:lnTo>
                <a:lnTo>
                  <a:pt x="22766" y="55022"/>
                </a:lnTo>
                <a:lnTo>
                  <a:pt x="22238" y="54755"/>
                </a:lnTo>
                <a:lnTo>
                  <a:pt x="21900" y="54772"/>
                </a:lnTo>
                <a:lnTo>
                  <a:pt x="21666" y="54950"/>
                </a:lnTo>
                <a:lnTo>
                  <a:pt x="21761" y="55150"/>
                </a:lnTo>
                <a:cubicBezTo>
                  <a:pt x="21761" y="55150"/>
                  <a:pt x="21761" y="55150"/>
                  <a:pt x="21761" y="55150"/>
                </a:cubicBezTo>
                <a:close/>
                <a:moveTo>
                  <a:pt x="21722" y="53222"/>
                </a:moveTo>
                <a:lnTo>
                  <a:pt x="21622" y="53511"/>
                </a:lnTo>
                <a:lnTo>
                  <a:pt x="21833" y="53605"/>
                </a:lnTo>
                <a:lnTo>
                  <a:pt x="22094" y="53327"/>
                </a:lnTo>
                <a:lnTo>
                  <a:pt x="21894" y="53166"/>
                </a:lnTo>
                <a:lnTo>
                  <a:pt x="21722" y="53222"/>
                </a:lnTo>
                <a:cubicBezTo>
                  <a:pt x="21722" y="53222"/>
                  <a:pt x="21722" y="53222"/>
                  <a:pt x="21722" y="53222"/>
                </a:cubicBezTo>
                <a:close/>
                <a:moveTo>
                  <a:pt x="0" y="34894"/>
                </a:moveTo>
                <a:lnTo>
                  <a:pt x="550" y="35405"/>
                </a:lnTo>
                <a:lnTo>
                  <a:pt x="1205" y="35422"/>
                </a:lnTo>
                <a:lnTo>
                  <a:pt x="1688" y="35644"/>
                </a:lnTo>
                <a:lnTo>
                  <a:pt x="2344" y="35355"/>
                </a:lnTo>
                <a:lnTo>
                  <a:pt x="1672" y="34894"/>
                </a:lnTo>
                <a:lnTo>
                  <a:pt x="877" y="34661"/>
                </a:lnTo>
                <a:lnTo>
                  <a:pt x="200" y="34705"/>
                </a:lnTo>
                <a:lnTo>
                  <a:pt x="0" y="34894"/>
                </a:lnTo>
                <a:cubicBezTo>
                  <a:pt x="0" y="34894"/>
                  <a:pt x="0" y="34894"/>
                  <a:pt x="0" y="34894"/>
                </a:cubicBezTo>
                <a:close/>
                <a:moveTo>
                  <a:pt x="2755" y="34833"/>
                </a:moveTo>
                <a:lnTo>
                  <a:pt x="3083" y="35211"/>
                </a:lnTo>
                <a:lnTo>
                  <a:pt x="3883" y="35277"/>
                </a:lnTo>
                <a:lnTo>
                  <a:pt x="4327" y="35438"/>
                </a:lnTo>
                <a:lnTo>
                  <a:pt x="4777" y="35438"/>
                </a:lnTo>
                <a:lnTo>
                  <a:pt x="4466" y="35072"/>
                </a:lnTo>
                <a:lnTo>
                  <a:pt x="4144" y="35072"/>
                </a:lnTo>
                <a:lnTo>
                  <a:pt x="3694" y="34638"/>
                </a:lnTo>
                <a:lnTo>
                  <a:pt x="3183" y="34738"/>
                </a:lnTo>
                <a:lnTo>
                  <a:pt x="2816" y="34638"/>
                </a:lnTo>
                <a:lnTo>
                  <a:pt x="2755" y="34833"/>
                </a:lnTo>
                <a:cubicBezTo>
                  <a:pt x="2755" y="34833"/>
                  <a:pt x="2755" y="34833"/>
                  <a:pt x="2755" y="34833"/>
                </a:cubicBezTo>
                <a:close/>
                <a:moveTo>
                  <a:pt x="22055" y="15616"/>
                </a:moveTo>
                <a:lnTo>
                  <a:pt x="22361" y="15838"/>
                </a:lnTo>
                <a:lnTo>
                  <a:pt x="22444" y="16155"/>
                </a:lnTo>
                <a:lnTo>
                  <a:pt x="22888" y="16316"/>
                </a:lnTo>
                <a:lnTo>
                  <a:pt x="22955" y="15855"/>
                </a:lnTo>
                <a:lnTo>
                  <a:pt x="22566" y="15555"/>
                </a:lnTo>
                <a:lnTo>
                  <a:pt x="22055" y="15616"/>
                </a:lnTo>
                <a:cubicBezTo>
                  <a:pt x="22055" y="15616"/>
                  <a:pt x="22055" y="15616"/>
                  <a:pt x="22055" y="15616"/>
                </a:cubicBezTo>
                <a:close/>
                <a:moveTo>
                  <a:pt x="52666" y="12005"/>
                </a:moveTo>
                <a:lnTo>
                  <a:pt x="52933" y="12183"/>
                </a:lnTo>
                <a:lnTo>
                  <a:pt x="53155" y="11705"/>
                </a:lnTo>
                <a:lnTo>
                  <a:pt x="53100" y="11177"/>
                </a:lnTo>
                <a:lnTo>
                  <a:pt x="52444" y="10638"/>
                </a:lnTo>
                <a:lnTo>
                  <a:pt x="52405" y="9922"/>
                </a:lnTo>
                <a:lnTo>
                  <a:pt x="52666" y="9300"/>
                </a:lnTo>
                <a:lnTo>
                  <a:pt x="52750" y="8633"/>
                </a:lnTo>
                <a:lnTo>
                  <a:pt x="52466" y="8172"/>
                </a:lnTo>
                <a:lnTo>
                  <a:pt x="52466" y="7505"/>
                </a:lnTo>
                <a:lnTo>
                  <a:pt x="52300" y="7200"/>
                </a:lnTo>
                <a:lnTo>
                  <a:pt x="51711" y="7633"/>
                </a:lnTo>
                <a:lnTo>
                  <a:pt x="51727" y="8744"/>
                </a:lnTo>
                <a:lnTo>
                  <a:pt x="51461" y="9155"/>
                </a:lnTo>
                <a:lnTo>
                  <a:pt x="51461" y="9700"/>
                </a:lnTo>
                <a:lnTo>
                  <a:pt x="52055" y="10638"/>
                </a:lnTo>
                <a:lnTo>
                  <a:pt x="52172" y="11305"/>
                </a:lnTo>
                <a:lnTo>
                  <a:pt x="52666" y="12005"/>
                </a:lnTo>
                <a:cubicBezTo>
                  <a:pt x="52666" y="12005"/>
                  <a:pt x="52666" y="12005"/>
                  <a:pt x="52666" y="12005"/>
                </a:cubicBezTo>
                <a:close/>
                <a:moveTo>
                  <a:pt x="53855" y="9283"/>
                </a:moveTo>
                <a:lnTo>
                  <a:pt x="53994" y="9100"/>
                </a:lnTo>
                <a:lnTo>
                  <a:pt x="53844" y="8961"/>
                </a:lnTo>
                <a:lnTo>
                  <a:pt x="53844" y="8644"/>
                </a:lnTo>
                <a:lnTo>
                  <a:pt x="53733" y="8438"/>
                </a:lnTo>
                <a:lnTo>
                  <a:pt x="53477" y="8566"/>
                </a:lnTo>
                <a:lnTo>
                  <a:pt x="53450" y="8900"/>
                </a:lnTo>
                <a:lnTo>
                  <a:pt x="53855" y="9283"/>
                </a:lnTo>
                <a:cubicBezTo>
                  <a:pt x="53855" y="9283"/>
                  <a:pt x="53855" y="9283"/>
                  <a:pt x="53855" y="9283"/>
                </a:cubicBezTo>
                <a:close/>
                <a:moveTo>
                  <a:pt x="61727" y="13483"/>
                </a:moveTo>
                <a:lnTo>
                  <a:pt x="61672" y="13872"/>
                </a:lnTo>
                <a:lnTo>
                  <a:pt x="61788" y="14166"/>
                </a:lnTo>
                <a:lnTo>
                  <a:pt x="61705" y="14605"/>
                </a:lnTo>
                <a:lnTo>
                  <a:pt x="62550" y="15077"/>
                </a:lnTo>
                <a:lnTo>
                  <a:pt x="62866" y="14844"/>
                </a:lnTo>
                <a:lnTo>
                  <a:pt x="62805" y="13855"/>
                </a:lnTo>
                <a:lnTo>
                  <a:pt x="62427" y="13472"/>
                </a:lnTo>
                <a:lnTo>
                  <a:pt x="62061" y="13383"/>
                </a:lnTo>
                <a:lnTo>
                  <a:pt x="61727" y="13483"/>
                </a:lnTo>
                <a:cubicBezTo>
                  <a:pt x="61727" y="13483"/>
                  <a:pt x="61727" y="13483"/>
                  <a:pt x="61727" y="13483"/>
                </a:cubicBezTo>
                <a:close/>
                <a:moveTo>
                  <a:pt x="61755" y="12988"/>
                </a:moveTo>
                <a:lnTo>
                  <a:pt x="62522" y="12938"/>
                </a:lnTo>
                <a:lnTo>
                  <a:pt x="62694" y="12711"/>
                </a:lnTo>
                <a:lnTo>
                  <a:pt x="62622" y="12327"/>
                </a:lnTo>
                <a:lnTo>
                  <a:pt x="62244" y="12138"/>
                </a:lnTo>
                <a:lnTo>
                  <a:pt x="62238" y="11811"/>
                </a:lnTo>
                <a:lnTo>
                  <a:pt x="61966" y="11661"/>
                </a:lnTo>
                <a:lnTo>
                  <a:pt x="61455" y="11750"/>
                </a:lnTo>
                <a:lnTo>
                  <a:pt x="61177" y="12172"/>
                </a:lnTo>
                <a:lnTo>
                  <a:pt x="61216" y="12477"/>
                </a:lnTo>
                <a:lnTo>
                  <a:pt x="61544" y="12916"/>
                </a:lnTo>
                <a:lnTo>
                  <a:pt x="61755" y="12988"/>
                </a:lnTo>
                <a:cubicBezTo>
                  <a:pt x="61755" y="12988"/>
                  <a:pt x="61755" y="12988"/>
                  <a:pt x="61755" y="12988"/>
                </a:cubicBezTo>
                <a:close/>
                <a:moveTo>
                  <a:pt x="60977" y="8766"/>
                </a:moveTo>
                <a:lnTo>
                  <a:pt x="61233" y="8838"/>
                </a:lnTo>
                <a:lnTo>
                  <a:pt x="61577" y="8750"/>
                </a:lnTo>
                <a:lnTo>
                  <a:pt x="61688" y="8444"/>
                </a:lnTo>
                <a:lnTo>
                  <a:pt x="61394" y="8044"/>
                </a:lnTo>
                <a:lnTo>
                  <a:pt x="61166" y="7533"/>
                </a:lnTo>
                <a:lnTo>
                  <a:pt x="60772" y="7222"/>
                </a:lnTo>
                <a:lnTo>
                  <a:pt x="60472" y="7266"/>
                </a:lnTo>
                <a:lnTo>
                  <a:pt x="60427" y="7633"/>
                </a:lnTo>
                <a:lnTo>
                  <a:pt x="60700" y="7972"/>
                </a:lnTo>
                <a:lnTo>
                  <a:pt x="60711" y="8516"/>
                </a:lnTo>
                <a:lnTo>
                  <a:pt x="60977" y="8766"/>
                </a:lnTo>
                <a:cubicBezTo>
                  <a:pt x="60977" y="8766"/>
                  <a:pt x="60977" y="8766"/>
                  <a:pt x="60977" y="8766"/>
                </a:cubicBezTo>
                <a:close/>
                <a:moveTo>
                  <a:pt x="62655" y="4644"/>
                </a:moveTo>
                <a:lnTo>
                  <a:pt x="62755" y="4961"/>
                </a:lnTo>
                <a:lnTo>
                  <a:pt x="63433" y="5022"/>
                </a:lnTo>
                <a:lnTo>
                  <a:pt x="63655" y="5205"/>
                </a:lnTo>
                <a:lnTo>
                  <a:pt x="64083" y="5222"/>
                </a:lnTo>
                <a:lnTo>
                  <a:pt x="64083" y="4994"/>
                </a:lnTo>
                <a:lnTo>
                  <a:pt x="63766" y="4766"/>
                </a:lnTo>
                <a:lnTo>
                  <a:pt x="63477" y="4694"/>
                </a:lnTo>
                <a:lnTo>
                  <a:pt x="63422" y="4327"/>
                </a:lnTo>
                <a:lnTo>
                  <a:pt x="63083" y="4166"/>
                </a:lnTo>
                <a:lnTo>
                  <a:pt x="62683" y="4438"/>
                </a:lnTo>
                <a:lnTo>
                  <a:pt x="62655" y="4644"/>
                </a:lnTo>
                <a:cubicBezTo>
                  <a:pt x="62655" y="4644"/>
                  <a:pt x="62655" y="4644"/>
                  <a:pt x="62655" y="4644"/>
                </a:cubicBezTo>
                <a:close/>
                <a:moveTo>
                  <a:pt x="65405" y="4727"/>
                </a:moveTo>
                <a:lnTo>
                  <a:pt x="65750" y="5372"/>
                </a:lnTo>
                <a:lnTo>
                  <a:pt x="66000" y="5433"/>
                </a:lnTo>
                <a:lnTo>
                  <a:pt x="66038" y="4900"/>
                </a:lnTo>
                <a:lnTo>
                  <a:pt x="65588" y="4627"/>
                </a:lnTo>
                <a:lnTo>
                  <a:pt x="65405" y="4727"/>
                </a:lnTo>
                <a:cubicBezTo>
                  <a:pt x="65405" y="4727"/>
                  <a:pt x="65405" y="4727"/>
                  <a:pt x="65405" y="4727"/>
                </a:cubicBezTo>
                <a:close/>
                <a:moveTo>
                  <a:pt x="65944" y="4377"/>
                </a:moveTo>
                <a:lnTo>
                  <a:pt x="66138" y="4783"/>
                </a:lnTo>
                <a:lnTo>
                  <a:pt x="66611" y="4955"/>
                </a:lnTo>
                <a:lnTo>
                  <a:pt x="67266" y="5500"/>
                </a:lnTo>
                <a:lnTo>
                  <a:pt x="67722" y="5588"/>
                </a:lnTo>
                <a:lnTo>
                  <a:pt x="67911" y="5100"/>
                </a:lnTo>
                <a:lnTo>
                  <a:pt x="67916" y="4627"/>
                </a:lnTo>
                <a:lnTo>
                  <a:pt x="68088" y="4511"/>
                </a:lnTo>
                <a:lnTo>
                  <a:pt x="68061" y="4222"/>
                </a:lnTo>
                <a:lnTo>
                  <a:pt x="67677" y="4166"/>
                </a:lnTo>
                <a:lnTo>
                  <a:pt x="67205" y="3633"/>
                </a:lnTo>
                <a:lnTo>
                  <a:pt x="66844" y="3577"/>
                </a:lnTo>
                <a:lnTo>
                  <a:pt x="66594" y="3788"/>
                </a:lnTo>
                <a:lnTo>
                  <a:pt x="66677" y="4177"/>
                </a:lnTo>
                <a:lnTo>
                  <a:pt x="66800" y="4388"/>
                </a:lnTo>
                <a:lnTo>
                  <a:pt x="66561" y="4605"/>
                </a:lnTo>
                <a:lnTo>
                  <a:pt x="66272" y="4333"/>
                </a:lnTo>
                <a:lnTo>
                  <a:pt x="65944" y="4377"/>
                </a:lnTo>
                <a:cubicBezTo>
                  <a:pt x="65944" y="4377"/>
                  <a:pt x="65944" y="4377"/>
                  <a:pt x="65944" y="4377"/>
                </a:cubicBezTo>
                <a:close/>
                <a:moveTo>
                  <a:pt x="74438" y="2638"/>
                </a:moveTo>
                <a:lnTo>
                  <a:pt x="74450" y="2916"/>
                </a:lnTo>
                <a:lnTo>
                  <a:pt x="74705" y="3016"/>
                </a:lnTo>
                <a:lnTo>
                  <a:pt x="74983" y="2922"/>
                </a:lnTo>
                <a:lnTo>
                  <a:pt x="74972" y="2722"/>
                </a:lnTo>
                <a:lnTo>
                  <a:pt x="74561" y="2522"/>
                </a:lnTo>
                <a:lnTo>
                  <a:pt x="74438" y="2638"/>
                </a:lnTo>
                <a:cubicBezTo>
                  <a:pt x="74438" y="2638"/>
                  <a:pt x="74438" y="2638"/>
                  <a:pt x="74438" y="2638"/>
                </a:cubicBezTo>
                <a:close/>
                <a:moveTo>
                  <a:pt x="75922" y="2200"/>
                </a:moveTo>
                <a:lnTo>
                  <a:pt x="76261" y="2677"/>
                </a:lnTo>
                <a:lnTo>
                  <a:pt x="76400" y="2977"/>
                </a:lnTo>
                <a:lnTo>
                  <a:pt x="76788" y="2961"/>
                </a:lnTo>
                <a:lnTo>
                  <a:pt x="77072" y="2661"/>
                </a:lnTo>
                <a:lnTo>
                  <a:pt x="77355" y="2516"/>
                </a:lnTo>
                <a:lnTo>
                  <a:pt x="76600" y="1972"/>
                </a:lnTo>
                <a:lnTo>
                  <a:pt x="76511" y="1638"/>
                </a:lnTo>
                <a:lnTo>
                  <a:pt x="76222" y="1394"/>
                </a:lnTo>
                <a:lnTo>
                  <a:pt x="76044" y="1555"/>
                </a:lnTo>
                <a:lnTo>
                  <a:pt x="75944" y="1866"/>
                </a:lnTo>
                <a:lnTo>
                  <a:pt x="75783" y="1966"/>
                </a:lnTo>
                <a:lnTo>
                  <a:pt x="75922" y="2200"/>
                </a:lnTo>
                <a:cubicBezTo>
                  <a:pt x="75922" y="2200"/>
                  <a:pt x="75922" y="2200"/>
                  <a:pt x="75922" y="2200"/>
                </a:cubicBezTo>
                <a:close/>
                <a:moveTo>
                  <a:pt x="78272" y="2144"/>
                </a:moveTo>
                <a:lnTo>
                  <a:pt x="78400" y="2300"/>
                </a:lnTo>
                <a:lnTo>
                  <a:pt x="78788" y="2288"/>
                </a:lnTo>
                <a:lnTo>
                  <a:pt x="79061" y="1977"/>
                </a:lnTo>
                <a:lnTo>
                  <a:pt x="79061" y="1627"/>
                </a:lnTo>
                <a:lnTo>
                  <a:pt x="78716" y="1638"/>
                </a:lnTo>
                <a:lnTo>
                  <a:pt x="78288" y="1850"/>
                </a:lnTo>
                <a:lnTo>
                  <a:pt x="78272" y="2144"/>
                </a:lnTo>
                <a:cubicBezTo>
                  <a:pt x="78272" y="2144"/>
                  <a:pt x="78272" y="2144"/>
                  <a:pt x="78272" y="2144"/>
                </a:cubicBezTo>
                <a:close/>
                <a:moveTo>
                  <a:pt x="78194" y="1355"/>
                </a:moveTo>
                <a:lnTo>
                  <a:pt x="78388" y="1405"/>
                </a:lnTo>
                <a:lnTo>
                  <a:pt x="78550" y="1255"/>
                </a:lnTo>
                <a:lnTo>
                  <a:pt x="78666" y="861"/>
                </a:lnTo>
                <a:lnTo>
                  <a:pt x="78444" y="600"/>
                </a:lnTo>
                <a:lnTo>
                  <a:pt x="78144" y="600"/>
                </a:lnTo>
                <a:lnTo>
                  <a:pt x="77966" y="966"/>
                </a:lnTo>
                <a:lnTo>
                  <a:pt x="78194" y="1355"/>
                </a:lnTo>
                <a:cubicBezTo>
                  <a:pt x="78194" y="1355"/>
                  <a:pt x="78194" y="1355"/>
                  <a:pt x="78194" y="1355"/>
                </a:cubicBezTo>
                <a:close/>
                <a:moveTo>
                  <a:pt x="107955" y="17611"/>
                </a:moveTo>
                <a:lnTo>
                  <a:pt x="108144" y="17750"/>
                </a:lnTo>
                <a:lnTo>
                  <a:pt x="108561" y="17450"/>
                </a:lnTo>
                <a:lnTo>
                  <a:pt x="108627" y="16955"/>
                </a:lnTo>
                <a:lnTo>
                  <a:pt x="108783" y="16800"/>
                </a:lnTo>
                <a:lnTo>
                  <a:pt x="108827" y="16388"/>
                </a:lnTo>
                <a:lnTo>
                  <a:pt x="108594" y="16205"/>
                </a:lnTo>
                <a:lnTo>
                  <a:pt x="108205" y="16305"/>
                </a:lnTo>
                <a:lnTo>
                  <a:pt x="107855" y="16761"/>
                </a:lnTo>
                <a:lnTo>
                  <a:pt x="107988" y="17088"/>
                </a:lnTo>
                <a:lnTo>
                  <a:pt x="107955" y="17611"/>
                </a:lnTo>
                <a:cubicBezTo>
                  <a:pt x="107955" y="17611"/>
                  <a:pt x="107955" y="17611"/>
                  <a:pt x="107955" y="17611"/>
                </a:cubicBezTo>
                <a:close/>
                <a:moveTo>
                  <a:pt x="108961" y="18877"/>
                </a:moveTo>
                <a:cubicBezTo>
                  <a:pt x="108938" y="18866"/>
                  <a:pt x="109194" y="18933"/>
                  <a:pt x="109194" y="18933"/>
                </a:cubicBezTo>
                <a:lnTo>
                  <a:pt x="109327" y="18622"/>
                </a:lnTo>
                <a:lnTo>
                  <a:pt x="109350" y="17877"/>
                </a:lnTo>
                <a:lnTo>
                  <a:pt x="109155" y="17694"/>
                </a:lnTo>
                <a:lnTo>
                  <a:pt x="108822" y="17911"/>
                </a:lnTo>
                <a:lnTo>
                  <a:pt x="108666" y="18333"/>
                </a:lnTo>
                <a:lnTo>
                  <a:pt x="108961" y="18877"/>
                </a:lnTo>
                <a:cubicBezTo>
                  <a:pt x="108961" y="18877"/>
                  <a:pt x="108961" y="18877"/>
                  <a:pt x="108961" y="18877"/>
                </a:cubicBezTo>
                <a:close/>
                <a:moveTo>
                  <a:pt x="110622" y="17455"/>
                </a:moveTo>
                <a:lnTo>
                  <a:pt x="110888" y="17277"/>
                </a:lnTo>
                <a:lnTo>
                  <a:pt x="111000" y="16816"/>
                </a:lnTo>
                <a:lnTo>
                  <a:pt x="110905" y="16116"/>
                </a:lnTo>
                <a:lnTo>
                  <a:pt x="111000" y="15866"/>
                </a:lnTo>
                <a:lnTo>
                  <a:pt x="110905" y="15444"/>
                </a:lnTo>
                <a:lnTo>
                  <a:pt x="110455" y="15611"/>
                </a:lnTo>
                <a:lnTo>
                  <a:pt x="110405" y="15883"/>
                </a:lnTo>
                <a:lnTo>
                  <a:pt x="110538" y="16027"/>
                </a:lnTo>
                <a:lnTo>
                  <a:pt x="110550" y="16416"/>
                </a:lnTo>
                <a:lnTo>
                  <a:pt x="110344" y="16816"/>
                </a:lnTo>
                <a:lnTo>
                  <a:pt x="110622" y="17455"/>
                </a:lnTo>
                <a:cubicBezTo>
                  <a:pt x="110622" y="17455"/>
                  <a:pt x="110622" y="17455"/>
                  <a:pt x="110622" y="17455"/>
                </a:cubicBezTo>
                <a:close/>
                <a:moveTo>
                  <a:pt x="104844" y="29661"/>
                </a:moveTo>
                <a:lnTo>
                  <a:pt x="105061" y="29644"/>
                </a:lnTo>
                <a:lnTo>
                  <a:pt x="105255" y="29461"/>
                </a:lnTo>
                <a:lnTo>
                  <a:pt x="105938" y="29511"/>
                </a:lnTo>
                <a:lnTo>
                  <a:pt x="106333" y="29166"/>
                </a:lnTo>
                <a:lnTo>
                  <a:pt x="106350" y="28672"/>
                </a:lnTo>
                <a:lnTo>
                  <a:pt x="105950" y="28355"/>
                </a:lnTo>
                <a:lnTo>
                  <a:pt x="105033" y="28666"/>
                </a:lnTo>
                <a:lnTo>
                  <a:pt x="104805" y="29261"/>
                </a:lnTo>
                <a:lnTo>
                  <a:pt x="104844" y="29661"/>
                </a:lnTo>
                <a:cubicBezTo>
                  <a:pt x="104844" y="29661"/>
                  <a:pt x="104844" y="29661"/>
                  <a:pt x="104844" y="29661"/>
                </a:cubicBezTo>
                <a:close/>
                <a:moveTo>
                  <a:pt x="106477" y="36105"/>
                </a:moveTo>
                <a:lnTo>
                  <a:pt x="106744" y="36488"/>
                </a:lnTo>
                <a:lnTo>
                  <a:pt x="106766" y="36677"/>
                </a:lnTo>
                <a:lnTo>
                  <a:pt x="107283" y="36388"/>
                </a:lnTo>
                <a:lnTo>
                  <a:pt x="107500" y="35833"/>
                </a:lnTo>
                <a:lnTo>
                  <a:pt x="107461" y="35372"/>
                </a:lnTo>
                <a:lnTo>
                  <a:pt x="107605" y="35055"/>
                </a:lnTo>
                <a:lnTo>
                  <a:pt x="107361" y="34911"/>
                </a:lnTo>
                <a:lnTo>
                  <a:pt x="106994" y="35105"/>
                </a:lnTo>
                <a:lnTo>
                  <a:pt x="106850" y="35472"/>
                </a:lnTo>
                <a:lnTo>
                  <a:pt x="106477" y="36105"/>
                </a:lnTo>
                <a:cubicBezTo>
                  <a:pt x="106477" y="36105"/>
                  <a:pt x="106477" y="36105"/>
                  <a:pt x="106477" y="36105"/>
                </a:cubicBezTo>
                <a:close/>
                <a:moveTo>
                  <a:pt x="104016" y="40844"/>
                </a:moveTo>
                <a:lnTo>
                  <a:pt x="103905" y="41005"/>
                </a:lnTo>
                <a:lnTo>
                  <a:pt x="104133" y="41138"/>
                </a:lnTo>
                <a:lnTo>
                  <a:pt x="104255" y="41033"/>
                </a:lnTo>
                <a:lnTo>
                  <a:pt x="104283" y="40833"/>
                </a:lnTo>
                <a:lnTo>
                  <a:pt x="104016" y="40844"/>
                </a:lnTo>
                <a:cubicBezTo>
                  <a:pt x="104016" y="40844"/>
                  <a:pt x="104016" y="40844"/>
                  <a:pt x="104016" y="40844"/>
                </a:cubicBezTo>
                <a:close/>
                <a:moveTo>
                  <a:pt x="103694" y="42433"/>
                </a:moveTo>
                <a:lnTo>
                  <a:pt x="103811" y="42516"/>
                </a:lnTo>
                <a:lnTo>
                  <a:pt x="104050" y="42422"/>
                </a:lnTo>
                <a:lnTo>
                  <a:pt x="104211" y="41977"/>
                </a:lnTo>
                <a:lnTo>
                  <a:pt x="104166" y="41705"/>
                </a:lnTo>
                <a:lnTo>
                  <a:pt x="103994" y="41855"/>
                </a:lnTo>
                <a:lnTo>
                  <a:pt x="103694" y="42433"/>
                </a:lnTo>
                <a:cubicBezTo>
                  <a:pt x="103694" y="42433"/>
                  <a:pt x="103694" y="42433"/>
                  <a:pt x="103694" y="42433"/>
                </a:cubicBezTo>
                <a:close/>
                <a:moveTo>
                  <a:pt x="105305" y="44966"/>
                </a:moveTo>
                <a:cubicBezTo>
                  <a:pt x="105294" y="44972"/>
                  <a:pt x="105416" y="45200"/>
                  <a:pt x="105416" y="45200"/>
                </a:cubicBezTo>
                <a:lnTo>
                  <a:pt x="105838" y="45183"/>
                </a:lnTo>
                <a:lnTo>
                  <a:pt x="106016" y="44950"/>
                </a:lnTo>
                <a:lnTo>
                  <a:pt x="105922" y="44716"/>
                </a:lnTo>
                <a:lnTo>
                  <a:pt x="106005" y="44300"/>
                </a:lnTo>
                <a:lnTo>
                  <a:pt x="106238" y="44044"/>
                </a:lnTo>
                <a:lnTo>
                  <a:pt x="106205" y="43588"/>
                </a:lnTo>
                <a:lnTo>
                  <a:pt x="105644" y="44155"/>
                </a:lnTo>
                <a:lnTo>
                  <a:pt x="105600" y="44588"/>
                </a:lnTo>
                <a:lnTo>
                  <a:pt x="105305" y="44966"/>
                </a:lnTo>
                <a:cubicBezTo>
                  <a:pt x="105305" y="44966"/>
                  <a:pt x="105305" y="44966"/>
                  <a:pt x="105305" y="44966"/>
                </a:cubicBezTo>
                <a:close/>
                <a:moveTo>
                  <a:pt x="101727" y="43261"/>
                </a:moveTo>
                <a:lnTo>
                  <a:pt x="102127" y="43783"/>
                </a:lnTo>
                <a:lnTo>
                  <a:pt x="102544" y="43983"/>
                </a:lnTo>
                <a:lnTo>
                  <a:pt x="102883" y="44011"/>
                </a:lnTo>
                <a:lnTo>
                  <a:pt x="102866" y="43750"/>
                </a:lnTo>
                <a:lnTo>
                  <a:pt x="102461" y="43577"/>
                </a:lnTo>
                <a:lnTo>
                  <a:pt x="102077" y="43166"/>
                </a:lnTo>
                <a:lnTo>
                  <a:pt x="101838" y="43138"/>
                </a:lnTo>
                <a:lnTo>
                  <a:pt x="101727" y="43261"/>
                </a:lnTo>
                <a:cubicBezTo>
                  <a:pt x="101727" y="43261"/>
                  <a:pt x="101727" y="43261"/>
                  <a:pt x="101727" y="43261"/>
                </a:cubicBezTo>
                <a:close/>
                <a:moveTo>
                  <a:pt x="98038" y="50527"/>
                </a:moveTo>
                <a:lnTo>
                  <a:pt x="98305" y="50827"/>
                </a:lnTo>
                <a:lnTo>
                  <a:pt x="98633" y="50711"/>
                </a:lnTo>
                <a:lnTo>
                  <a:pt x="98433" y="50394"/>
                </a:lnTo>
                <a:lnTo>
                  <a:pt x="98177" y="50416"/>
                </a:lnTo>
                <a:lnTo>
                  <a:pt x="98038" y="50527"/>
                </a:lnTo>
                <a:cubicBezTo>
                  <a:pt x="98038" y="50527"/>
                  <a:pt x="98038" y="50527"/>
                  <a:pt x="98038" y="50527"/>
                </a:cubicBezTo>
                <a:close/>
                <a:moveTo>
                  <a:pt x="98738" y="51244"/>
                </a:moveTo>
                <a:lnTo>
                  <a:pt x="98577" y="51555"/>
                </a:lnTo>
                <a:lnTo>
                  <a:pt x="98783" y="51683"/>
                </a:lnTo>
                <a:lnTo>
                  <a:pt x="99355" y="51666"/>
                </a:lnTo>
                <a:lnTo>
                  <a:pt x="99655" y="51411"/>
                </a:lnTo>
                <a:lnTo>
                  <a:pt x="99405" y="51155"/>
                </a:lnTo>
                <a:lnTo>
                  <a:pt x="98933" y="51094"/>
                </a:lnTo>
                <a:lnTo>
                  <a:pt x="98738" y="51244"/>
                </a:lnTo>
                <a:cubicBezTo>
                  <a:pt x="98738" y="51244"/>
                  <a:pt x="98738" y="51244"/>
                  <a:pt x="98738" y="51244"/>
                </a:cubicBezTo>
                <a:close/>
                <a:moveTo>
                  <a:pt x="102977" y="50172"/>
                </a:moveTo>
                <a:lnTo>
                  <a:pt x="102550" y="50444"/>
                </a:lnTo>
                <a:lnTo>
                  <a:pt x="102616" y="50611"/>
                </a:lnTo>
                <a:lnTo>
                  <a:pt x="102922" y="50827"/>
                </a:lnTo>
                <a:lnTo>
                  <a:pt x="102994" y="51083"/>
                </a:lnTo>
                <a:lnTo>
                  <a:pt x="102750" y="51300"/>
                </a:lnTo>
                <a:lnTo>
                  <a:pt x="102727" y="51872"/>
                </a:lnTo>
                <a:lnTo>
                  <a:pt x="103077" y="52361"/>
                </a:lnTo>
                <a:lnTo>
                  <a:pt x="103116" y="53055"/>
                </a:lnTo>
                <a:lnTo>
                  <a:pt x="102933" y="53527"/>
                </a:lnTo>
                <a:lnTo>
                  <a:pt x="102911" y="54011"/>
                </a:lnTo>
                <a:lnTo>
                  <a:pt x="103116" y="54222"/>
                </a:lnTo>
                <a:lnTo>
                  <a:pt x="103344" y="54000"/>
                </a:lnTo>
                <a:lnTo>
                  <a:pt x="103438" y="53372"/>
                </a:lnTo>
                <a:lnTo>
                  <a:pt x="103694" y="53166"/>
                </a:lnTo>
                <a:lnTo>
                  <a:pt x="103611" y="52544"/>
                </a:lnTo>
                <a:lnTo>
                  <a:pt x="103272" y="52072"/>
                </a:lnTo>
                <a:lnTo>
                  <a:pt x="103177" y="51222"/>
                </a:lnTo>
                <a:lnTo>
                  <a:pt x="103350" y="50755"/>
                </a:lnTo>
                <a:lnTo>
                  <a:pt x="103244" y="50405"/>
                </a:lnTo>
                <a:lnTo>
                  <a:pt x="102977" y="50172"/>
                </a:lnTo>
                <a:cubicBezTo>
                  <a:pt x="102977" y="50172"/>
                  <a:pt x="102977" y="50172"/>
                  <a:pt x="102977" y="50172"/>
                </a:cubicBezTo>
                <a:close/>
                <a:moveTo>
                  <a:pt x="102255" y="57183"/>
                </a:moveTo>
                <a:lnTo>
                  <a:pt x="102255" y="58105"/>
                </a:lnTo>
                <a:lnTo>
                  <a:pt x="102050" y="58583"/>
                </a:lnTo>
                <a:lnTo>
                  <a:pt x="102233" y="58961"/>
                </a:lnTo>
                <a:lnTo>
                  <a:pt x="102727" y="59283"/>
                </a:lnTo>
                <a:lnTo>
                  <a:pt x="103316" y="59188"/>
                </a:lnTo>
                <a:lnTo>
                  <a:pt x="103911" y="59188"/>
                </a:lnTo>
                <a:lnTo>
                  <a:pt x="104138" y="59044"/>
                </a:lnTo>
                <a:lnTo>
                  <a:pt x="104238" y="59344"/>
                </a:lnTo>
                <a:lnTo>
                  <a:pt x="104627" y="59488"/>
                </a:lnTo>
                <a:lnTo>
                  <a:pt x="104888" y="59044"/>
                </a:lnTo>
                <a:lnTo>
                  <a:pt x="105133" y="58916"/>
                </a:lnTo>
                <a:lnTo>
                  <a:pt x="105133" y="58277"/>
                </a:lnTo>
                <a:lnTo>
                  <a:pt x="104783" y="58105"/>
                </a:lnTo>
                <a:lnTo>
                  <a:pt x="104650" y="58388"/>
                </a:lnTo>
                <a:lnTo>
                  <a:pt x="104650" y="58661"/>
                </a:lnTo>
                <a:lnTo>
                  <a:pt x="104294" y="58505"/>
                </a:lnTo>
                <a:lnTo>
                  <a:pt x="103950" y="58072"/>
                </a:lnTo>
                <a:lnTo>
                  <a:pt x="103988" y="57788"/>
                </a:lnTo>
                <a:lnTo>
                  <a:pt x="103622" y="57438"/>
                </a:lnTo>
                <a:lnTo>
                  <a:pt x="103888" y="57250"/>
                </a:lnTo>
                <a:lnTo>
                  <a:pt x="104155" y="57250"/>
                </a:lnTo>
                <a:lnTo>
                  <a:pt x="104194" y="56894"/>
                </a:lnTo>
                <a:lnTo>
                  <a:pt x="103827" y="56755"/>
                </a:lnTo>
                <a:lnTo>
                  <a:pt x="103338" y="57105"/>
                </a:lnTo>
                <a:lnTo>
                  <a:pt x="102905" y="57022"/>
                </a:lnTo>
                <a:lnTo>
                  <a:pt x="102705" y="57133"/>
                </a:lnTo>
                <a:lnTo>
                  <a:pt x="102255" y="57183"/>
                </a:lnTo>
                <a:cubicBezTo>
                  <a:pt x="102255" y="57183"/>
                  <a:pt x="102255" y="57183"/>
                  <a:pt x="102255" y="57183"/>
                </a:cubicBezTo>
                <a:close/>
                <a:moveTo>
                  <a:pt x="98800" y="58872"/>
                </a:moveTo>
                <a:lnTo>
                  <a:pt x="98594" y="59150"/>
                </a:lnTo>
                <a:lnTo>
                  <a:pt x="98583" y="59716"/>
                </a:lnTo>
                <a:lnTo>
                  <a:pt x="98777" y="60083"/>
                </a:lnTo>
                <a:lnTo>
                  <a:pt x="99227" y="60344"/>
                </a:lnTo>
                <a:lnTo>
                  <a:pt x="99500" y="60194"/>
                </a:lnTo>
                <a:lnTo>
                  <a:pt x="99533" y="59833"/>
                </a:lnTo>
                <a:lnTo>
                  <a:pt x="99772" y="59600"/>
                </a:lnTo>
                <a:lnTo>
                  <a:pt x="99700" y="59211"/>
                </a:lnTo>
                <a:lnTo>
                  <a:pt x="99172" y="58922"/>
                </a:lnTo>
                <a:lnTo>
                  <a:pt x="98800" y="58872"/>
                </a:lnTo>
                <a:cubicBezTo>
                  <a:pt x="98800" y="58872"/>
                  <a:pt x="98800" y="58872"/>
                  <a:pt x="98800" y="58872"/>
                </a:cubicBezTo>
                <a:close/>
                <a:moveTo>
                  <a:pt x="101155" y="61338"/>
                </a:moveTo>
                <a:lnTo>
                  <a:pt x="101450" y="61383"/>
                </a:lnTo>
                <a:lnTo>
                  <a:pt x="101850" y="61038"/>
                </a:lnTo>
                <a:lnTo>
                  <a:pt x="101827" y="60800"/>
                </a:lnTo>
                <a:lnTo>
                  <a:pt x="101522" y="60811"/>
                </a:lnTo>
                <a:lnTo>
                  <a:pt x="101172" y="61011"/>
                </a:lnTo>
                <a:lnTo>
                  <a:pt x="101155" y="61338"/>
                </a:lnTo>
                <a:cubicBezTo>
                  <a:pt x="101155" y="61338"/>
                  <a:pt x="101155" y="61338"/>
                  <a:pt x="101155" y="61338"/>
                </a:cubicBezTo>
                <a:close/>
                <a:moveTo>
                  <a:pt x="95822" y="61716"/>
                </a:moveTo>
                <a:lnTo>
                  <a:pt x="95372" y="62333"/>
                </a:lnTo>
                <a:lnTo>
                  <a:pt x="95388" y="62700"/>
                </a:lnTo>
                <a:lnTo>
                  <a:pt x="95783" y="62911"/>
                </a:lnTo>
                <a:lnTo>
                  <a:pt x="96188" y="63022"/>
                </a:lnTo>
                <a:lnTo>
                  <a:pt x="96722" y="63416"/>
                </a:lnTo>
                <a:lnTo>
                  <a:pt x="97111" y="63416"/>
                </a:lnTo>
                <a:lnTo>
                  <a:pt x="97738" y="63483"/>
                </a:lnTo>
                <a:lnTo>
                  <a:pt x="98211" y="63261"/>
                </a:lnTo>
                <a:lnTo>
                  <a:pt x="98311" y="62844"/>
                </a:lnTo>
                <a:lnTo>
                  <a:pt x="98516" y="62577"/>
                </a:lnTo>
                <a:lnTo>
                  <a:pt x="98494" y="62022"/>
                </a:lnTo>
                <a:lnTo>
                  <a:pt x="97350" y="61494"/>
                </a:lnTo>
                <a:lnTo>
                  <a:pt x="96594" y="61605"/>
                </a:lnTo>
                <a:lnTo>
                  <a:pt x="95822" y="61716"/>
                </a:lnTo>
                <a:cubicBezTo>
                  <a:pt x="95822" y="61716"/>
                  <a:pt x="95822" y="61716"/>
                  <a:pt x="95822" y="61716"/>
                </a:cubicBezTo>
                <a:close/>
                <a:moveTo>
                  <a:pt x="95333" y="68311"/>
                </a:moveTo>
                <a:lnTo>
                  <a:pt x="95577" y="68438"/>
                </a:lnTo>
                <a:lnTo>
                  <a:pt x="95877" y="68300"/>
                </a:lnTo>
                <a:lnTo>
                  <a:pt x="95838" y="68055"/>
                </a:lnTo>
                <a:lnTo>
                  <a:pt x="95472" y="68138"/>
                </a:lnTo>
                <a:lnTo>
                  <a:pt x="95333" y="68311"/>
                </a:lnTo>
                <a:cubicBezTo>
                  <a:pt x="95333" y="68311"/>
                  <a:pt x="95333" y="68311"/>
                  <a:pt x="95333" y="68311"/>
                </a:cubicBezTo>
                <a:close/>
                <a:moveTo>
                  <a:pt x="86627" y="67216"/>
                </a:moveTo>
                <a:lnTo>
                  <a:pt x="87005" y="67511"/>
                </a:lnTo>
                <a:lnTo>
                  <a:pt x="87761" y="67588"/>
                </a:lnTo>
                <a:lnTo>
                  <a:pt x="88383" y="68116"/>
                </a:lnTo>
                <a:lnTo>
                  <a:pt x="89166" y="68355"/>
                </a:lnTo>
                <a:lnTo>
                  <a:pt x="90300" y="68261"/>
                </a:lnTo>
                <a:lnTo>
                  <a:pt x="91922" y="68338"/>
                </a:lnTo>
                <a:lnTo>
                  <a:pt x="92611" y="68211"/>
                </a:lnTo>
                <a:lnTo>
                  <a:pt x="92588" y="68011"/>
                </a:lnTo>
                <a:lnTo>
                  <a:pt x="91933" y="67916"/>
                </a:lnTo>
                <a:lnTo>
                  <a:pt x="90583" y="67955"/>
                </a:lnTo>
                <a:lnTo>
                  <a:pt x="90038" y="67783"/>
                </a:lnTo>
                <a:lnTo>
                  <a:pt x="89288" y="67461"/>
                </a:lnTo>
                <a:lnTo>
                  <a:pt x="88722" y="67394"/>
                </a:lnTo>
                <a:lnTo>
                  <a:pt x="88477" y="67155"/>
                </a:lnTo>
                <a:lnTo>
                  <a:pt x="88722" y="66988"/>
                </a:lnTo>
                <a:lnTo>
                  <a:pt x="89111" y="66994"/>
                </a:lnTo>
                <a:lnTo>
                  <a:pt x="89977" y="67494"/>
                </a:lnTo>
                <a:lnTo>
                  <a:pt x="91005" y="67633"/>
                </a:lnTo>
                <a:lnTo>
                  <a:pt x="91311" y="67594"/>
                </a:lnTo>
                <a:lnTo>
                  <a:pt x="91027" y="67344"/>
                </a:lnTo>
                <a:lnTo>
                  <a:pt x="89838" y="66683"/>
                </a:lnTo>
                <a:lnTo>
                  <a:pt x="88138" y="66438"/>
                </a:lnTo>
                <a:lnTo>
                  <a:pt x="87716" y="66544"/>
                </a:lnTo>
                <a:lnTo>
                  <a:pt x="87711" y="66800"/>
                </a:lnTo>
                <a:lnTo>
                  <a:pt x="86950" y="66988"/>
                </a:lnTo>
                <a:lnTo>
                  <a:pt x="86627" y="67216"/>
                </a:lnTo>
                <a:cubicBezTo>
                  <a:pt x="86627" y="67216"/>
                  <a:pt x="86627" y="67216"/>
                  <a:pt x="86627" y="67216"/>
                </a:cubicBezTo>
                <a:close/>
                <a:moveTo>
                  <a:pt x="88866" y="68722"/>
                </a:moveTo>
                <a:lnTo>
                  <a:pt x="89216" y="68955"/>
                </a:lnTo>
                <a:lnTo>
                  <a:pt x="90116" y="68966"/>
                </a:lnTo>
                <a:lnTo>
                  <a:pt x="90633" y="69194"/>
                </a:lnTo>
                <a:lnTo>
                  <a:pt x="91372" y="69300"/>
                </a:lnTo>
                <a:lnTo>
                  <a:pt x="92005" y="69561"/>
                </a:lnTo>
                <a:lnTo>
                  <a:pt x="92433" y="69538"/>
                </a:lnTo>
                <a:lnTo>
                  <a:pt x="92661" y="69627"/>
                </a:lnTo>
                <a:lnTo>
                  <a:pt x="92672" y="69883"/>
                </a:lnTo>
                <a:lnTo>
                  <a:pt x="93000" y="70066"/>
                </a:lnTo>
                <a:lnTo>
                  <a:pt x="93533" y="70033"/>
                </a:lnTo>
                <a:lnTo>
                  <a:pt x="93855" y="70138"/>
                </a:lnTo>
                <a:lnTo>
                  <a:pt x="94250" y="70055"/>
                </a:lnTo>
                <a:lnTo>
                  <a:pt x="94272" y="69816"/>
                </a:lnTo>
                <a:lnTo>
                  <a:pt x="94100" y="69616"/>
                </a:lnTo>
                <a:lnTo>
                  <a:pt x="94227" y="69311"/>
                </a:lnTo>
                <a:lnTo>
                  <a:pt x="94461" y="69233"/>
                </a:lnTo>
                <a:lnTo>
                  <a:pt x="93788" y="68844"/>
                </a:lnTo>
                <a:lnTo>
                  <a:pt x="93322" y="68777"/>
                </a:lnTo>
                <a:lnTo>
                  <a:pt x="92622" y="68438"/>
                </a:lnTo>
                <a:lnTo>
                  <a:pt x="91966" y="68438"/>
                </a:lnTo>
                <a:lnTo>
                  <a:pt x="90983" y="68633"/>
                </a:lnTo>
                <a:lnTo>
                  <a:pt x="90411" y="68483"/>
                </a:lnTo>
                <a:lnTo>
                  <a:pt x="89583" y="68550"/>
                </a:lnTo>
                <a:lnTo>
                  <a:pt x="89088" y="68533"/>
                </a:lnTo>
                <a:cubicBezTo>
                  <a:pt x="89088" y="68533"/>
                  <a:pt x="88866" y="68700"/>
                  <a:pt x="88866" y="68722"/>
                </a:cubicBezTo>
                <a:cubicBezTo>
                  <a:pt x="88866" y="68722"/>
                  <a:pt x="88866" y="68722"/>
                  <a:pt x="88866" y="68722"/>
                </a:cubicBezTo>
                <a:close/>
                <a:moveTo>
                  <a:pt x="87661" y="69538"/>
                </a:moveTo>
                <a:lnTo>
                  <a:pt x="87927" y="69400"/>
                </a:lnTo>
                <a:lnTo>
                  <a:pt x="87872" y="69144"/>
                </a:lnTo>
                <a:lnTo>
                  <a:pt x="88155" y="68866"/>
                </a:lnTo>
                <a:lnTo>
                  <a:pt x="87433" y="69122"/>
                </a:lnTo>
                <a:lnTo>
                  <a:pt x="87388" y="69383"/>
                </a:lnTo>
                <a:lnTo>
                  <a:pt x="87661" y="69538"/>
                </a:lnTo>
                <a:cubicBezTo>
                  <a:pt x="87661" y="69538"/>
                  <a:pt x="87661" y="69538"/>
                  <a:pt x="87661" y="69538"/>
                </a:cubicBezTo>
                <a:close/>
                <a:moveTo>
                  <a:pt x="88927" y="69322"/>
                </a:moveTo>
                <a:lnTo>
                  <a:pt x="88938" y="69611"/>
                </a:lnTo>
                <a:lnTo>
                  <a:pt x="89061" y="69755"/>
                </a:lnTo>
                <a:lnTo>
                  <a:pt x="89027" y="70077"/>
                </a:lnTo>
                <a:lnTo>
                  <a:pt x="89411" y="70622"/>
                </a:lnTo>
                <a:lnTo>
                  <a:pt x="89666" y="71088"/>
                </a:lnTo>
                <a:lnTo>
                  <a:pt x="90388" y="71244"/>
                </a:lnTo>
                <a:lnTo>
                  <a:pt x="91027" y="71650"/>
                </a:lnTo>
                <a:lnTo>
                  <a:pt x="91455" y="72122"/>
                </a:lnTo>
                <a:lnTo>
                  <a:pt x="91994" y="72327"/>
                </a:lnTo>
                <a:lnTo>
                  <a:pt x="92316" y="72355"/>
                </a:lnTo>
                <a:lnTo>
                  <a:pt x="92444" y="72588"/>
                </a:lnTo>
                <a:lnTo>
                  <a:pt x="93016" y="72761"/>
                </a:lnTo>
                <a:lnTo>
                  <a:pt x="93150" y="72605"/>
                </a:lnTo>
                <a:lnTo>
                  <a:pt x="93133" y="72338"/>
                </a:lnTo>
                <a:lnTo>
                  <a:pt x="93438" y="72155"/>
                </a:lnTo>
                <a:lnTo>
                  <a:pt x="93050" y="71716"/>
                </a:lnTo>
                <a:lnTo>
                  <a:pt x="92461" y="71544"/>
                </a:lnTo>
                <a:lnTo>
                  <a:pt x="92227" y="71544"/>
                </a:lnTo>
                <a:lnTo>
                  <a:pt x="91933" y="71250"/>
                </a:lnTo>
                <a:lnTo>
                  <a:pt x="92116" y="71127"/>
                </a:lnTo>
                <a:lnTo>
                  <a:pt x="92294" y="70927"/>
                </a:lnTo>
                <a:lnTo>
                  <a:pt x="92600" y="71000"/>
                </a:lnTo>
                <a:lnTo>
                  <a:pt x="93050" y="71261"/>
                </a:lnTo>
                <a:lnTo>
                  <a:pt x="93644" y="71316"/>
                </a:lnTo>
                <a:lnTo>
                  <a:pt x="93838" y="71450"/>
                </a:lnTo>
                <a:lnTo>
                  <a:pt x="93983" y="71311"/>
                </a:lnTo>
                <a:lnTo>
                  <a:pt x="93727" y="70883"/>
                </a:lnTo>
                <a:lnTo>
                  <a:pt x="92372" y="70394"/>
                </a:lnTo>
                <a:lnTo>
                  <a:pt x="91933" y="69777"/>
                </a:lnTo>
                <a:lnTo>
                  <a:pt x="91661" y="69661"/>
                </a:lnTo>
                <a:lnTo>
                  <a:pt x="91166" y="69672"/>
                </a:lnTo>
                <a:lnTo>
                  <a:pt x="90472" y="69322"/>
                </a:lnTo>
                <a:lnTo>
                  <a:pt x="90038" y="69333"/>
                </a:lnTo>
                <a:lnTo>
                  <a:pt x="89788" y="69233"/>
                </a:lnTo>
                <a:lnTo>
                  <a:pt x="89166" y="69161"/>
                </a:lnTo>
                <a:lnTo>
                  <a:pt x="88927" y="69322"/>
                </a:lnTo>
                <a:cubicBezTo>
                  <a:pt x="88927" y="69322"/>
                  <a:pt x="88927" y="69322"/>
                  <a:pt x="88927" y="69322"/>
                </a:cubicBezTo>
                <a:close/>
                <a:moveTo>
                  <a:pt x="85533" y="77694"/>
                </a:moveTo>
                <a:lnTo>
                  <a:pt x="85505" y="77961"/>
                </a:lnTo>
                <a:lnTo>
                  <a:pt x="85761" y="78133"/>
                </a:lnTo>
                <a:lnTo>
                  <a:pt x="85894" y="77977"/>
                </a:lnTo>
                <a:lnTo>
                  <a:pt x="85850" y="77683"/>
                </a:lnTo>
                <a:lnTo>
                  <a:pt x="85605" y="77555"/>
                </a:lnTo>
                <a:lnTo>
                  <a:pt x="85533" y="77694"/>
                </a:lnTo>
                <a:cubicBezTo>
                  <a:pt x="85533" y="77694"/>
                  <a:pt x="85533" y="77694"/>
                  <a:pt x="85533" y="77694"/>
                </a:cubicBezTo>
                <a:close/>
                <a:moveTo>
                  <a:pt x="80422" y="78805"/>
                </a:moveTo>
                <a:lnTo>
                  <a:pt x="80600" y="78855"/>
                </a:lnTo>
                <a:lnTo>
                  <a:pt x="80911" y="78788"/>
                </a:lnTo>
                <a:lnTo>
                  <a:pt x="81055" y="78561"/>
                </a:lnTo>
                <a:lnTo>
                  <a:pt x="80694" y="78600"/>
                </a:lnTo>
                <a:lnTo>
                  <a:pt x="80422" y="78805"/>
                </a:lnTo>
                <a:cubicBezTo>
                  <a:pt x="80422" y="78805"/>
                  <a:pt x="80422" y="78805"/>
                  <a:pt x="80422" y="78805"/>
                </a:cubicBezTo>
                <a:close/>
                <a:moveTo>
                  <a:pt x="82933" y="80583"/>
                </a:moveTo>
                <a:lnTo>
                  <a:pt x="83200" y="80688"/>
                </a:lnTo>
                <a:lnTo>
                  <a:pt x="83577" y="80627"/>
                </a:lnTo>
                <a:lnTo>
                  <a:pt x="83577" y="80455"/>
                </a:lnTo>
                <a:lnTo>
                  <a:pt x="83144" y="80405"/>
                </a:lnTo>
                <a:cubicBezTo>
                  <a:pt x="83144" y="80405"/>
                  <a:pt x="82911" y="80583"/>
                  <a:pt x="82933" y="80583"/>
                </a:cubicBezTo>
                <a:cubicBezTo>
                  <a:pt x="82933" y="80583"/>
                  <a:pt x="82933" y="80583"/>
                  <a:pt x="82933" y="80583"/>
                </a:cubicBezTo>
                <a:close/>
                <a:moveTo>
                  <a:pt x="88861" y="84377"/>
                </a:moveTo>
                <a:lnTo>
                  <a:pt x="89066" y="84405"/>
                </a:lnTo>
                <a:lnTo>
                  <a:pt x="89372" y="84266"/>
                </a:lnTo>
                <a:lnTo>
                  <a:pt x="89305" y="84066"/>
                </a:lnTo>
                <a:lnTo>
                  <a:pt x="88900" y="84200"/>
                </a:lnTo>
                <a:lnTo>
                  <a:pt x="88861" y="84377"/>
                </a:lnTo>
                <a:cubicBezTo>
                  <a:pt x="88861" y="84377"/>
                  <a:pt x="88861" y="84377"/>
                  <a:pt x="88861" y="84377"/>
                </a:cubicBezTo>
                <a:close/>
                <a:moveTo>
                  <a:pt x="55355" y="98972"/>
                </a:moveTo>
                <a:lnTo>
                  <a:pt x="55200" y="98716"/>
                </a:lnTo>
                <a:lnTo>
                  <a:pt x="55350" y="98505"/>
                </a:lnTo>
                <a:lnTo>
                  <a:pt x="55055" y="98666"/>
                </a:lnTo>
                <a:lnTo>
                  <a:pt x="55055" y="98916"/>
                </a:lnTo>
                <a:lnTo>
                  <a:pt x="55255" y="99072"/>
                </a:lnTo>
                <a:lnTo>
                  <a:pt x="55355" y="98972"/>
                </a:lnTo>
                <a:cubicBezTo>
                  <a:pt x="55355" y="98972"/>
                  <a:pt x="55355" y="98972"/>
                  <a:pt x="55355" y="98972"/>
                </a:cubicBezTo>
                <a:close/>
                <a:moveTo>
                  <a:pt x="53588" y="99166"/>
                </a:moveTo>
                <a:lnTo>
                  <a:pt x="53883" y="98950"/>
                </a:lnTo>
                <a:lnTo>
                  <a:pt x="54327" y="98977"/>
                </a:lnTo>
                <a:lnTo>
                  <a:pt x="54416" y="98750"/>
                </a:lnTo>
                <a:lnTo>
                  <a:pt x="54066" y="98261"/>
                </a:lnTo>
                <a:lnTo>
                  <a:pt x="53855" y="98183"/>
                </a:lnTo>
                <a:lnTo>
                  <a:pt x="53700" y="97927"/>
                </a:lnTo>
                <a:lnTo>
                  <a:pt x="53383" y="97944"/>
                </a:lnTo>
                <a:lnTo>
                  <a:pt x="53027" y="98255"/>
                </a:lnTo>
                <a:lnTo>
                  <a:pt x="52977" y="98494"/>
                </a:lnTo>
                <a:lnTo>
                  <a:pt x="52872" y="98716"/>
                </a:lnTo>
                <a:lnTo>
                  <a:pt x="53205" y="98950"/>
                </a:lnTo>
                <a:lnTo>
                  <a:pt x="53322" y="99150"/>
                </a:lnTo>
                <a:lnTo>
                  <a:pt x="53588" y="99166"/>
                </a:lnTo>
                <a:cubicBezTo>
                  <a:pt x="53588" y="99166"/>
                  <a:pt x="53588" y="99166"/>
                  <a:pt x="53588" y="99166"/>
                </a:cubicBezTo>
                <a:close/>
                <a:moveTo>
                  <a:pt x="49072" y="99505"/>
                </a:moveTo>
                <a:lnTo>
                  <a:pt x="49227" y="99677"/>
                </a:lnTo>
                <a:lnTo>
                  <a:pt x="49277" y="99511"/>
                </a:lnTo>
                <a:lnTo>
                  <a:pt x="49077" y="99377"/>
                </a:lnTo>
                <a:lnTo>
                  <a:pt x="49072" y="99505"/>
                </a:lnTo>
                <a:cubicBezTo>
                  <a:pt x="49072" y="99505"/>
                  <a:pt x="49072" y="99505"/>
                  <a:pt x="49072" y="99505"/>
                </a:cubicBezTo>
                <a:close/>
                <a:moveTo>
                  <a:pt x="48266" y="100005"/>
                </a:moveTo>
                <a:lnTo>
                  <a:pt x="48361" y="100211"/>
                </a:lnTo>
                <a:lnTo>
                  <a:pt x="48638" y="100333"/>
                </a:lnTo>
                <a:lnTo>
                  <a:pt x="48700" y="100155"/>
                </a:lnTo>
                <a:lnTo>
                  <a:pt x="48477" y="99988"/>
                </a:lnTo>
                <a:lnTo>
                  <a:pt x="48266" y="100005"/>
                </a:lnTo>
                <a:cubicBezTo>
                  <a:pt x="48266" y="100005"/>
                  <a:pt x="48266" y="100005"/>
                  <a:pt x="48266" y="100005"/>
                </a:cubicBezTo>
                <a:close/>
                <a:moveTo>
                  <a:pt x="45605" y="101344"/>
                </a:moveTo>
                <a:lnTo>
                  <a:pt x="45688" y="101683"/>
                </a:lnTo>
                <a:lnTo>
                  <a:pt x="45938" y="101983"/>
                </a:lnTo>
                <a:lnTo>
                  <a:pt x="45877" y="102505"/>
                </a:lnTo>
                <a:lnTo>
                  <a:pt x="46066" y="102838"/>
                </a:lnTo>
                <a:lnTo>
                  <a:pt x="46366" y="102894"/>
                </a:lnTo>
                <a:lnTo>
                  <a:pt x="46272" y="102422"/>
                </a:lnTo>
                <a:lnTo>
                  <a:pt x="46344" y="101966"/>
                </a:lnTo>
                <a:lnTo>
                  <a:pt x="46111" y="101761"/>
                </a:lnTo>
                <a:lnTo>
                  <a:pt x="45916" y="101355"/>
                </a:lnTo>
                <a:lnTo>
                  <a:pt x="45711" y="101177"/>
                </a:lnTo>
                <a:lnTo>
                  <a:pt x="45605" y="101344"/>
                </a:lnTo>
                <a:cubicBezTo>
                  <a:pt x="45605" y="101344"/>
                  <a:pt x="45605" y="101344"/>
                  <a:pt x="45605" y="101344"/>
                </a:cubicBezTo>
                <a:close/>
                <a:moveTo>
                  <a:pt x="42011" y="106377"/>
                </a:moveTo>
                <a:lnTo>
                  <a:pt x="42000" y="106516"/>
                </a:lnTo>
                <a:lnTo>
                  <a:pt x="42444" y="106883"/>
                </a:lnTo>
                <a:lnTo>
                  <a:pt x="42988" y="107111"/>
                </a:lnTo>
                <a:lnTo>
                  <a:pt x="43088" y="107216"/>
                </a:lnTo>
                <a:lnTo>
                  <a:pt x="43272" y="107116"/>
                </a:lnTo>
                <a:lnTo>
                  <a:pt x="43066" y="106816"/>
                </a:lnTo>
                <a:lnTo>
                  <a:pt x="42450" y="106633"/>
                </a:lnTo>
                <a:lnTo>
                  <a:pt x="42216" y="106372"/>
                </a:lnTo>
                <a:lnTo>
                  <a:pt x="42011" y="106377"/>
                </a:lnTo>
                <a:cubicBezTo>
                  <a:pt x="42011" y="106377"/>
                  <a:pt x="42011" y="106377"/>
                  <a:pt x="42011" y="106377"/>
                </a:cubicBezTo>
                <a:close/>
                <a:moveTo>
                  <a:pt x="42261" y="109111"/>
                </a:moveTo>
                <a:lnTo>
                  <a:pt x="42477" y="108916"/>
                </a:lnTo>
                <a:lnTo>
                  <a:pt x="42422" y="108644"/>
                </a:lnTo>
                <a:lnTo>
                  <a:pt x="42261" y="108772"/>
                </a:lnTo>
                <a:lnTo>
                  <a:pt x="42261" y="109111"/>
                </a:lnTo>
                <a:cubicBezTo>
                  <a:pt x="42261" y="109111"/>
                  <a:pt x="42261" y="109111"/>
                  <a:pt x="42261" y="109111"/>
                </a:cubicBezTo>
                <a:close/>
                <a:moveTo>
                  <a:pt x="39838" y="109366"/>
                </a:moveTo>
                <a:lnTo>
                  <a:pt x="39983" y="109616"/>
                </a:lnTo>
                <a:lnTo>
                  <a:pt x="40327" y="109661"/>
                </a:lnTo>
                <a:lnTo>
                  <a:pt x="40477" y="109788"/>
                </a:lnTo>
                <a:lnTo>
                  <a:pt x="41077" y="109772"/>
                </a:lnTo>
                <a:lnTo>
                  <a:pt x="41127" y="109638"/>
                </a:lnTo>
                <a:lnTo>
                  <a:pt x="40872" y="109472"/>
                </a:lnTo>
                <a:lnTo>
                  <a:pt x="40377" y="109455"/>
                </a:lnTo>
                <a:lnTo>
                  <a:pt x="40094" y="109277"/>
                </a:lnTo>
                <a:lnTo>
                  <a:pt x="39838" y="109366"/>
                </a:lnTo>
                <a:cubicBezTo>
                  <a:pt x="39838" y="109366"/>
                  <a:pt x="39838" y="109366"/>
                  <a:pt x="39838" y="109366"/>
                </a:cubicBezTo>
                <a:close/>
                <a:moveTo>
                  <a:pt x="40327" y="110305"/>
                </a:moveTo>
                <a:lnTo>
                  <a:pt x="40377" y="110427"/>
                </a:lnTo>
                <a:lnTo>
                  <a:pt x="40511" y="110411"/>
                </a:lnTo>
                <a:lnTo>
                  <a:pt x="40594" y="110238"/>
                </a:lnTo>
                <a:lnTo>
                  <a:pt x="40400" y="110244"/>
                </a:lnTo>
                <a:lnTo>
                  <a:pt x="40327" y="110305"/>
                </a:lnTo>
                <a:cubicBezTo>
                  <a:pt x="40327" y="110305"/>
                  <a:pt x="40327" y="110305"/>
                  <a:pt x="40327" y="110305"/>
                </a:cubicBezTo>
                <a:close/>
                <a:moveTo>
                  <a:pt x="40100" y="111050"/>
                </a:moveTo>
                <a:lnTo>
                  <a:pt x="40050" y="111288"/>
                </a:lnTo>
                <a:lnTo>
                  <a:pt x="40238" y="111200"/>
                </a:lnTo>
                <a:lnTo>
                  <a:pt x="40255" y="110977"/>
                </a:lnTo>
                <a:lnTo>
                  <a:pt x="40100" y="111050"/>
                </a:lnTo>
                <a:cubicBezTo>
                  <a:pt x="40100" y="111050"/>
                  <a:pt x="40100" y="111050"/>
                  <a:pt x="40100" y="111050"/>
                </a:cubicBezTo>
                <a:close/>
                <a:moveTo>
                  <a:pt x="39805" y="111611"/>
                </a:moveTo>
                <a:lnTo>
                  <a:pt x="39894" y="111738"/>
                </a:lnTo>
                <a:lnTo>
                  <a:pt x="39961" y="111588"/>
                </a:lnTo>
                <a:lnTo>
                  <a:pt x="39805" y="111611"/>
                </a:lnTo>
                <a:cubicBezTo>
                  <a:pt x="39805" y="111611"/>
                  <a:pt x="39805" y="111611"/>
                  <a:pt x="39805" y="111611"/>
                </a:cubicBezTo>
                <a:close/>
                <a:moveTo>
                  <a:pt x="36955" y="116027"/>
                </a:moveTo>
                <a:lnTo>
                  <a:pt x="37344" y="116233"/>
                </a:lnTo>
                <a:lnTo>
                  <a:pt x="37555" y="116127"/>
                </a:lnTo>
                <a:lnTo>
                  <a:pt x="37450" y="115938"/>
                </a:lnTo>
                <a:lnTo>
                  <a:pt x="37188" y="115944"/>
                </a:lnTo>
                <a:lnTo>
                  <a:pt x="36955" y="116027"/>
                </a:lnTo>
                <a:cubicBezTo>
                  <a:pt x="36955" y="116027"/>
                  <a:pt x="36955" y="116027"/>
                  <a:pt x="36955" y="116027"/>
                </a:cubicBezTo>
                <a:close/>
                <a:moveTo>
                  <a:pt x="79316" y="80311"/>
                </a:moveTo>
                <a:lnTo>
                  <a:pt x="79422" y="80522"/>
                </a:lnTo>
                <a:lnTo>
                  <a:pt x="80094" y="80438"/>
                </a:lnTo>
                <a:lnTo>
                  <a:pt x="81344" y="80233"/>
                </a:lnTo>
                <a:lnTo>
                  <a:pt x="82566" y="80438"/>
                </a:lnTo>
                <a:lnTo>
                  <a:pt x="82938" y="80138"/>
                </a:lnTo>
                <a:lnTo>
                  <a:pt x="83466" y="80038"/>
                </a:lnTo>
                <a:lnTo>
                  <a:pt x="84077" y="80327"/>
                </a:lnTo>
                <a:lnTo>
                  <a:pt x="84733" y="80138"/>
                </a:lnTo>
                <a:lnTo>
                  <a:pt x="85038" y="80200"/>
                </a:lnTo>
                <a:lnTo>
                  <a:pt x="85716" y="79805"/>
                </a:lnTo>
                <a:lnTo>
                  <a:pt x="85772" y="78611"/>
                </a:lnTo>
                <a:lnTo>
                  <a:pt x="85366" y="78322"/>
                </a:lnTo>
                <a:lnTo>
                  <a:pt x="85138" y="77911"/>
                </a:lnTo>
                <a:lnTo>
                  <a:pt x="84688" y="77894"/>
                </a:lnTo>
                <a:lnTo>
                  <a:pt x="83038" y="78483"/>
                </a:lnTo>
                <a:lnTo>
                  <a:pt x="81505" y="78627"/>
                </a:lnTo>
                <a:lnTo>
                  <a:pt x="81094" y="78994"/>
                </a:lnTo>
                <a:lnTo>
                  <a:pt x="80544" y="79200"/>
                </a:lnTo>
                <a:lnTo>
                  <a:pt x="80216" y="79644"/>
                </a:lnTo>
                <a:lnTo>
                  <a:pt x="79605" y="79722"/>
                </a:lnTo>
                <a:lnTo>
                  <a:pt x="79522" y="80011"/>
                </a:lnTo>
                <a:lnTo>
                  <a:pt x="79316" y="80311"/>
                </a:lnTo>
                <a:cubicBezTo>
                  <a:pt x="79316" y="80311"/>
                  <a:pt x="79316" y="80311"/>
                  <a:pt x="79316" y="80311"/>
                </a:cubicBezTo>
                <a:close/>
                <a:moveTo>
                  <a:pt x="35033" y="118961"/>
                </a:moveTo>
                <a:lnTo>
                  <a:pt x="34116" y="118555"/>
                </a:lnTo>
                <a:lnTo>
                  <a:pt x="33722" y="118516"/>
                </a:lnTo>
                <a:lnTo>
                  <a:pt x="33705" y="118638"/>
                </a:lnTo>
                <a:lnTo>
                  <a:pt x="34294" y="119111"/>
                </a:lnTo>
                <a:lnTo>
                  <a:pt x="34622" y="119122"/>
                </a:lnTo>
                <a:lnTo>
                  <a:pt x="35033" y="118961"/>
                </a:lnTo>
                <a:cubicBezTo>
                  <a:pt x="35033" y="118961"/>
                  <a:pt x="35033" y="118961"/>
                  <a:pt x="35033" y="118961"/>
                </a:cubicBezTo>
                <a:close/>
                <a:moveTo>
                  <a:pt x="35622" y="118844"/>
                </a:moveTo>
                <a:lnTo>
                  <a:pt x="34344" y="118322"/>
                </a:lnTo>
                <a:lnTo>
                  <a:pt x="33627" y="118305"/>
                </a:lnTo>
                <a:lnTo>
                  <a:pt x="33566" y="118144"/>
                </a:lnTo>
                <a:lnTo>
                  <a:pt x="33650" y="117788"/>
                </a:lnTo>
                <a:lnTo>
                  <a:pt x="33811" y="117772"/>
                </a:lnTo>
                <a:lnTo>
                  <a:pt x="33783" y="117583"/>
                </a:lnTo>
                <a:lnTo>
                  <a:pt x="33538" y="117550"/>
                </a:lnTo>
                <a:lnTo>
                  <a:pt x="33277" y="117805"/>
                </a:lnTo>
                <a:lnTo>
                  <a:pt x="33077" y="117827"/>
                </a:lnTo>
                <a:lnTo>
                  <a:pt x="33055" y="118394"/>
                </a:lnTo>
                <a:lnTo>
                  <a:pt x="32672" y="118255"/>
                </a:lnTo>
                <a:lnTo>
                  <a:pt x="32477" y="118255"/>
                </a:lnTo>
                <a:lnTo>
                  <a:pt x="32377" y="118466"/>
                </a:lnTo>
                <a:lnTo>
                  <a:pt x="32400" y="118777"/>
                </a:lnTo>
                <a:lnTo>
                  <a:pt x="32200" y="118944"/>
                </a:lnTo>
                <a:lnTo>
                  <a:pt x="31900" y="118833"/>
                </a:lnTo>
                <a:lnTo>
                  <a:pt x="32055" y="118438"/>
                </a:lnTo>
                <a:lnTo>
                  <a:pt x="32244" y="118172"/>
                </a:lnTo>
                <a:lnTo>
                  <a:pt x="32205" y="117838"/>
                </a:lnTo>
                <a:lnTo>
                  <a:pt x="32727" y="117272"/>
                </a:lnTo>
                <a:lnTo>
                  <a:pt x="32638" y="117183"/>
                </a:lnTo>
                <a:lnTo>
                  <a:pt x="32255" y="117383"/>
                </a:lnTo>
                <a:lnTo>
                  <a:pt x="31877" y="118144"/>
                </a:lnTo>
                <a:lnTo>
                  <a:pt x="31416" y="118438"/>
                </a:lnTo>
                <a:lnTo>
                  <a:pt x="31233" y="118355"/>
                </a:lnTo>
                <a:lnTo>
                  <a:pt x="31283" y="118066"/>
                </a:lnTo>
                <a:lnTo>
                  <a:pt x="31794" y="117733"/>
                </a:lnTo>
                <a:lnTo>
                  <a:pt x="31888" y="117305"/>
                </a:lnTo>
                <a:lnTo>
                  <a:pt x="32216" y="116894"/>
                </a:lnTo>
                <a:lnTo>
                  <a:pt x="31866" y="116972"/>
                </a:lnTo>
                <a:lnTo>
                  <a:pt x="31644" y="116983"/>
                </a:lnTo>
                <a:lnTo>
                  <a:pt x="31427" y="117327"/>
                </a:lnTo>
                <a:lnTo>
                  <a:pt x="31027" y="117405"/>
                </a:lnTo>
                <a:lnTo>
                  <a:pt x="30927" y="117272"/>
                </a:lnTo>
                <a:lnTo>
                  <a:pt x="31077" y="116933"/>
                </a:lnTo>
                <a:lnTo>
                  <a:pt x="31461" y="116661"/>
                </a:lnTo>
                <a:lnTo>
                  <a:pt x="31333" y="116566"/>
                </a:lnTo>
                <a:lnTo>
                  <a:pt x="31077" y="116616"/>
                </a:lnTo>
                <a:lnTo>
                  <a:pt x="30894" y="116844"/>
                </a:lnTo>
                <a:lnTo>
                  <a:pt x="30572" y="117005"/>
                </a:lnTo>
                <a:lnTo>
                  <a:pt x="30433" y="117283"/>
                </a:lnTo>
                <a:lnTo>
                  <a:pt x="30261" y="116905"/>
                </a:lnTo>
                <a:lnTo>
                  <a:pt x="30222" y="116766"/>
                </a:lnTo>
                <a:lnTo>
                  <a:pt x="30038" y="116766"/>
                </a:lnTo>
                <a:lnTo>
                  <a:pt x="29744" y="116983"/>
                </a:lnTo>
                <a:lnTo>
                  <a:pt x="29527" y="116983"/>
                </a:lnTo>
                <a:lnTo>
                  <a:pt x="29605" y="116788"/>
                </a:lnTo>
                <a:lnTo>
                  <a:pt x="30394" y="116355"/>
                </a:lnTo>
                <a:lnTo>
                  <a:pt x="30433" y="115988"/>
                </a:lnTo>
                <a:lnTo>
                  <a:pt x="30783" y="115900"/>
                </a:lnTo>
                <a:lnTo>
                  <a:pt x="31350" y="115550"/>
                </a:lnTo>
                <a:lnTo>
                  <a:pt x="31277" y="115444"/>
                </a:lnTo>
                <a:lnTo>
                  <a:pt x="30672" y="115766"/>
                </a:lnTo>
                <a:lnTo>
                  <a:pt x="30200" y="115905"/>
                </a:lnTo>
                <a:lnTo>
                  <a:pt x="30077" y="115805"/>
                </a:lnTo>
                <a:lnTo>
                  <a:pt x="30227" y="115694"/>
                </a:lnTo>
                <a:lnTo>
                  <a:pt x="30694" y="115594"/>
                </a:lnTo>
                <a:lnTo>
                  <a:pt x="31133" y="115316"/>
                </a:lnTo>
                <a:lnTo>
                  <a:pt x="31566" y="115111"/>
                </a:lnTo>
                <a:lnTo>
                  <a:pt x="31944" y="115011"/>
                </a:lnTo>
                <a:lnTo>
                  <a:pt x="31961" y="114650"/>
                </a:lnTo>
                <a:lnTo>
                  <a:pt x="31772" y="114372"/>
                </a:lnTo>
                <a:lnTo>
                  <a:pt x="31544" y="114372"/>
                </a:lnTo>
                <a:lnTo>
                  <a:pt x="31022" y="114933"/>
                </a:lnTo>
                <a:lnTo>
                  <a:pt x="30166" y="115355"/>
                </a:lnTo>
                <a:lnTo>
                  <a:pt x="29555" y="115511"/>
                </a:lnTo>
                <a:lnTo>
                  <a:pt x="29477" y="115366"/>
                </a:lnTo>
                <a:lnTo>
                  <a:pt x="29750" y="115205"/>
                </a:lnTo>
                <a:lnTo>
                  <a:pt x="30061" y="115116"/>
                </a:lnTo>
                <a:lnTo>
                  <a:pt x="30483" y="114800"/>
                </a:lnTo>
                <a:lnTo>
                  <a:pt x="30533" y="114377"/>
                </a:lnTo>
                <a:lnTo>
                  <a:pt x="30305" y="114027"/>
                </a:lnTo>
                <a:lnTo>
                  <a:pt x="30044" y="113933"/>
                </a:lnTo>
                <a:lnTo>
                  <a:pt x="29788" y="114050"/>
                </a:lnTo>
                <a:lnTo>
                  <a:pt x="29788" y="114288"/>
                </a:lnTo>
                <a:lnTo>
                  <a:pt x="30000" y="114472"/>
                </a:lnTo>
                <a:lnTo>
                  <a:pt x="29950" y="114666"/>
                </a:lnTo>
                <a:lnTo>
                  <a:pt x="29644" y="114877"/>
                </a:lnTo>
                <a:lnTo>
                  <a:pt x="29288" y="114744"/>
                </a:lnTo>
                <a:lnTo>
                  <a:pt x="28911" y="114822"/>
                </a:lnTo>
                <a:lnTo>
                  <a:pt x="28572" y="114827"/>
                </a:lnTo>
                <a:lnTo>
                  <a:pt x="28266" y="114977"/>
                </a:lnTo>
                <a:lnTo>
                  <a:pt x="28038" y="115288"/>
                </a:lnTo>
                <a:lnTo>
                  <a:pt x="27761" y="115372"/>
                </a:lnTo>
                <a:lnTo>
                  <a:pt x="27450" y="115300"/>
                </a:lnTo>
                <a:lnTo>
                  <a:pt x="27200" y="115116"/>
                </a:lnTo>
                <a:lnTo>
                  <a:pt x="26772" y="115172"/>
                </a:lnTo>
                <a:lnTo>
                  <a:pt x="26444" y="115405"/>
                </a:lnTo>
                <a:lnTo>
                  <a:pt x="26127" y="115272"/>
                </a:lnTo>
                <a:lnTo>
                  <a:pt x="25872" y="115388"/>
                </a:lnTo>
                <a:lnTo>
                  <a:pt x="25850" y="115566"/>
                </a:lnTo>
                <a:lnTo>
                  <a:pt x="25983" y="115761"/>
                </a:lnTo>
                <a:lnTo>
                  <a:pt x="25755" y="115855"/>
                </a:lnTo>
                <a:lnTo>
                  <a:pt x="24950" y="115716"/>
                </a:lnTo>
                <a:lnTo>
                  <a:pt x="24872" y="115488"/>
                </a:lnTo>
                <a:lnTo>
                  <a:pt x="25116" y="115211"/>
                </a:lnTo>
                <a:lnTo>
                  <a:pt x="25533" y="115161"/>
                </a:lnTo>
                <a:lnTo>
                  <a:pt x="25844" y="114944"/>
                </a:lnTo>
                <a:lnTo>
                  <a:pt x="25777" y="114811"/>
                </a:lnTo>
                <a:lnTo>
                  <a:pt x="25338" y="114650"/>
                </a:lnTo>
                <a:lnTo>
                  <a:pt x="25327" y="114222"/>
                </a:lnTo>
                <a:lnTo>
                  <a:pt x="24922" y="113955"/>
                </a:lnTo>
                <a:lnTo>
                  <a:pt x="24800" y="113827"/>
                </a:lnTo>
                <a:lnTo>
                  <a:pt x="24505" y="113916"/>
                </a:lnTo>
                <a:lnTo>
                  <a:pt x="23827" y="114316"/>
                </a:lnTo>
                <a:lnTo>
                  <a:pt x="23427" y="114188"/>
                </a:lnTo>
                <a:lnTo>
                  <a:pt x="23300" y="113888"/>
                </a:lnTo>
                <a:lnTo>
                  <a:pt x="23727" y="113588"/>
                </a:lnTo>
                <a:lnTo>
                  <a:pt x="23550" y="113405"/>
                </a:lnTo>
                <a:lnTo>
                  <a:pt x="23177" y="113394"/>
                </a:lnTo>
                <a:lnTo>
                  <a:pt x="23211" y="113250"/>
                </a:lnTo>
                <a:lnTo>
                  <a:pt x="23800" y="113027"/>
                </a:lnTo>
                <a:lnTo>
                  <a:pt x="24183" y="113027"/>
                </a:lnTo>
                <a:lnTo>
                  <a:pt x="24366" y="112855"/>
                </a:lnTo>
                <a:lnTo>
                  <a:pt x="24255" y="112650"/>
                </a:lnTo>
                <a:lnTo>
                  <a:pt x="23916" y="112616"/>
                </a:lnTo>
                <a:lnTo>
                  <a:pt x="23388" y="112744"/>
                </a:lnTo>
                <a:lnTo>
                  <a:pt x="22994" y="112966"/>
                </a:lnTo>
                <a:lnTo>
                  <a:pt x="22338" y="113111"/>
                </a:lnTo>
                <a:lnTo>
                  <a:pt x="21955" y="112911"/>
                </a:lnTo>
                <a:lnTo>
                  <a:pt x="22027" y="112705"/>
                </a:lnTo>
                <a:lnTo>
                  <a:pt x="22444" y="112600"/>
                </a:lnTo>
                <a:lnTo>
                  <a:pt x="22733" y="112416"/>
                </a:lnTo>
                <a:lnTo>
                  <a:pt x="22711" y="112055"/>
                </a:lnTo>
                <a:lnTo>
                  <a:pt x="23311" y="111855"/>
                </a:lnTo>
                <a:lnTo>
                  <a:pt x="23527" y="111683"/>
                </a:lnTo>
                <a:lnTo>
                  <a:pt x="23427" y="111561"/>
                </a:lnTo>
                <a:lnTo>
                  <a:pt x="22905" y="111466"/>
                </a:lnTo>
                <a:lnTo>
                  <a:pt x="22605" y="111655"/>
                </a:lnTo>
                <a:lnTo>
                  <a:pt x="22194" y="111811"/>
                </a:lnTo>
                <a:lnTo>
                  <a:pt x="21883" y="111594"/>
                </a:lnTo>
                <a:lnTo>
                  <a:pt x="22122" y="111372"/>
                </a:lnTo>
                <a:lnTo>
                  <a:pt x="22500" y="111305"/>
                </a:lnTo>
                <a:lnTo>
                  <a:pt x="22833" y="111355"/>
                </a:lnTo>
                <a:lnTo>
                  <a:pt x="23050" y="111133"/>
                </a:lnTo>
                <a:lnTo>
                  <a:pt x="23405" y="110922"/>
                </a:lnTo>
                <a:lnTo>
                  <a:pt x="23333" y="110716"/>
                </a:lnTo>
                <a:lnTo>
                  <a:pt x="23544" y="110516"/>
                </a:lnTo>
                <a:lnTo>
                  <a:pt x="23366" y="110388"/>
                </a:lnTo>
                <a:lnTo>
                  <a:pt x="22683" y="110583"/>
                </a:lnTo>
                <a:lnTo>
                  <a:pt x="22527" y="110755"/>
                </a:lnTo>
                <a:lnTo>
                  <a:pt x="22311" y="110950"/>
                </a:lnTo>
                <a:lnTo>
                  <a:pt x="21811" y="110988"/>
                </a:lnTo>
                <a:lnTo>
                  <a:pt x="21972" y="110805"/>
                </a:lnTo>
                <a:lnTo>
                  <a:pt x="22350" y="110638"/>
                </a:lnTo>
                <a:lnTo>
                  <a:pt x="22422" y="110361"/>
                </a:lnTo>
                <a:lnTo>
                  <a:pt x="22194" y="110200"/>
                </a:lnTo>
                <a:lnTo>
                  <a:pt x="22488" y="110033"/>
                </a:lnTo>
                <a:lnTo>
                  <a:pt x="22461" y="109855"/>
                </a:lnTo>
                <a:lnTo>
                  <a:pt x="22233" y="109744"/>
                </a:lnTo>
                <a:lnTo>
                  <a:pt x="21822" y="109738"/>
                </a:lnTo>
                <a:lnTo>
                  <a:pt x="21822" y="109638"/>
                </a:lnTo>
                <a:lnTo>
                  <a:pt x="22027" y="109455"/>
                </a:lnTo>
                <a:lnTo>
                  <a:pt x="21944" y="109166"/>
                </a:lnTo>
                <a:lnTo>
                  <a:pt x="21605" y="109094"/>
                </a:lnTo>
                <a:lnTo>
                  <a:pt x="21411" y="109238"/>
                </a:lnTo>
                <a:lnTo>
                  <a:pt x="20994" y="109266"/>
                </a:lnTo>
                <a:lnTo>
                  <a:pt x="20938" y="109138"/>
                </a:lnTo>
                <a:lnTo>
                  <a:pt x="21194" y="108805"/>
                </a:lnTo>
                <a:lnTo>
                  <a:pt x="21488" y="108538"/>
                </a:lnTo>
                <a:lnTo>
                  <a:pt x="21666" y="108522"/>
                </a:lnTo>
                <a:lnTo>
                  <a:pt x="22166" y="108027"/>
                </a:lnTo>
                <a:lnTo>
                  <a:pt x="21916" y="107811"/>
                </a:lnTo>
                <a:lnTo>
                  <a:pt x="21983" y="107588"/>
                </a:lnTo>
                <a:lnTo>
                  <a:pt x="22166" y="107388"/>
                </a:lnTo>
                <a:lnTo>
                  <a:pt x="21972" y="107261"/>
                </a:lnTo>
                <a:lnTo>
                  <a:pt x="21805" y="107333"/>
                </a:lnTo>
                <a:lnTo>
                  <a:pt x="21705" y="107516"/>
                </a:lnTo>
                <a:lnTo>
                  <a:pt x="21461" y="107211"/>
                </a:lnTo>
                <a:lnTo>
                  <a:pt x="21100" y="107250"/>
                </a:lnTo>
                <a:lnTo>
                  <a:pt x="20972" y="107394"/>
                </a:lnTo>
                <a:lnTo>
                  <a:pt x="20761" y="107388"/>
                </a:lnTo>
                <a:lnTo>
                  <a:pt x="20522" y="106955"/>
                </a:lnTo>
                <a:lnTo>
                  <a:pt x="20622" y="106727"/>
                </a:lnTo>
                <a:lnTo>
                  <a:pt x="21361" y="106527"/>
                </a:lnTo>
                <a:lnTo>
                  <a:pt x="21411" y="106372"/>
                </a:lnTo>
                <a:lnTo>
                  <a:pt x="21005" y="106200"/>
                </a:lnTo>
                <a:lnTo>
                  <a:pt x="20594" y="106205"/>
                </a:lnTo>
                <a:lnTo>
                  <a:pt x="20172" y="106400"/>
                </a:lnTo>
                <a:lnTo>
                  <a:pt x="19883" y="106383"/>
                </a:lnTo>
                <a:lnTo>
                  <a:pt x="19722" y="106166"/>
                </a:lnTo>
                <a:lnTo>
                  <a:pt x="19833" y="105927"/>
                </a:lnTo>
                <a:lnTo>
                  <a:pt x="20227" y="105838"/>
                </a:lnTo>
                <a:lnTo>
                  <a:pt x="20661" y="105933"/>
                </a:lnTo>
                <a:lnTo>
                  <a:pt x="21372" y="105838"/>
                </a:lnTo>
                <a:lnTo>
                  <a:pt x="21588" y="105672"/>
                </a:lnTo>
                <a:lnTo>
                  <a:pt x="21338" y="105638"/>
                </a:lnTo>
                <a:lnTo>
                  <a:pt x="21083" y="105538"/>
                </a:lnTo>
                <a:lnTo>
                  <a:pt x="20455" y="105566"/>
                </a:lnTo>
                <a:lnTo>
                  <a:pt x="20216" y="105688"/>
                </a:lnTo>
                <a:lnTo>
                  <a:pt x="19922" y="105638"/>
                </a:lnTo>
                <a:lnTo>
                  <a:pt x="19611" y="105433"/>
                </a:lnTo>
                <a:lnTo>
                  <a:pt x="20155" y="105161"/>
                </a:lnTo>
                <a:lnTo>
                  <a:pt x="20816" y="105127"/>
                </a:lnTo>
                <a:lnTo>
                  <a:pt x="21066" y="105016"/>
                </a:lnTo>
                <a:lnTo>
                  <a:pt x="20838" y="104944"/>
                </a:lnTo>
                <a:lnTo>
                  <a:pt x="20488" y="104933"/>
                </a:lnTo>
                <a:lnTo>
                  <a:pt x="20172" y="104733"/>
                </a:lnTo>
                <a:lnTo>
                  <a:pt x="20366" y="104683"/>
                </a:lnTo>
                <a:lnTo>
                  <a:pt x="20761" y="104738"/>
                </a:lnTo>
                <a:lnTo>
                  <a:pt x="21011" y="104833"/>
                </a:lnTo>
                <a:lnTo>
                  <a:pt x="21611" y="104633"/>
                </a:lnTo>
                <a:lnTo>
                  <a:pt x="21872" y="104450"/>
                </a:lnTo>
                <a:lnTo>
                  <a:pt x="21750" y="104338"/>
                </a:lnTo>
                <a:lnTo>
                  <a:pt x="21472" y="104405"/>
                </a:lnTo>
                <a:lnTo>
                  <a:pt x="21144" y="104505"/>
                </a:lnTo>
                <a:lnTo>
                  <a:pt x="20816" y="104472"/>
                </a:lnTo>
                <a:lnTo>
                  <a:pt x="20594" y="104388"/>
                </a:lnTo>
                <a:lnTo>
                  <a:pt x="20166" y="104427"/>
                </a:lnTo>
                <a:lnTo>
                  <a:pt x="19977" y="104672"/>
                </a:lnTo>
                <a:lnTo>
                  <a:pt x="19672" y="104822"/>
                </a:lnTo>
                <a:lnTo>
                  <a:pt x="19283" y="104605"/>
                </a:lnTo>
                <a:lnTo>
                  <a:pt x="19211" y="104344"/>
                </a:lnTo>
                <a:lnTo>
                  <a:pt x="19494" y="104027"/>
                </a:lnTo>
                <a:lnTo>
                  <a:pt x="20061" y="103988"/>
                </a:lnTo>
                <a:lnTo>
                  <a:pt x="20511" y="103766"/>
                </a:lnTo>
                <a:lnTo>
                  <a:pt x="20377" y="103683"/>
                </a:lnTo>
                <a:lnTo>
                  <a:pt x="19850" y="103755"/>
                </a:lnTo>
                <a:lnTo>
                  <a:pt x="19350" y="103700"/>
                </a:lnTo>
                <a:lnTo>
                  <a:pt x="19238" y="103388"/>
                </a:lnTo>
                <a:lnTo>
                  <a:pt x="19377" y="103088"/>
                </a:lnTo>
                <a:lnTo>
                  <a:pt x="19855" y="103000"/>
                </a:lnTo>
                <a:lnTo>
                  <a:pt x="20938" y="103038"/>
                </a:lnTo>
                <a:lnTo>
                  <a:pt x="21566" y="102900"/>
                </a:lnTo>
                <a:lnTo>
                  <a:pt x="22238" y="102888"/>
                </a:lnTo>
                <a:lnTo>
                  <a:pt x="22672" y="102616"/>
                </a:lnTo>
                <a:lnTo>
                  <a:pt x="22750" y="102511"/>
                </a:lnTo>
                <a:lnTo>
                  <a:pt x="22300" y="102516"/>
                </a:lnTo>
                <a:lnTo>
                  <a:pt x="21872" y="102416"/>
                </a:lnTo>
                <a:lnTo>
                  <a:pt x="21383" y="102655"/>
                </a:lnTo>
                <a:lnTo>
                  <a:pt x="20594" y="102761"/>
                </a:lnTo>
                <a:lnTo>
                  <a:pt x="20194" y="102888"/>
                </a:lnTo>
                <a:lnTo>
                  <a:pt x="19700" y="102888"/>
                </a:lnTo>
                <a:lnTo>
                  <a:pt x="19461" y="102750"/>
                </a:lnTo>
                <a:lnTo>
                  <a:pt x="19566" y="102644"/>
                </a:lnTo>
                <a:lnTo>
                  <a:pt x="20455" y="102672"/>
                </a:lnTo>
                <a:lnTo>
                  <a:pt x="20861" y="102488"/>
                </a:lnTo>
                <a:lnTo>
                  <a:pt x="21350" y="101955"/>
                </a:lnTo>
                <a:lnTo>
                  <a:pt x="21805" y="101916"/>
                </a:lnTo>
                <a:lnTo>
                  <a:pt x="22005" y="101994"/>
                </a:lnTo>
                <a:lnTo>
                  <a:pt x="22416" y="102250"/>
                </a:lnTo>
                <a:lnTo>
                  <a:pt x="22700" y="102250"/>
                </a:lnTo>
                <a:lnTo>
                  <a:pt x="22816" y="102088"/>
                </a:lnTo>
                <a:lnTo>
                  <a:pt x="22566" y="102033"/>
                </a:lnTo>
                <a:lnTo>
                  <a:pt x="22122" y="101650"/>
                </a:lnTo>
                <a:lnTo>
                  <a:pt x="21894" y="101633"/>
                </a:lnTo>
                <a:lnTo>
                  <a:pt x="21677" y="101466"/>
                </a:lnTo>
                <a:lnTo>
                  <a:pt x="21761" y="101300"/>
                </a:lnTo>
                <a:lnTo>
                  <a:pt x="22094" y="101288"/>
                </a:lnTo>
                <a:lnTo>
                  <a:pt x="22294" y="101144"/>
                </a:lnTo>
                <a:lnTo>
                  <a:pt x="22500" y="101188"/>
                </a:lnTo>
                <a:lnTo>
                  <a:pt x="22722" y="101483"/>
                </a:lnTo>
                <a:lnTo>
                  <a:pt x="23177" y="101905"/>
                </a:lnTo>
                <a:lnTo>
                  <a:pt x="23511" y="102050"/>
                </a:lnTo>
                <a:lnTo>
                  <a:pt x="23666" y="101994"/>
                </a:lnTo>
                <a:lnTo>
                  <a:pt x="23444" y="101650"/>
                </a:lnTo>
                <a:lnTo>
                  <a:pt x="23177" y="101505"/>
                </a:lnTo>
                <a:lnTo>
                  <a:pt x="23150" y="100800"/>
                </a:lnTo>
                <a:lnTo>
                  <a:pt x="23500" y="100550"/>
                </a:lnTo>
                <a:lnTo>
                  <a:pt x="23511" y="100411"/>
                </a:lnTo>
                <a:lnTo>
                  <a:pt x="23172" y="100383"/>
                </a:lnTo>
                <a:lnTo>
                  <a:pt x="22872" y="100611"/>
                </a:lnTo>
                <a:lnTo>
                  <a:pt x="22616" y="100633"/>
                </a:lnTo>
                <a:lnTo>
                  <a:pt x="22333" y="100350"/>
                </a:lnTo>
                <a:lnTo>
                  <a:pt x="22194" y="100533"/>
                </a:lnTo>
                <a:lnTo>
                  <a:pt x="21555" y="101044"/>
                </a:lnTo>
                <a:lnTo>
                  <a:pt x="21155" y="101172"/>
                </a:lnTo>
                <a:lnTo>
                  <a:pt x="20983" y="101066"/>
                </a:lnTo>
                <a:lnTo>
                  <a:pt x="21038" y="100850"/>
                </a:lnTo>
                <a:lnTo>
                  <a:pt x="21300" y="100694"/>
                </a:lnTo>
                <a:lnTo>
                  <a:pt x="21250" y="100627"/>
                </a:lnTo>
                <a:lnTo>
                  <a:pt x="20911" y="100755"/>
                </a:lnTo>
                <a:lnTo>
                  <a:pt x="20644" y="101044"/>
                </a:lnTo>
                <a:lnTo>
                  <a:pt x="20433" y="101083"/>
                </a:lnTo>
                <a:lnTo>
                  <a:pt x="19805" y="101544"/>
                </a:lnTo>
                <a:lnTo>
                  <a:pt x="19533" y="101627"/>
                </a:lnTo>
                <a:lnTo>
                  <a:pt x="19111" y="102216"/>
                </a:lnTo>
                <a:lnTo>
                  <a:pt x="18905" y="102216"/>
                </a:lnTo>
                <a:lnTo>
                  <a:pt x="18733" y="101711"/>
                </a:lnTo>
                <a:lnTo>
                  <a:pt x="18816" y="101322"/>
                </a:lnTo>
                <a:lnTo>
                  <a:pt x="19038" y="101100"/>
                </a:lnTo>
                <a:lnTo>
                  <a:pt x="18700" y="100855"/>
                </a:lnTo>
                <a:lnTo>
                  <a:pt x="18783" y="100555"/>
                </a:lnTo>
                <a:lnTo>
                  <a:pt x="18800" y="100300"/>
                </a:lnTo>
                <a:lnTo>
                  <a:pt x="19200" y="100150"/>
                </a:lnTo>
                <a:lnTo>
                  <a:pt x="19988" y="99938"/>
                </a:lnTo>
                <a:lnTo>
                  <a:pt x="20366" y="99966"/>
                </a:lnTo>
                <a:lnTo>
                  <a:pt x="20816" y="99638"/>
                </a:lnTo>
                <a:lnTo>
                  <a:pt x="20983" y="99561"/>
                </a:lnTo>
                <a:lnTo>
                  <a:pt x="20788" y="99377"/>
                </a:lnTo>
                <a:lnTo>
                  <a:pt x="20488" y="99377"/>
                </a:lnTo>
                <a:lnTo>
                  <a:pt x="20205" y="99572"/>
                </a:lnTo>
                <a:lnTo>
                  <a:pt x="19883" y="99505"/>
                </a:lnTo>
                <a:lnTo>
                  <a:pt x="19750" y="99772"/>
                </a:lnTo>
                <a:lnTo>
                  <a:pt x="19416" y="99955"/>
                </a:lnTo>
                <a:lnTo>
                  <a:pt x="19022" y="99927"/>
                </a:lnTo>
                <a:lnTo>
                  <a:pt x="18794" y="99638"/>
                </a:lnTo>
                <a:lnTo>
                  <a:pt x="18761" y="99066"/>
                </a:lnTo>
                <a:lnTo>
                  <a:pt x="19111" y="98872"/>
                </a:lnTo>
                <a:lnTo>
                  <a:pt x="19166" y="98577"/>
                </a:lnTo>
                <a:lnTo>
                  <a:pt x="18983" y="98211"/>
                </a:lnTo>
                <a:lnTo>
                  <a:pt x="18827" y="98216"/>
                </a:lnTo>
                <a:lnTo>
                  <a:pt x="18561" y="98444"/>
                </a:lnTo>
                <a:lnTo>
                  <a:pt x="18250" y="98411"/>
                </a:lnTo>
                <a:lnTo>
                  <a:pt x="18166" y="98144"/>
                </a:lnTo>
                <a:lnTo>
                  <a:pt x="18516" y="97872"/>
                </a:lnTo>
                <a:lnTo>
                  <a:pt x="19066" y="97844"/>
                </a:lnTo>
                <a:lnTo>
                  <a:pt x="19405" y="97611"/>
                </a:lnTo>
                <a:lnTo>
                  <a:pt x="20077" y="97500"/>
                </a:lnTo>
                <a:lnTo>
                  <a:pt x="20350" y="97294"/>
                </a:lnTo>
                <a:lnTo>
                  <a:pt x="20655" y="97188"/>
                </a:lnTo>
                <a:lnTo>
                  <a:pt x="20788" y="96805"/>
                </a:lnTo>
                <a:lnTo>
                  <a:pt x="20994" y="96738"/>
                </a:lnTo>
                <a:lnTo>
                  <a:pt x="21177" y="96900"/>
                </a:lnTo>
                <a:lnTo>
                  <a:pt x="21405" y="96716"/>
                </a:lnTo>
                <a:lnTo>
                  <a:pt x="22300" y="96677"/>
                </a:lnTo>
                <a:lnTo>
                  <a:pt x="22550" y="96811"/>
                </a:lnTo>
                <a:lnTo>
                  <a:pt x="22938" y="96805"/>
                </a:lnTo>
                <a:lnTo>
                  <a:pt x="22816" y="96566"/>
                </a:lnTo>
                <a:lnTo>
                  <a:pt x="22333" y="96461"/>
                </a:lnTo>
                <a:lnTo>
                  <a:pt x="22205" y="96188"/>
                </a:lnTo>
                <a:lnTo>
                  <a:pt x="21916" y="96150"/>
                </a:lnTo>
                <a:lnTo>
                  <a:pt x="20827" y="96611"/>
                </a:lnTo>
                <a:lnTo>
                  <a:pt x="20511" y="96605"/>
                </a:lnTo>
                <a:lnTo>
                  <a:pt x="20233" y="96755"/>
                </a:lnTo>
                <a:lnTo>
                  <a:pt x="20122" y="97077"/>
                </a:lnTo>
                <a:lnTo>
                  <a:pt x="19827" y="97238"/>
                </a:lnTo>
                <a:lnTo>
                  <a:pt x="19350" y="97322"/>
                </a:lnTo>
                <a:lnTo>
                  <a:pt x="18994" y="97650"/>
                </a:lnTo>
                <a:lnTo>
                  <a:pt x="18783" y="97650"/>
                </a:lnTo>
                <a:lnTo>
                  <a:pt x="18644" y="97466"/>
                </a:lnTo>
                <a:lnTo>
                  <a:pt x="18744" y="97238"/>
                </a:lnTo>
                <a:lnTo>
                  <a:pt x="18394" y="97172"/>
                </a:lnTo>
                <a:lnTo>
                  <a:pt x="18444" y="96994"/>
                </a:lnTo>
                <a:lnTo>
                  <a:pt x="18794" y="96683"/>
                </a:lnTo>
                <a:lnTo>
                  <a:pt x="18327" y="96461"/>
                </a:lnTo>
                <a:lnTo>
                  <a:pt x="18094" y="96461"/>
                </a:lnTo>
                <a:lnTo>
                  <a:pt x="17700" y="96227"/>
                </a:lnTo>
                <a:lnTo>
                  <a:pt x="17772" y="96100"/>
                </a:lnTo>
                <a:lnTo>
                  <a:pt x="18422" y="95894"/>
                </a:lnTo>
                <a:lnTo>
                  <a:pt x="18722" y="95650"/>
                </a:lnTo>
                <a:lnTo>
                  <a:pt x="18994" y="95583"/>
                </a:lnTo>
                <a:lnTo>
                  <a:pt x="19194" y="95761"/>
                </a:lnTo>
                <a:lnTo>
                  <a:pt x="19650" y="95805"/>
                </a:lnTo>
                <a:lnTo>
                  <a:pt x="20088" y="95677"/>
                </a:lnTo>
                <a:lnTo>
                  <a:pt x="20522" y="95416"/>
                </a:lnTo>
                <a:lnTo>
                  <a:pt x="20888" y="95438"/>
                </a:lnTo>
                <a:lnTo>
                  <a:pt x="21022" y="95188"/>
                </a:lnTo>
                <a:lnTo>
                  <a:pt x="20911" y="95077"/>
                </a:lnTo>
                <a:lnTo>
                  <a:pt x="20533" y="95038"/>
                </a:lnTo>
                <a:lnTo>
                  <a:pt x="20000" y="95294"/>
                </a:lnTo>
                <a:lnTo>
                  <a:pt x="19622" y="95505"/>
                </a:lnTo>
                <a:lnTo>
                  <a:pt x="19383" y="95466"/>
                </a:lnTo>
                <a:lnTo>
                  <a:pt x="19027" y="95166"/>
                </a:lnTo>
                <a:lnTo>
                  <a:pt x="18816" y="95161"/>
                </a:lnTo>
                <a:lnTo>
                  <a:pt x="18588" y="95377"/>
                </a:lnTo>
                <a:lnTo>
                  <a:pt x="18027" y="95622"/>
                </a:lnTo>
                <a:lnTo>
                  <a:pt x="18066" y="95438"/>
                </a:lnTo>
                <a:lnTo>
                  <a:pt x="17772" y="95383"/>
                </a:lnTo>
                <a:lnTo>
                  <a:pt x="17527" y="95461"/>
                </a:lnTo>
                <a:lnTo>
                  <a:pt x="17133" y="95422"/>
                </a:lnTo>
                <a:lnTo>
                  <a:pt x="17255" y="95272"/>
                </a:lnTo>
                <a:lnTo>
                  <a:pt x="17594" y="95188"/>
                </a:lnTo>
                <a:lnTo>
                  <a:pt x="18377" y="94983"/>
                </a:lnTo>
                <a:lnTo>
                  <a:pt x="19150" y="94605"/>
                </a:lnTo>
                <a:lnTo>
                  <a:pt x="19550" y="94488"/>
                </a:lnTo>
                <a:lnTo>
                  <a:pt x="20355" y="94372"/>
                </a:lnTo>
                <a:lnTo>
                  <a:pt x="20788" y="93972"/>
                </a:lnTo>
                <a:lnTo>
                  <a:pt x="21700" y="93205"/>
                </a:lnTo>
                <a:lnTo>
                  <a:pt x="22588" y="92861"/>
                </a:lnTo>
                <a:lnTo>
                  <a:pt x="23300" y="92661"/>
                </a:lnTo>
                <a:lnTo>
                  <a:pt x="23700" y="92644"/>
                </a:lnTo>
                <a:lnTo>
                  <a:pt x="23933" y="92500"/>
                </a:lnTo>
                <a:lnTo>
                  <a:pt x="23911" y="92338"/>
                </a:lnTo>
                <a:lnTo>
                  <a:pt x="23516" y="92244"/>
                </a:lnTo>
                <a:lnTo>
                  <a:pt x="22855" y="92400"/>
                </a:lnTo>
                <a:lnTo>
                  <a:pt x="21422" y="92922"/>
                </a:lnTo>
                <a:lnTo>
                  <a:pt x="20788" y="93427"/>
                </a:lnTo>
                <a:lnTo>
                  <a:pt x="20350" y="93938"/>
                </a:lnTo>
                <a:lnTo>
                  <a:pt x="19827" y="94138"/>
                </a:lnTo>
                <a:lnTo>
                  <a:pt x="18883" y="94305"/>
                </a:lnTo>
                <a:lnTo>
                  <a:pt x="18588" y="94455"/>
                </a:lnTo>
                <a:lnTo>
                  <a:pt x="17483" y="94827"/>
                </a:lnTo>
                <a:lnTo>
                  <a:pt x="17083" y="94833"/>
                </a:lnTo>
                <a:lnTo>
                  <a:pt x="16988" y="94633"/>
                </a:lnTo>
                <a:lnTo>
                  <a:pt x="17155" y="94450"/>
                </a:lnTo>
                <a:lnTo>
                  <a:pt x="17133" y="93694"/>
                </a:lnTo>
                <a:lnTo>
                  <a:pt x="17444" y="93405"/>
                </a:lnTo>
                <a:lnTo>
                  <a:pt x="17727" y="93405"/>
                </a:lnTo>
                <a:lnTo>
                  <a:pt x="18166" y="93627"/>
                </a:lnTo>
                <a:lnTo>
                  <a:pt x="18488" y="93544"/>
                </a:lnTo>
                <a:lnTo>
                  <a:pt x="19122" y="93544"/>
                </a:lnTo>
                <a:lnTo>
                  <a:pt x="19622" y="93516"/>
                </a:lnTo>
                <a:lnTo>
                  <a:pt x="19477" y="93355"/>
                </a:lnTo>
                <a:lnTo>
                  <a:pt x="19111" y="93172"/>
                </a:lnTo>
                <a:lnTo>
                  <a:pt x="18627" y="93172"/>
                </a:lnTo>
                <a:lnTo>
                  <a:pt x="18311" y="93316"/>
                </a:lnTo>
                <a:lnTo>
                  <a:pt x="17994" y="93261"/>
                </a:lnTo>
                <a:lnTo>
                  <a:pt x="17844" y="92955"/>
                </a:lnTo>
                <a:lnTo>
                  <a:pt x="17894" y="92761"/>
                </a:lnTo>
                <a:lnTo>
                  <a:pt x="18394" y="92694"/>
                </a:lnTo>
                <a:lnTo>
                  <a:pt x="18883" y="92922"/>
                </a:lnTo>
                <a:lnTo>
                  <a:pt x="19300" y="92955"/>
                </a:lnTo>
                <a:lnTo>
                  <a:pt x="19850" y="92783"/>
                </a:lnTo>
                <a:lnTo>
                  <a:pt x="19766" y="92655"/>
                </a:lnTo>
                <a:lnTo>
                  <a:pt x="19383" y="92550"/>
                </a:lnTo>
                <a:lnTo>
                  <a:pt x="19194" y="92588"/>
                </a:lnTo>
                <a:lnTo>
                  <a:pt x="19038" y="92500"/>
                </a:lnTo>
                <a:lnTo>
                  <a:pt x="19077" y="92294"/>
                </a:lnTo>
                <a:lnTo>
                  <a:pt x="19550" y="92183"/>
                </a:lnTo>
                <a:lnTo>
                  <a:pt x="19711" y="92261"/>
                </a:lnTo>
                <a:lnTo>
                  <a:pt x="19894" y="92177"/>
                </a:lnTo>
                <a:lnTo>
                  <a:pt x="20316" y="92305"/>
                </a:lnTo>
                <a:lnTo>
                  <a:pt x="20533" y="92205"/>
                </a:lnTo>
                <a:lnTo>
                  <a:pt x="20433" y="91916"/>
                </a:lnTo>
                <a:lnTo>
                  <a:pt x="20433" y="91655"/>
                </a:lnTo>
                <a:lnTo>
                  <a:pt x="20350" y="91572"/>
                </a:lnTo>
                <a:lnTo>
                  <a:pt x="20016" y="91550"/>
                </a:lnTo>
                <a:lnTo>
                  <a:pt x="19827" y="91694"/>
                </a:lnTo>
                <a:lnTo>
                  <a:pt x="19400" y="91744"/>
                </a:lnTo>
                <a:lnTo>
                  <a:pt x="18155" y="91438"/>
                </a:lnTo>
                <a:lnTo>
                  <a:pt x="17633" y="91411"/>
                </a:lnTo>
                <a:lnTo>
                  <a:pt x="17361" y="91222"/>
                </a:lnTo>
                <a:lnTo>
                  <a:pt x="17388" y="91088"/>
                </a:lnTo>
                <a:lnTo>
                  <a:pt x="17933" y="91083"/>
                </a:lnTo>
                <a:lnTo>
                  <a:pt x="18288" y="91166"/>
                </a:lnTo>
                <a:lnTo>
                  <a:pt x="18505" y="91072"/>
                </a:lnTo>
                <a:lnTo>
                  <a:pt x="18350" y="90972"/>
                </a:lnTo>
                <a:lnTo>
                  <a:pt x="17900" y="90961"/>
                </a:lnTo>
                <a:lnTo>
                  <a:pt x="17727" y="90816"/>
                </a:lnTo>
                <a:lnTo>
                  <a:pt x="17750" y="90611"/>
                </a:lnTo>
                <a:lnTo>
                  <a:pt x="18527" y="90600"/>
                </a:lnTo>
                <a:lnTo>
                  <a:pt x="18688" y="90466"/>
                </a:lnTo>
                <a:lnTo>
                  <a:pt x="19238" y="90450"/>
                </a:lnTo>
                <a:lnTo>
                  <a:pt x="21077" y="90527"/>
                </a:lnTo>
                <a:lnTo>
                  <a:pt x="21455" y="90444"/>
                </a:lnTo>
                <a:lnTo>
                  <a:pt x="22116" y="90516"/>
                </a:lnTo>
                <a:lnTo>
                  <a:pt x="22394" y="90438"/>
                </a:lnTo>
                <a:lnTo>
                  <a:pt x="22333" y="90250"/>
                </a:lnTo>
                <a:lnTo>
                  <a:pt x="21650" y="90027"/>
                </a:lnTo>
                <a:lnTo>
                  <a:pt x="20827" y="90022"/>
                </a:lnTo>
                <a:lnTo>
                  <a:pt x="19866" y="90200"/>
                </a:lnTo>
                <a:lnTo>
                  <a:pt x="19327" y="90227"/>
                </a:lnTo>
                <a:lnTo>
                  <a:pt x="19211" y="90122"/>
                </a:lnTo>
                <a:lnTo>
                  <a:pt x="18911" y="90061"/>
                </a:lnTo>
                <a:lnTo>
                  <a:pt x="18350" y="90172"/>
                </a:lnTo>
                <a:lnTo>
                  <a:pt x="17972" y="90383"/>
                </a:lnTo>
                <a:lnTo>
                  <a:pt x="17844" y="90300"/>
                </a:lnTo>
                <a:lnTo>
                  <a:pt x="17894" y="89988"/>
                </a:lnTo>
                <a:lnTo>
                  <a:pt x="18188" y="89627"/>
                </a:lnTo>
                <a:lnTo>
                  <a:pt x="18672" y="89450"/>
                </a:lnTo>
                <a:lnTo>
                  <a:pt x="19044" y="89255"/>
                </a:lnTo>
                <a:lnTo>
                  <a:pt x="19577" y="89061"/>
                </a:lnTo>
                <a:lnTo>
                  <a:pt x="19783" y="88705"/>
                </a:lnTo>
                <a:lnTo>
                  <a:pt x="20255" y="88438"/>
                </a:lnTo>
                <a:lnTo>
                  <a:pt x="20544" y="88400"/>
                </a:lnTo>
                <a:lnTo>
                  <a:pt x="20683" y="88533"/>
                </a:lnTo>
                <a:lnTo>
                  <a:pt x="21166" y="88516"/>
                </a:lnTo>
                <a:lnTo>
                  <a:pt x="21500" y="88416"/>
                </a:lnTo>
                <a:lnTo>
                  <a:pt x="21833" y="88416"/>
                </a:lnTo>
                <a:lnTo>
                  <a:pt x="21972" y="88533"/>
                </a:lnTo>
                <a:lnTo>
                  <a:pt x="22566" y="88705"/>
                </a:lnTo>
                <a:lnTo>
                  <a:pt x="23088" y="89083"/>
                </a:lnTo>
                <a:lnTo>
                  <a:pt x="23600" y="89044"/>
                </a:lnTo>
                <a:lnTo>
                  <a:pt x="24177" y="89216"/>
                </a:lnTo>
                <a:lnTo>
                  <a:pt x="24755" y="89688"/>
                </a:lnTo>
                <a:lnTo>
                  <a:pt x="25338" y="89933"/>
                </a:lnTo>
                <a:lnTo>
                  <a:pt x="26105" y="90127"/>
                </a:lnTo>
                <a:lnTo>
                  <a:pt x="26433" y="89988"/>
                </a:lnTo>
                <a:lnTo>
                  <a:pt x="26688" y="89988"/>
                </a:lnTo>
                <a:lnTo>
                  <a:pt x="26794" y="89872"/>
                </a:lnTo>
                <a:lnTo>
                  <a:pt x="26700" y="89666"/>
                </a:lnTo>
                <a:lnTo>
                  <a:pt x="26233" y="89750"/>
                </a:lnTo>
                <a:lnTo>
                  <a:pt x="26055" y="89894"/>
                </a:lnTo>
                <a:lnTo>
                  <a:pt x="25655" y="89838"/>
                </a:lnTo>
                <a:lnTo>
                  <a:pt x="25044" y="89516"/>
                </a:lnTo>
                <a:lnTo>
                  <a:pt x="24511" y="88927"/>
                </a:lnTo>
                <a:lnTo>
                  <a:pt x="24538" y="88755"/>
                </a:lnTo>
                <a:lnTo>
                  <a:pt x="24822" y="88750"/>
                </a:lnTo>
                <a:lnTo>
                  <a:pt x="25655" y="88766"/>
                </a:lnTo>
                <a:lnTo>
                  <a:pt x="26372" y="88550"/>
                </a:lnTo>
                <a:lnTo>
                  <a:pt x="26633" y="88327"/>
                </a:lnTo>
                <a:lnTo>
                  <a:pt x="26494" y="88122"/>
                </a:lnTo>
                <a:lnTo>
                  <a:pt x="25833" y="88000"/>
                </a:lnTo>
                <a:lnTo>
                  <a:pt x="25550" y="88066"/>
                </a:lnTo>
                <a:lnTo>
                  <a:pt x="25544" y="88238"/>
                </a:lnTo>
                <a:lnTo>
                  <a:pt x="25705" y="88400"/>
                </a:lnTo>
                <a:lnTo>
                  <a:pt x="25550" y="88466"/>
                </a:lnTo>
                <a:lnTo>
                  <a:pt x="24838" y="88483"/>
                </a:lnTo>
                <a:lnTo>
                  <a:pt x="24511" y="88327"/>
                </a:lnTo>
                <a:lnTo>
                  <a:pt x="24416" y="88038"/>
                </a:lnTo>
                <a:lnTo>
                  <a:pt x="24716" y="87950"/>
                </a:lnTo>
                <a:lnTo>
                  <a:pt x="24983" y="87983"/>
                </a:lnTo>
                <a:lnTo>
                  <a:pt x="25105" y="87816"/>
                </a:lnTo>
                <a:lnTo>
                  <a:pt x="24877" y="87577"/>
                </a:lnTo>
                <a:lnTo>
                  <a:pt x="24572" y="87583"/>
                </a:lnTo>
                <a:lnTo>
                  <a:pt x="24461" y="87683"/>
                </a:lnTo>
                <a:lnTo>
                  <a:pt x="24150" y="87633"/>
                </a:lnTo>
                <a:lnTo>
                  <a:pt x="23900" y="87650"/>
                </a:lnTo>
                <a:lnTo>
                  <a:pt x="23911" y="87816"/>
                </a:lnTo>
                <a:lnTo>
                  <a:pt x="24033" y="88050"/>
                </a:lnTo>
                <a:lnTo>
                  <a:pt x="24038" y="88344"/>
                </a:lnTo>
                <a:lnTo>
                  <a:pt x="23727" y="88605"/>
                </a:lnTo>
                <a:lnTo>
                  <a:pt x="23311" y="88783"/>
                </a:lnTo>
                <a:lnTo>
                  <a:pt x="23033" y="88683"/>
                </a:lnTo>
                <a:lnTo>
                  <a:pt x="22500" y="88183"/>
                </a:lnTo>
                <a:lnTo>
                  <a:pt x="22044" y="88177"/>
                </a:lnTo>
                <a:lnTo>
                  <a:pt x="21761" y="88033"/>
                </a:lnTo>
                <a:lnTo>
                  <a:pt x="21705" y="87816"/>
                </a:lnTo>
                <a:lnTo>
                  <a:pt x="21522" y="87850"/>
                </a:lnTo>
                <a:lnTo>
                  <a:pt x="21300" y="88038"/>
                </a:lnTo>
                <a:lnTo>
                  <a:pt x="20611" y="88122"/>
                </a:lnTo>
                <a:lnTo>
                  <a:pt x="20183" y="88133"/>
                </a:lnTo>
                <a:lnTo>
                  <a:pt x="19816" y="88366"/>
                </a:lnTo>
                <a:lnTo>
                  <a:pt x="19272" y="88850"/>
                </a:lnTo>
                <a:lnTo>
                  <a:pt x="18883" y="88944"/>
                </a:lnTo>
                <a:lnTo>
                  <a:pt x="18688" y="88855"/>
                </a:lnTo>
                <a:lnTo>
                  <a:pt x="18688" y="88672"/>
                </a:lnTo>
                <a:lnTo>
                  <a:pt x="19300" y="88077"/>
                </a:lnTo>
                <a:lnTo>
                  <a:pt x="19566" y="88011"/>
                </a:lnTo>
                <a:lnTo>
                  <a:pt x="19755" y="87838"/>
                </a:lnTo>
                <a:lnTo>
                  <a:pt x="19755" y="87672"/>
                </a:lnTo>
                <a:lnTo>
                  <a:pt x="19927" y="87644"/>
                </a:lnTo>
                <a:lnTo>
                  <a:pt x="20233" y="87427"/>
                </a:lnTo>
                <a:lnTo>
                  <a:pt x="20233" y="87222"/>
                </a:lnTo>
                <a:lnTo>
                  <a:pt x="20405" y="86955"/>
                </a:lnTo>
                <a:lnTo>
                  <a:pt x="20633" y="86988"/>
                </a:lnTo>
                <a:lnTo>
                  <a:pt x="21066" y="87233"/>
                </a:lnTo>
                <a:lnTo>
                  <a:pt x="21605" y="87416"/>
                </a:lnTo>
                <a:lnTo>
                  <a:pt x="22405" y="87416"/>
                </a:lnTo>
                <a:lnTo>
                  <a:pt x="22322" y="87266"/>
                </a:lnTo>
                <a:lnTo>
                  <a:pt x="21961" y="87194"/>
                </a:lnTo>
                <a:lnTo>
                  <a:pt x="21700" y="87211"/>
                </a:lnTo>
                <a:lnTo>
                  <a:pt x="21394" y="87033"/>
                </a:lnTo>
                <a:lnTo>
                  <a:pt x="20683" y="86538"/>
                </a:lnTo>
                <a:lnTo>
                  <a:pt x="20572" y="86216"/>
                </a:lnTo>
                <a:lnTo>
                  <a:pt x="20244" y="86111"/>
                </a:lnTo>
                <a:lnTo>
                  <a:pt x="20172" y="85933"/>
                </a:lnTo>
                <a:lnTo>
                  <a:pt x="20405" y="85844"/>
                </a:lnTo>
                <a:lnTo>
                  <a:pt x="21038" y="85994"/>
                </a:lnTo>
                <a:lnTo>
                  <a:pt x="21566" y="86538"/>
                </a:lnTo>
                <a:lnTo>
                  <a:pt x="22088" y="86900"/>
                </a:lnTo>
                <a:lnTo>
                  <a:pt x="22166" y="86788"/>
                </a:lnTo>
                <a:lnTo>
                  <a:pt x="21983" y="86505"/>
                </a:lnTo>
                <a:lnTo>
                  <a:pt x="21850" y="86138"/>
                </a:lnTo>
                <a:lnTo>
                  <a:pt x="22011" y="86183"/>
                </a:lnTo>
                <a:lnTo>
                  <a:pt x="22311" y="86450"/>
                </a:lnTo>
                <a:lnTo>
                  <a:pt x="22450" y="86722"/>
                </a:lnTo>
                <a:lnTo>
                  <a:pt x="23427" y="87177"/>
                </a:lnTo>
                <a:lnTo>
                  <a:pt x="23794" y="87122"/>
                </a:lnTo>
                <a:lnTo>
                  <a:pt x="24022" y="87016"/>
                </a:lnTo>
                <a:lnTo>
                  <a:pt x="24555" y="87005"/>
                </a:lnTo>
                <a:lnTo>
                  <a:pt x="24805" y="87200"/>
                </a:lnTo>
                <a:lnTo>
                  <a:pt x="25394" y="87483"/>
                </a:lnTo>
                <a:lnTo>
                  <a:pt x="25872" y="87650"/>
                </a:lnTo>
                <a:lnTo>
                  <a:pt x="25961" y="87755"/>
                </a:lnTo>
                <a:lnTo>
                  <a:pt x="26361" y="87755"/>
                </a:lnTo>
                <a:lnTo>
                  <a:pt x="26350" y="87616"/>
                </a:lnTo>
                <a:lnTo>
                  <a:pt x="25883" y="87272"/>
                </a:lnTo>
                <a:lnTo>
                  <a:pt x="24744" y="86561"/>
                </a:lnTo>
                <a:lnTo>
                  <a:pt x="24633" y="86361"/>
                </a:lnTo>
                <a:lnTo>
                  <a:pt x="24688" y="86205"/>
                </a:lnTo>
                <a:lnTo>
                  <a:pt x="25338" y="86022"/>
                </a:lnTo>
                <a:lnTo>
                  <a:pt x="25394" y="85766"/>
                </a:lnTo>
                <a:lnTo>
                  <a:pt x="25572" y="85477"/>
                </a:lnTo>
                <a:lnTo>
                  <a:pt x="25800" y="85383"/>
                </a:lnTo>
                <a:lnTo>
                  <a:pt x="25788" y="85294"/>
                </a:lnTo>
                <a:lnTo>
                  <a:pt x="25416" y="85255"/>
                </a:lnTo>
                <a:lnTo>
                  <a:pt x="25061" y="85366"/>
                </a:lnTo>
                <a:lnTo>
                  <a:pt x="24316" y="85361"/>
                </a:lnTo>
                <a:lnTo>
                  <a:pt x="24116" y="85527"/>
                </a:lnTo>
                <a:lnTo>
                  <a:pt x="24244" y="85655"/>
                </a:lnTo>
                <a:lnTo>
                  <a:pt x="24655" y="85900"/>
                </a:lnTo>
                <a:lnTo>
                  <a:pt x="24472" y="86044"/>
                </a:lnTo>
                <a:lnTo>
                  <a:pt x="23827" y="86038"/>
                </a:lnTo>
                <a:lnTo>
                  <a:pt x="23611" y="86111"/>
                </a:lnTo>
                <a:lnTo>
                  <a:pt x="23177" y="86027"/>
                </a:lnTo>
                <a:lnTo>
                  <a:pt x="22683" y="86138"/>
                </a:lnTo>
                <a:lnTo>
                  <a:pt x="22422" y="85861"/>
                </a:lnTo>
                <a:lnTo>
                  <a:pt x="22005" y="85727"/>
                </a:lnTo>
                <a:lnTo>
                  <a:pt x="21900" y="85538"/>
                </a:lnTo>
                <a:lnTo>
                  <a:pt x="22188" y="85400"/>
                </a:lnTo>
                <a:lnTo>
                  <a:pt x="22416" y="85227"/>
                </a:lnTo>
                <a:lnTo>
                  <a:pt x="22105" y="85238"/>
                </a:lnTo>
                <a:lnTo>
                  <a:pt x="21566" y="85327"/>
                </a:lnTo>
                <a:lnTo>
                  <a:pt x="21455" y="85238"/>
                </a:lnTo>
                <a:lnTo>
                  <a:pt x="22138" y="85094"/>
                </a:lnTo>
                <a:lnTo>
                  <a:pt x="22883" y="84833"/>
                </a:lnTo>
                <a:lnTo>
                  <a:pt x="23211" y="84688"/>
                </a:lnTo>
                <a:lnTo>
                  <a:pt x="23844" y="84722"/>
                </a:lnTo>
                <a:lnTo>
                  <a:pt x="24022" y="84833"/>
                </a:lnTo>
                <a:lnTo>
                  <a:pt x="24488" y="84772"/>
                </a:lnTo>
                <a:lnTo>
                  <a:pt x="24983" y="84772"/>
                </a:lnTo>
                <a:lnTo>
                  <a:pt x="25594" y="84838"/>
                </a:lnTo>
                <a:lnTo>
                  <a:pt x="25605" y="84611"/>
                </a:lnTo>
                <a:lnTo>
                  <a:pt x="25883" y="84494"/>
                </a:lnTo>
                <a:lnTo>
                  <a:pt x="26083" y="84311"/>
                </a:lnTo>
                <a:lnTo>
                  <a:pt x="26444" y="84127"/>
                </a:lnTo>
                <a:lnTo>
                  <a:pt x="26600" y="83905"/>
                </a:lnTo>
                <a:lnTo>
                  <a:pt x="26477" y="83866"/>
                </a:lnTo>
                <a:lnTo>
                  <a:pt x="26055" y="84105"/>
                </a:lnTo>
                <a:lnTo>
                  <a:pt x="25811" y="84105"/>
                </a:lnTo>
                <a:lnTo>
                  <a:pt x="25672" y="83922"/>
                </a:lnTo>
                <a:lnTo>
                  <a:pt x="25950" y="83577"/>
                </a:lnTo>
                <a:lnTo>
                  <a:pt x="26283" y="82755"/>
                </a:lnTo>
                <a:lnTo>
                  <a:pt x="26233" y="82366"/>
                </a:lnTo>
                <a:lnTo>
                  <a:pt x="26455" y="82288"/>
                </a:lnTo>
                <a:lnTo>
                  <a:pt x="26638" y="82383"/>
                </a:lnTo>
                <a:lnTo>
                  <a:pt x="26916" y="82783"/>
                </a:lnTo>
                <a:lnTo>
                  <a:pt x="26800" y="82905"/>
                </a:lnTo>
                <a:lnTo>
                  <a:pt x="26800" y="83105"/>
                </a:lnTo>
                <a:lnTo>
                  <a:pt x="27272" y="83177"/>
                </a:lnTo>
                <a:lnTo>
                  <a:pt x="27633" y="83166"/>
                </a:lnTo>
                <a:lnTo>
                  <a:pt x="27833" y="83333"/>
                </a:lnTo>
                <a:lnTo>
                  <a:pt x="28150" y="83338"/>
                </a:lnTo>
                <a:lnTo>
                  <a:pt x="28233" y="83233"/>
                </a:lnTo>
                <a:lnTo>
                  <a:pt x="28466" y="83305"/>
                </a:lnTo>
                <a:lnTo>
                  <a:pt x="28727" y="83305"/>
                </a:lnTo>
                <a:lnTo>
                  <a:pt x="28666" y="83066"/>
                </a:lnTo>
                <a:lnTo>
                  <a:pt x="28344" y="82916"/>
                </a:lnTo>
                <a:lnTo>
                  <a:pt x="27650" y="82866"/>
                </a:lnTo>
                <a:lnTo>
                  <a:pt x="27650" y="82744"/>
                </a:lnTo>
                <a:lnTo>
                  <a:pt x="28088" y="82683"/>
                </a:lnTo>
                <a:lnTo>
                  <a:pt x="28650" y="82605"/>
                </a:lnTo>
                <a:lnTo>
                  <a:pt x="28611" y="82438"/>
                </a:lnTo>
                <a:lnTo>
                  <a:pt x="28361" y="82327"/>
                </a:lnTo>
                <a:lnTo>
                  <a:pt x="28083" y="82333"/>
                </a:lnTo>
                <a:lnTo>
                  <a:pt x="27938" y="82133"/>
                </a:lnTo>
                <a:lnTo>
                  <a:pt x="27750" y="82061"/>
                </a:lnTo>
                <a:lnTo>
                  <a:pt x="27538" y="82172"/>
                </a:lnTo>
                <a:lnTo>
                  <a:pt x="27288" y="82150"/>
                </a:lnTo>
                <a:lnTo>
                  <a:pt x="26833" y="82094"/>
                </a:lnTo>
                <a:lnTo>
                  <a:pt x="26861" y="81900"/>
                </a:lnTo>
                <a:lnTo>
                  <a:pt x="27100" y="81672"/>
                </a:lnTo>
                <a:lnTo>
                  <a:pt x="27361" y="81655"/>
                </a:lnTo>
                <a:lnTo>
                  <a:pt x="27761" y="81177"/>
                </a:lnTo>
                <a:lnTo>
                  <a:pt x="28061" y="81000"/>
                </a:lnTo>
                <a:lnTo>
                  <a:pt x="28194" y="81055"/>
                </a:lnTo>
                <a:lnTo>
                  <a:pt x="28516" y="81000"/>
                </a:lnTo>
                <a:lnTo>
                  <a:pt x="28850" y="81000"/>
                </a:lnTo>
                <a:lnTo>
                  <a:pt x="28777" y="80800"/>
                </a:lnTo>
                <a:lnTo>
                  <a:pt x="28450" y="80711"/>
                </a:lnTo>
                <a:lnTo>
                  <a:pt x="27994" y="80711"/>
                </a:lnTo>
                <a:lnTo>
                  <a:pt x="27844" y="80583"/>
                </a:lnTo>
                <a:lnTo>
                  <a:pt x="28022" y="80427"/>
                </a:lnTo>
                <a:lnTo>
                  <a:pt x="28555" y="80244"/>
                </a:lnTo>
                <a:lnTo>
                  <a:pt x="28794" y="80011"/>
                </a:lnTo>
                <a:lnTo>
                  <a:pt x="29183" y="79900"/>
                </a:lnTo>
                <a:lnTo>
                  <a:pt x="29200" y="79755"/>
                </a:lnTo>
                <a:lnTo>
                  <a:pt x="29572" y="79583"/>
                </a:lnTo>
                <a:lnTo>
                  <a:pt x="29305" y="79322"/>
                </a:lnTo>
                <a:lnTo>
                  <a:pt x="28983" y="79322"/>
                </a:lnTo>
                <a:lnTo>
                  <a:pt x="28983" y="79138"/>
                </a:lnTo>
                <a:lnTo>
                  <a:pt x="29350" y="79038"/>
                </a:lnTo>
                <a:lnTo>
                  <a:pt x="29716" y="79055"/>
                </a:lnTo>
                <a:lnTo>
                  <a:pt x="29655" y="78755"/>
                </a:lnTo>
                <a:lnTo>
                  <a:pt x="29366" y="78655"/>
                </a:lnTo>
                <a:lnTo>
                  <a:pt x="28877" y="78688"/>
                </a:lnTo>
                <a:lnTo>
                  <a:pt x="28427" y="78961"/>
                </a:lnTo>
                <a:lnTo>
                  <a:pt x="27938" y="78944"/>
                </a:lnTo>
                <a:lnTo>
                  <a:pt x="27633" y="78688"/>
                </a:lnTo>
                <a:lnTo>
                  <a:pt x="27322" y="78833"/>
                </a:lnTo>
                <a:lnTo>
                  <a:pt x="26877" y="78816"/>
                </a:lnTo>
                <a:lnTo>
                  <a:pt x="26611" y="78577"/>
                </a:lnTo>
                <a:lnTo>
                  <a:pt x="26350" y="78672"/>
                </a:lnTo>
                <a:lnTo>
                  <a:pt x="25900" y="78611"/>
                </a:lnTo>
                <a:lnTo>
                  <a:pt x="25550" y="78288"/>
                </a:lnTo>
                <a:lnTo>
                  <a:pt x="25100" y="78288"/>
                </a:lnTo>
                <a:lnTo>
                  <a:pt x="24772" y="78150"/>
                </a:lnTo>
                <a:lnTo>
                  <a:pt x="24750" y="77944"/>
                </a:lnTo>
                <a:lnTo>
                  <a:pt x="24544" y="77527"/>
                </a:lnTo>
                <a:lnTo>
                  <a:pt x="23933" y="77227"/>
                </a:lnTo>
                <a:lnTo>
                  <a:pt x="22933" y="76877"/>
                </a:lnTo>
                <a:lnTo>
                  <a:pt x="22155" y="76672"/>
                </a:lnTo>
                <a:lnTo>
                  <a:pt x="21633" y="76255"/>
                </a:lnTo>
                <a:lnTo>
                  <a:pt x="21688" y="76000"/>
                </a:lnTo>
                <a:lnTo>
                  <a:pt x="21461" y="75494"/>
                </a:lnTo>
                <a:lnTo>
                  <a:pt x="21138" y="75155"/>
                </a:lnTo>
                <a:lnTo>
                  <a:pt x="20872" y="74983"/>
                </a:lnTo>
                <a:lnTo>
                  <a:pt x="20872" y="74761"/>
                </a:lnTo>
                <a:lnTo>
                  <a:pt x="21472" y="74361"/>
                </a:lnTo>
                <a:lnTo>
                  <a:pt x="21994" y="74311"/>
                </a:lnTo>
                <a:lnTo>
                  <a:pt x="22250" y="74216"/>
                </a:lnTo>
                <a:lnTo>
                  <a:pt x="22600" y="74327"/>
                </a:lnTo>
                <a:lnTo>
                  <a:pt x="23111" y="74377"/>
                </a:lnTo>
                <a:lnTo>
                  <a:pt x="23611" y="74727"/>
                </a:lnTo>
                <a:lnTo>
                  <a:pt x="24177" y="74794"/>
                </a:lnTo>
                <a:lnTo>
                  <a:pt x="24555" y="74827"/>
                </a:lnTo>
                <a:lnTo>
                  <a:pt x="24766" y="74966"/>
                </a:lnTo>
                <a:lnTo>
                  <a:pt x="25283" y="74988"/>
                </a:lnTo>
                <a:lnTo>
                  <a:pt x="25733" y="75127"/>
                </a:lnTo>
                <a:lnTo>
                  <a:pt x="26055" y="75277"/>
                </a:lnTo>
                <a:lnTo>
                  <a:pt x="26416" y="75333"/>
                </a:lnTo>
                <a:lnTo>
                  <a:pt x="26677" y="75605"/>
                </a:lnTo>
                <a:lnTo>
                  <a:pt x="27016" y="76444"/>
                </a:lnTo>
                <a:lnTo>
                  <a:pt x="27411" y="76800"/>
                </a:lnTo>
                <a:lnTo>
                  <a:pt x="27911" y="77066"/>
                </a:lnTo>
                <a:lnTo>
                  <a:pt x="28338" y="77361"/>
                </a:lnTo>
                <a:lnTo>
                  <a:pt x="28861" y="77522"/>
                </a:lnTo>
                <a:lnTo>
                  <a:pt x="29138" y="77427"/>
                </a:lnTo>
                <a:lnTo>
                  <a:pt x="29416" y="77105"/>
                </a:lnTo>
                <a:lnTo>
                  <a:pt x="29283" y="77016"/>
                </a:lnTo>
                <a:lnTo>
                  <a:pt x="28983" y="77138"/>
                </a:lnTo>
                <a:lnTo>
                  <a:pt x="28738" y="77166"/>
                </a:lnTo>
                <a:lnTo>
                  <a:pt x="28416" y="76961"/>
                </a:lnTo>
                <a:lnTo>
                  <a:pt x="27855" y="76444"/>
                </a:lnTo>
                <a:lnTo>
                  <a:pt x="27894" y="76266"/>
                </a:lnTo>
                <a:lnTo>
                  <a:pt x="28000" y="76244"/>
                </a:lnTo>
                <a:lnTo>
                  <a:pt x="28516" y="76644"/>
                </a:lnTo>
                <a:lnTo>
                  <a:pt x="28788" y="76650"/>
                </a:lnTo>
                <a:lnTo>
                  <a:pt x="28816" y="76466"/>
                </a:lnTo>
                <a:lnTo>
                  <a:pt x="29138" y="76444"/>
                </a:lnTo>
                <a:lnTo>
                  <a:pt x="29183" y="76261"/>
                </a:lnTo>
                <a:lnTo>
                  <a:pt x="28488" y="75900"/>
                </a:lnTo>
                <a:lnTo>
                  <a:pt x="27866" y="75494"/>
                </a:lnTo>
                <a:lnTo>
                  <a:pt x="27716" y="75222"/>
                </a:lnTo>
                <a:lnTo>
                  <a:pt x="27805" y="75061"/>
                </a:lnTo>
                <a:lnTo>
                  <a:pt x="27994" y="75100"/>
                </a:lnTo>
                <a:lnTo>
                  <a:pt x="28344" y="75488"/>
                </a:lnTo>
                <a:lnTo>
                  <a:pt x="28666" y="75500"/>
                </a:lnTo>
                <a:lnTo>
                  <a:pt x="28427" y="75100"/>
                </a:lnTo>
                <a:lnTo>
                  <a:pt x="27866" y="74644"/>
                </a:lnTo>
                <a:lnTo>
                  <a:pt x="27394" y="74377"/>
                </a:lnTo>
                <a:lnTo>
                  <a:pt x="27255" y="74111"/>
                </a:lnTo>
                <a:lnTo>
                  <a:pt x="27377" y="73961"/>
                </a:lnTo>
                <a:lnTo>
                  <a:pt x="27916" y="74116"/>
                </a:lnTo>
                <a:lnTo>
                  <a:pt x="28972" y="74388"/>
                </a:lnTo>
                <a:lnTo>
                  <a:pt x="29283" y="74288"/>
                </a:lnTo>
                <a:lnTo>
                  <a:pt x="29333" y="74033"/>
                </a:lnTo>
                <a:lnTo>
                  <a:pt x="28911" y="73616"/>
                </a:lnTo>
                <a:lnTo>
                  <a:pt x="28666" y="73600"/>
                </a:lnTo>
                <a:lnTo>
                  <a:pt x="28316" y="73755"/>
                </a:lnTo>
                <a:lnTo>
                  <a:pt x="27927" y="73800"/>
                </a:lnTo>
                <a:lnTo>
                  <a:pt x="27383" y="73755"/>
                </a:lnTo>
                <a:lnTo>
                  <a:pt x="27272" y="73555"/>
                </a:lnTo>
                <a:lnTo>
                  <a:pt x="27455" y="73344"/>
                </a:lnTo>
                <a:lnTo>
                  <a:pt x="28088" y="73100"/>
                </a:lnTo>
                <a:lnTo>
                  <a:pt x="28316" y="73155"/>
                </a:lnTo>
                <a:lnTo>
                  <a:pt x="28727" y="73355"/>
                </a:lnTo>
                <a:lnTo>
                  <a:pt x="28805" y="73166"/>
                </a:lnTo>
                <a:lnTo>
                  <a:pt x="28755" y="72938"/>
                </a:lnTo>
                <a:lnTo>
                  <a:pt x="28438" y="72644"/>
                </a:lnTo>
                <a:lnTo>
                  <a:pt x="28222" y="72683"/>
                </a:lnTo>
                <a:lnTo>
                  <a:pt x="28061" y="72811"/>
                </a:lnTo>
                <a:lnTo>
                  <a:pt x="27705" y="72816"/>
                </a:lnTo>
                <a:lnTo>
                  <a:pt x="27477" y="72955"/>
                </a:lnTo>
                <a:lnTo>
                  <a:pt x="26722" y="73438"/>
                </a:lnTo>
                <a:lnTo>
                  <a:pt x="26477" y="73438"/>
                </a:lnTo>
                <a:lnTo>
                  <a:pt x="26455" y="73266"/>
                </a:lnTo>
                <a:lnTo>
                  <a:pt x="26761" y="73066"/>
                </a:lnTo>
                <a:lnTo>
                  <a:pt x="26916" y="72755"/>
                </a:lnTo>
                <a:lnTo>
                  <a:pt x="27233" y="72405"/>
                </a:lnTo>
                <a:lnTo>
                  <a:pt x="27477" y="72394"/>
                </a:lnTo>
                <a:lnTo>
                  <a:pt x="27805" y="72411"/>
                </a:lnTo>
                <a:lnTo>
                  <a:pt x="28188" y="72177"/>
                </a:lnTo>
                <a:lnTo>
                  <a:pt x="28555" y="72116"/>
                </a:lnTo>
                <a:lnTo>
                  <a:pt x="28738" y="71966"/>
                </a:lnTo>
                <a:lnTo>
                  <a:pt x="28622" y="71888"/>
                </a:lnTo>
                <a:lnTo>
                  <a:pt x="27966" y="71855"/>
                </a:lnTo>
                <a:lnTo>
                  <a:pt x="27594" y="72094"/>
                </a:lnTo>
                <a:lnTo>
                  <a:pt x="27288" y="72150"/>
                </a:lnTo>
                <a:lnTo>
                  <a:pt x="26977" y="72066"/>
                </a:lnTo>
                <a:lnTo>
                  <a:pt x="26361" y="72122"/>
                </a:lnTo>
                <a:lnTo>
                  <a:pt x="26188" y="72022"/>
                </a:lnTo>
                <a:lnTo>
                  <a:pt x="26172" y="71772"/>
                </a:lnTo>
                <a:lnTo>
                  <a:pt x="26488" y="71616"/>
                </a:lnTo>
                <a:lnTo>
                  <a:pt x="26827" y="71388"/>
                </a:lnTo>
                <a:lnTo>
                  <a:pt x="27522" y="71350"/>
                </a:lnTo>
                <a:lnTo>
                  <a:pt x="28427" y="71183"/>
                </a:lnTo>
                <a:lnTo>
                  <a:pt x="29050" y="70911"/>
                </a:lnTo>
                <a:lnTo>
                  <a:pt x="29116" y="70733"/>
                </a:lnTo>
                <a:lnTo>
                  <a:pt x="28938" y="70644"/>
                </a:lnTo>
                <a:lnTo>
                  <a:pt x="28677" y="70644"/>
                </a:lnTo>
                <a:lnTo>
                  <a:pt x="28266" y="70850"/>
                </a:lnTo>
                <a:lnTo>
                  <a:pt x="27800" y="70977"/>
                </a:lnTo>
                <a:lnTo>
                  <a:pt x="27450" y="70883"/>
                </a:lnTo>
                <a:lnTo>
                  <a:pt x="27211" y="70605"/>
                </a:lnTo>
                <a:lnTo>
                  <a:pt x="26977" y="70505"/>
                </a:lnTo>
                <a:lnTo>
                  <a:pt x="26544" y="70527"/>
                </a:lnTo>
                <a:lnTo>
                  <a:pt x="26350" y="70433"/>
                </a:lnTo>
                <a:lnTo>
                  <a:pt x="26350" y="70272"/>
                </a:lnTo>
                <a:lnTo>
                  <a:pt x="26733" y="70000"/>
                </a:lnTo>
                <a:lnTo>
                  <a:pt x="26955" y="69527"/>
                </a:lnTo>
                <a:lnTo>
                  <a:pt x="27211" y="69350"/>
                </a:lnTo>
                <a:lnTo>
                  <a:pt x="27611" y="69177"/>
                </a:lnTo>
                <a:lnTo>
                  <a:pt x="27583" y="69061"/>
                </a:lnTo>
                <a:lnTo>
                  <a:pt x="27383" y="69061"/>
                </a:lnTo>
                <a:lnTo>
                  <a:pt x="26927" y="69211"/>
                </a:lnTo>
                <a:lnTo>
                  <a:pt x="26427" y="69744"/>
                </a:lnTo>
                <a:lnTo>
                  <a:pt x="26405" y="69933"/>
                </a:lnTo>
                <a:lnTo>
                  <a:pt x="25972" y="70161"/>
                </a:lnTo>
                <a:lnTo>
                  <a:pt x="25844" y="70277"/>
                </a:lnTo>
                <a:lnTo>
                  <a:pt x="25627" y="70266"/>
                </a:lnTo>
                <a:lnTo>
                  <a:pt x="25666" y="69911"/>
                </a:lnTo>
                <a:lnTo>
                  <a:pt x="25811" y="69394"/>
                </a:lnTo>
                <a:lnTo>
                  <a:pt x="25833" y="68866"/>
                </a:lnTo>
                <a:lnTo>
                  <a:pt x="25566" y="68422"/>
                </a:lnTo>
                <a:lnTo>
                  <a:pt x="25494" y="67983"/>
                </a:lnTo>
                <a:lnTo>
                  <a:pt x="25672" y="67655"/>
                </a:lnTo>
                <a:lnTo>
                  <a:pt x="25644" y="67333"/>
                </a:lnTo>
                <a:lnTo>
                  <a:pt x="25505" y="67366"/>
                </a:lnTo>
                <a:lnTo>
                  <a:pt x="25405" y="67544"/>
                </a:lnTo>
                <a:lnTo>
                  <a:pt x="25227" y="68300"/>
                </a:lnTo>
                <a:lnTo>
                  <a:pt x="25394" y="68633"/>
                </a:lnTo>
                <a:lnTo>
                  <a:pt x="25583" y="69027"/>
                </a:lnTo>
                <a:lnTo>
                  <a:pt x="25550" y="69433"/>
                </a:lnTo>
                <a:lnTo>
                  <a:pt x="25522" y="70044"/>
                </a:lnTo>
                <a:lnTo>
                  <a:pt x="25322" y="70322"/>
                </a:lnTo>
                <a:lnTo>
                  <a:pt x="25061" y="70366"/>
                </a:lnTo>
                <a:lnTo>
                  <a:pt x="24744" y="70122"/>
                </a:lnTo>
                <a:lnTo>
                  <a:pt x="24511" y="69850"/>
                </a:lnTo>
                <a:lnTo>
                  <a:pt x="24427" y="70438"/>
                </a:lnTo>
                <a:lnTo>
                  <a:pt x="24366" y="70600"/>
                </a:lnTo>
                <a:lnTo>
                  <a:pt x="24116" y="70561"/>
                </a:lnTo>
                <a:lnTo>
                  <a:pt x="23844" y="70561"/>
                </a:lnTo>
                <a:lnTo>
                  <a:pt x="24094" y="70711"/>
                </a:lnTo>
                <a:lnTo>
                  <a:pt x="24194" y="70988"/>
                </a:lnTo>
                <a:lnTo>
                  <a:pt x="24061" y="71361"/>
                </a:lnTo>
                <a:lnTo>
                  <a:pt x="23827" y="71605"/>
                </a:lnTo>
                <a:lnTo>
                  <a:pt x="23377" y="71661"/>
                </a:lnTo>
                <a:lnTo>
                  <a:pt x="23133" y="71622"/>
                </a:lnTo>
                <a:lnTo>
                  <a:pt x="22977" y="71750"/>
                </a:lnTo>
                <a:lnTo>
                  <a:pt x="22588" y="71972"/>
                </a:lnTo>
                <a:lnTo>
                  <a:pt x="21883" y="71955"/>
                </a:lnTo>
                <a:lnTo>
                  <a:pt x="21611" y="71750"/>
                </a:lnTo>
                <a:lnTo>
                  <a:pt x="21661" y="71444"/>
                </a:lnTo>
                <a:lnTo>
                  <a:pt x="21522" y="71216"/>
                </a:lnTo>
                <a:lnTo>
                  <a:pt x="21305" y="71055"/>
                </a:lnTo>
                <a:lnTo>
                  <a:pt x="21066" y="71055"/>
                </a:lnTo>
                <a:lnTo>
                  <a:pt x="20972" y="71327"/>
                </a:lnTo>
                <a:lnTo>
                  <a:pt x="20811" y="71344"/>
                </a:lnTo>
                <a:lnTo>
                  <a:pt x="20611" y="70822"/>
                </a:lnTo>
                <a:lnTo>
                  <a:pt x="20750" y="70505"/>
                </a:lnTo>
                <a:lnTo>
                  <a:pt x="20633" y="70272"/>
                </a:lnTo>
                <a:lnTo>
                  <a:pt x="20455" y="70127"/>
                </a:lnTo>
                <a:lnTo>
                  <a:pt x="20455" y="69888"/>
                </a:lnTo>
                <a:lnTo>
                  <a:pt x="20972" y="69650"/>
                </a:lnTo>
                <a:lnTo>
                  <a:pt x="21427" y="69644"/>
                </a:lnTo>
                <a:lnTo>
                  <a:pt x="21594" y="69744"/>
                </a:lnTo>
                <a:lnTo>
                  <a:pt x="21850" y="69411"/>
                </a:lnTo>
                <a:lnTo>
                  <a:pt x="22138" y="69322"/>
                </a:lnTo>
                <a:lnTo>
                  <a:pt x="22944" y="69250"/>
                </a:lnTo>
                <a:lnTo>
                  <a:pt x="23222" y="69305"/>
                </a:lnTo>
                <a:lnTo>
                  <a:pt x="23855" y="68777"/>
                </a:lnTo>
                <a:lnTo>
                  <a:pt x="24305" y="68155"/>
                </a:lnTo>
                <a:lnTo>
                  <a:pt x="24305" y="67977"/>
                </a:lnTo>
                <a:lnTo>
                  <a:pt x="24166" y="67933"/>
                </a:lnTo>
                <a:lnTo>
                  <a:pt x="23866" y="68094"/>
                </a:lnTo>
                <a:lnTo>
                  <a:pt x="23588" y="68466"/>
                </a:lnTo>
                <a:lnTo>
                  <a:pt x="23138" y="68883"/>
                </a:lnTo>
                <a:lnTo>
                  <a:pt x="22566" y="69022"/>
                </a:lnTo>
                <a:lnTo>
                  <a:pt x="21916" y="68905"/>
                </a:lnTo>
                <a:lnTo>
                  <a:pt x="21522" y="68633"/>
                </a:lnTo>
                <a:lnTo>
                  <a:pt x="21538" y="68394"/>
                </a:lnTo>
                <a:lnTo>
                  <a:pt x="22027" y="68172"/>
                </a:lnTo>
                <a:lnTo>
                  <a:pt x="22605" y="67755"/>
                </a:lnTo>
                <a:lnTo>
                  <a:pt x="22977" y="67711"/>
                </a:lnTo>
                <a:lnTo>
                  <a:pt x="23077" y="67577"/>
                </a:lnTo>
                <a:lnTo>
                  <a:pt x="23061" y="67305"/>
                </a:lnTo>
                <a:lnTo>
                  <a:pt x="23188" y="67161"/>
                </a:lnTo>
                <a:lnTo>
                  <a:pt x="23477" y="67116"/>
                </a:lnTo>
                <a:lnTo>
                  <a:pt x="23694" y="66966"/>
                </a:lnTo>
                <a:lnTo>
                  <a:pt x="23544" y="66838"/>
                </a:lnTo>
                <a:lnTo>
                  <a:pt x="23500" y="66655"/>
                </a:lnTo>
                <a:lnTo>
                  <a:pt x="23388" y="66566"/>
                </a:lnTo>
                <a:lnTo>
                  <a:pt x="23222" y="66627"/>
                </a:lnTo>
                <a:lnTo>
                  <a:pt x="22966" y="66800"/>
                </a:lnTo>
                <a:lnTo>
                  <a:pt x="22222" y="66727"/>
                </a:lnTo>
                <a:lnTo>
                  <a:pt x="22011" y="66766"/>
                </a:lnTo>
                <a:lnTo>
                  <a:pt x="21883" y="66627"/>
                </a:lnTo>
                <a:lnTo>
                  <a:pt x="22011" y="66361"/>
                </a:lnTo>
                <a:lnTo>
                  <a:pt x="22588" y="66077"/>
                </a:lnTo>
                <a:lnTo>
                  <a:pt x="22872" y="66088"/>
                </a:lnTo>
                <a:lnTo>
                  <a:pt x="23188" y="66294"/>
                </a:lnTo>
                <a:lnTo>
                  <a:pt x="23550" y="66261"/>
                </a:lnTo>
                <a:lnTo>
                  <a:pt x="24094" y="66072"/>
                </a:lnTo>
                <a:lnTo>
                  <a:pt x="24427" y="65483"/>
                </a:lnTo>
                <a:lnTo>
                  <a:pt x="24222" y="65294"/>
                </a:lnTo>
                <a:lnTo>
                  <a:pt x="24294" y="64983"/>
                </a:lnTo>
                <a:lnTo>
                  <a:pt x="24850" y="64566"/>
                </a:lnTo>
                <a:lnTo>
                  <a:pt x="24688" y="64111"/>
                </a:lnTo>
                <a:lnTo>
                  <a:pt x="24744" y="63661"/>
                </a:lnTo>
                <a:lnTo>
                  <a:pt x="24644" y="63466"/>
                </a:lnTo>
                <a:lnTo>
                  <a:pt x="24305" y="63366"/>
                </a:lnTo>
                <a:lnTo>
                  <a:pt x="24022" y="63366"/>
                </a:lnTo>
                <a:lnTo>
                  <a:pt x="23733" y="63127"/>
                </a:lnTo>
                <a:lnTo>
                  <a:pt x="23333" y="63111"/>
                </a:lnTo>
                <a:lnTo>
                  <a:pt x="22994" y="63011"/>
                </a:lnTo>
                <a:lnTo>
                  <a:pt x="23033" y="62822"/>
                </a:lnTo>
                <a:lnTo>
                  <a:pt x="23261" y="62744"/>
                </a:lnTo>
                <a:lnTo>
                  <a:pt x="23683" y="62800"/>
                </a:lnTo>
                <a:lnTo>
                  <a:pt x="23911" y="62677"/>
                </a:lnTo>
                <a:lnTo>
                  <a:pt x="24266" y="62383"/>
                </a:lnTo>
                <a:lnTo>
                  <a:pt x="24277" y="62077"/>
                </a:lnTo>
                <a:lnTo>
                  <a:pt x="24572" y="61827"/>
                </a:lnTo>
                <a:lnTo>
                  <a:pt x="24555" y="61577"/>
                </a:lnTo>
                <a:lnTo>
                  <a:pt x="24344" y="61405"/>
                </a:lnTo>
                <a:lnTo>
                  <a:pt x="23988" y="61366"/>
                </a:lnTo>
                <a:lnTo>
                  <a:pt x="23833" y="61183"/>
                </a:lnTo>
                <a:lnTo>
                  <a:pt x="23750" y="60911"/>
                </a:lnTo>
                <a:lnTo>
                  <a:pt x="24038" y="60727"/>
                </a:lnTo>
                <a:lnTo>
                  <a:pt x="24144" y="60766"/>
                </a:lnTo>
                <a:lnTo>
                  <a:pt x="24150" y="60588"/>
                </a:lnTo>
                <a:lnTo>
                  <a:pt x="23844" y="60222"/>
                </a:lnTo>
                <a:lnTo>
                  <a:pt x="23727" y="59761"/>
                </a:lnTo>
                <a:lnTo>
                  <a:pt x="23950" y="59683"/>
                </a:lnTo>
                <a:lnTo>
                  <a:pt x="24205" y="59927"/>
                </a:lnTo>
                <a:lnTo>
                  <a:pt x="24205" y="59794"/>
                </a:lnTo>
                <a:lnTo>
                  <a:pt x="24050" y="59533"/>
                </a:lnTo>
                <a:lnTo>
                  <a:pt x="24050" y="59322"/>
                </a:lnTo>
                <a:lnTo>
                  <a:pt x="24294" y="58938"/>
                </a:lnTo>
                <a:lnTo>
                  <a:pt x="24194" y="58538"/>
                </a:lnTo>
                <a:lnTo>
                  <a:pt x="23933" y="58188"/>
                </a:lnTo>
                <a:lnTo>
                  <a:pt x="23988" y="57933"/>
                </a:lnTo>
                <a:lnTo>
                  <a:pt x="23855" y="57666"/>
                </a:lnTo>
                <a:lnTo>
                  <a:pt x="24033" y="57427"/>
                </a:lnTo>
                <a:lnTo>
                  <a:pt x="24205" y="56950"/>
                </a:lnTo>
                <a:lnTo>
                  <a:pt x="23994" y="56922"/>
                </a:lnTo>
                <a:lnTo>
                  <a:pt x="23727" y="56944"/>
                </a:lnTo>
                <a:lnTo>
                  <a:pt x="23233" y="57316"/>
                </a:lnTo>
                <a:lnTo>
                  <a:pt x="22938" y="57350"/>
                </a:lnTo>
                <a:lnTo>
                  <a:pt x="22711" y="57516"/>
                </a:lnTo>
                <a:lnTo>
                  <a:pt x="22444" y="57605"/>
                </a:lnTo>
                <a:lnTo>
                  <a:pt x="22194" y="57505"/>
                </a:lnTo>
                <a:lnTo>
                  <a:pt x="22361" y="57316"/>
                </a:lnTo>
                <a:lnTo>
                  <a:pt x="22866" y="57033"/>
                </a:lnTo>
                <a:lnTo>
                  <a:pt x="23150" y="57016"/>
                </a:lnTo>
                <a:lnTo>
                  <a:pt x="23438" y="56733"/>
                </a:lnTo>
                <a:lnTo>
                  <a:pt x="23566" y="56400"/>
                </a:lnTo>
                <a:lnTo>
                  <a:pt x="23994" y="56127"/>
                </a:lnTo>
                <a:lnTo>
                  <a:pt x="24450" y="55983"/>
                </a:lnTo>
                <a:lnTo>
                  <a:pt x="24605" y="55683"/>
                </a:lnTo>
                <a:lnTo>
                  <a:pt x="24555" y="55388"/>
                </a:lnTo>
                <a:lnTo>
                  <a:pt x="24294" y="55138"/>
                </a:lnTo>
                <a:lnTo>
                  <a:pt x="23961" y="54788"/>
                </a:lnTo>
                <a:lnTo>
                  <a:pt x="23827" y="54438"/>
                </a:lnTo>
                <a:lnTo>
                  <a:pt x="23694" y="54350"/>
                </a:lnTo>
                <a:lnTo>
                  <a:pt x="23472" y="54350"/>
                </a:lnTo>
                <a:lnTo>
                  <a:pt x="23172" y="54044"/>
                </a:lnTo>
                <a:lnTo>
                  <a:pt x="23177" y="53733"/>
                </a:lnTo>
                <a:lnTo>
                  <a:pt x="23350" y="53583"/>
                </a:lnTo>
                <a:lnTo>
                  <a:pt x="23233" y="53388"/>
                </a:lnTo>
                <a:lnTo>
                  <a:pt x="23238" y="52994"/>
                </a:lnTo>
                <a:lnTo>
                  <a:pt x="23027" y="52650"/>
                </a:lnTo>
                <a:lnTo>
                  <a:pt x="22066" y="52016"/>
                </a:lnTo>
                <a:lnTo>
                  <a:pt x="22044" y="51866"/>
                </a:lnTo>
                <a:lnTo>
                  <a:pt x="21833" y="51577"/>
                </a:lnTo>
                <a:lnTo>
                  <a:pt x="21605" y="51411"/>
                </a:lnTo>
                <a:lnTo>
                  <a:pt x="21611" y="51238"/>
                </a:lnTo>
                <a:lnTo>
                  <a:pt x="21805" y="51155"/>
                </a:lnTo>
                <a:lnTo>
                  <a:pt x="22361" y="50772"/>
                </a:lnTo>
                <a:lnTo>
                  <a:pt x="22683" y="50638"/>
                </a:lnTo>
                <a:lnTo>
                  <a:pt x="22844" y="50394"/>
                </a:lnTo>
                <a:lnTo>
                  <a:pt x="22711" y="50283"/>
                </a:lnTo>
                <a:lnTo>
                  <a:pt x="22261" y="50283"/>
                </a:lnTo>
                <a:lnTo>
                  <a:pt x="22261" y="50155"/>
                </a:lnTo>
                <a:lnTo>
                  <a:pt x="22588" y="49955"/>
                </a:lnTo>
                <a:lnTo>
                  <a:pt x="22844" y="49544"/>
                </a:lnTo>
                <a:lnTo>
                  <a:pt x="23111" y="49305"/>
                </a:lnTo>
                <a:lnTo>
                  <a:pt x="23111" y="49094"/>
                </a:lnTo>
                <a:lnTo>
                  <a:pt x="23005" y="49000"/>
                </a:lnTo>
                <a:lnTo>
                  <a:pt x="23177" y="48722"/>
                </a:lnTo>
                <a:lnTo>
                  <a:pt x="22944" y="48511"/>
                </a:lnTo>
                <a:lnTo>
                  <a:pt x="22672" y="48438"/>
                </a:lnTo>
                <a:lnTo>
                  <a:pt x="22233" y="48016"/>
                </a:lnTo>
                <a:lnTo>
                  <a:pt x="21611" y="47644"/>
                </a:lnTo>
                <a:lnTo>
                  <a:pt x="21455" y="47311"/>
                </a:lnTo>
                <a:lnTo>
                  <a:pt x="21194" y="47172"/>
                </a:lnTo>
                <a:lnTo>
                  <a:pt x="20994" y="47222"/>
                </a:lnTo>
                <a:lnTo>
                  <a:pt x="20933" y="47416"/>
                </a:lnTo>
                <a:lnTo>
                  <a:pt x="20688" y="47444"/>
                </a:lnTo>
                <a:lnTo>
                  <a:pt x="20555" y="47338"/>
                </a:lnTo>
                <a:lnTo>
                  <a:pt x="20455" y="47011"/>
                </a:lnTo>
                <a:lnTo>
                  <a:pt x="20155" y="46805"/>
                </a:lnTo>
                <a:lnTo>
                  <a:pt x="19766" y="46600"/>
                </a:lnTo>
                <a:lnTo>
                  <a:pt x="19494" y="46344"/>
                </a:lnTo>
                <a:lnTo>
                  <a:pt x="19261" y="46272"/>
                </a:lnTo>
                <a:lnTo>
                  <a:pt x="19133" y="46372"/>
                </a:lnTo>
                <a:lnTo>
                  <a:pt x="18894" y="46416"/>
                </a:lnTo>
                <a:lnTo>
                  <a:pt x="18850" y="46272"/>
                </a:lnTo>
                <a:lnTo>
                  <a:pt x="18955" y="45888"/>
                </a:lnTo>
                <a:lnTo>
                  <a:pt x="18300" y="45494"/>
                </a:lnTo>
                <a:lnTo>
                  <a:pt x="17783" y="45077"/>
                </a:lnTo>
                <a:lnTo>
                  <a:pt x="17583" y="45088"/>
                </a:lnTo>
                <a:lnTo>
                  <a:pt x="17300" y="45333"/>
                </a:lnTo>
                <a:lnTo>
                  <a:pt x="16850" y="45188"/>
                </a:lnTo>
                <a:lnTo>
                  <a:pt x="16072" y="44661"/>
                </a:lnTo>
                <a:lnTo>
                  <a:pt x="15444" y="44505"/>
                </a:lnTo>
                <a:lnTo>
                  <a:pt x="15050" y="44188"/>
                </a:lnTo>
                <a:lnTo>
                  <a:pt x="14561" y="44044"/>
                </a:lnTo>
                <a:lnTo>
                  <a:pt x="13966" y="44105"/>
                </a:lnTo>
                <a:lnTo>
                  <a:pt x="13600" y="44377"/>
                </a:lnTo>
                <a:lnTo>
                  <a:pt x="13294" y="44822"/>
                </a:lnTo>
                <a:lnTo>
                  <a:pt x="12783" y="45111"/>
                </a:lnTo>
                <a:lnTo>
                  <a:pt x="12561" y="45333"/>
                </a:lnTo>
                <a:lnTo>
                  <a:pt x="12538" y="44933"/>
                </a:lnTo>
                <a:lnTo>
                  <a:pt x="12805" y="44566"/>
                </a:lnTo>
                <a:lnTo>
                  <a:pt x="12744" y="44172"/>
                </a:lnTo>
                <a:lnTo>
                  <a:pt x="12577" y="44027"/>
                </a:lnTo>
                <a:lnTo>
                  <a:pt x="12050" y="44011"/>
                </a:lnTo>
                <a:lnTo>
                  <a:pt x="11766" y="44300"/>
                </a:lnTo>
                <a:lnTo>
                  <a:pt x="11738" y="44566"/>
                </a:lnTo>
                <a:lnTo>
                  <a:pt x="11355" y="44761"/>
                </a:lnTo>
                <a:lnTo>
                  <a:pt x="11072" y="44616"/>
                </a:lnTo>
                <a:lnTo>
                  <a:pt x="10744" y="44077"/>
                </a:lnTo>
                <a:lnTo>
                  <a:pt x="10416" y="43977"/>
                </a:lnTo>
                <a:lnTo>
                  <a:pt x="10333" y="44250"/>
                </a:lnTo>
                <a:lnTo>
                  <a:pt x="10066" y="45000"/>
                </a:lnTo>
                <a:lnTo>
                  <a:pt x="9866" y="45111"/>
                </a:lnTo>
                <a:lnTo>
                  <a:pt x="9472" y="45000"/>
                </a:lnTo>
                <a:lnTo>
                  <a:pt x="9416" y="44566"/>
                </a:lnTo>
                <a:lnTo>
                  <a:pt x="9655" y="44172"/>
                </a:lnTo>
                <a:lnTo>
                  <a:pt x="10088" y="43916"/>
                </a:lnTo>
                <a:lnTo>
                  <a:pt x="9988" y="43744"/>
                </a:lnTo>
                <a:lnTo>
                  <a:pt x="9616" y="43788"/>
                </a:lnTo>
                <a:lnTo>
                  <a:pt x="9455" y="43661"/>
                </a:lnTo>
                <a:lnTo>
                  <a:pt x="8922" y="43933"/>
                </a:lnTo>
                <a:lnTo>
                  <a:pt x="8533" y="43950"/>
                </a:lnTo>
                <a:lnTo>
                  <a:pt x="8388" y="44188"/>
                </a:lnTo>
                <a:lnTo>
                  <a:pt x="8227" y="44277"/>
                </a:lnTo>
                <a:lnTo>
                  <a:pt x="8127" y="44055"/>
                </a:lnTo>
                <a:lnTo>
                  <a:pt x="8127" y="43805"/>
                </a:lnTo>
                <a:lnTo>
                  <a:pt x="7922" y="43388"/>
                </a:lnTo>
                <a:lnTo>
                  <a:pt x="7805" y="43022"/>
                </a:lnTo>
                <a:lnTo>
                  <a:pt x="7616" y="43022"/>
                </a:lnTo>
                <a:lnTo>
                  <a:pt x="7350" y="43100"/>
                </a:lnTo>
                <a:lnTo>
                  <a:pt x="7283" y="43372"/>
                </a:lnTo>
                <a:lnTo>
                  <a:pt x="7150" y="43822"/>
                </a:lnTo>
                <a:lnTo>
                  <a:pt x="6905" y="43994"/>
                </a:lnTo>
                <a:lnTo>
                  <a:pt x="6905" y="44316"/>
                </a:lnTo>
                <a:lnTo>
                  <a:pt x="7005" y="44900"/>
                </a:lnTo>
                <a:lnTo>
                  <a:pt x="6966" y="45172"/>
                </a:lnTo>
                <a:lnTo>
                  <a:pt x="6838" y="45316"/>
                </a:lnTo>
                <a:lnTo>
                  <a:pt x="6433" y="45127"/>
                </a:lnTo>
                <a:lnTo>
                  <a:pt x="5961" y="44744"/>
                </a:lnTo>
                <a:lnTo>
                  <a:pt x="5394" y="44550"/>
                </a:lnTo>
                <a:lnTo>
                  <a:pt x="4861" y="44250"/>
                </a:lnTo>
                <a:lnTo>
                  <a:pt x="4405" y="43872"/>
                </a:lnTo>
                <a:lnTo>
                  <a:pt x="4066" y="43711"/>
                </a:lnTo>
                <a:lnTo>
                  <a:pt x="4066" y="43600"/>
                </a:lnTo>
                <a:lnTo>
                  <a:pt x="4288" y="43472"/>
                </a:lnTo>
                <a:lnTo>
                  <a:pt x="3694" y="43311"/>
                </a:lnTo>
                <a:lnTo>
                  <a:pt x="3311" y="42644"/>
                </a:lnTo>
                <a:lnTo>
                  <a:pt x="3022" y="42344"/>
                </a:lnTo>
                <a:lnTo>
                  <a:pt x="2572" y="41944"/>
                </a:lnTo>
                <a:lnTo>
                  <a:pt x="2594" y="41466"/>
                </a:lnTo>
                <a:lnTo>
                  <a:pt x="2838" y="41227"/>
                </a:lnTo>
                <a:lnTo>
                  <a:pt x="3594" y="41194"/>
                </a:lnTo>
                <a:lnTo>
                  <a:pt x="3900" y="40944"/>
                </a:lnTo>
                <a:lnTo>
                  <a:pt x="4350" y="40844"/>
                </a:lnTo>
                <a:lnTo>
                  <a:pt x="5083" y="40844"/>
                </a:lnTo>
                <a:lnTo>
                  <a:pt x="5266" y="40988"/>
                </a:lnTo>
                <a:lnTo>
                  <a:pt x="5633" y="40783"/>
                </a:lnTo>
                <a:lnTo>
                  <a:pt x="5861" y="40511"/>
                </a:lnTo>
                <a:lnTo>
                  <a:pt x="5838" y="40305"/>
                </a:lnTo>
                <a:lnTo>
                  <a:pt x="5266" y="40350"/>
                </a:lnTo>
                <a:lnTo>
                  <a:pt x="4538" y="40050"/>
                </a:lnTo>
                <a:lnTo>
                  <a:pt x="4266" y="40066"/>
                </a:lnTo>
                <a:lnTo>
                  <a:pt x="4066" y="40272"/>
                </a:lnTo>
                <a:lnTo>
                  <a:pt x="3222" y="39638"/>
                </a:lnTo>
                <a:lnTo>
                  <a:pt x="3144" y="39061"/>
                </a:lnTo>
                <a:lnTo>
                  <a:pt x="3472" y="38838"/>
                </a:lnTo>
                <a:lnTo>
                  <a:pt x="3883" y="38666"/>
                </a:lnTo>
                <a:lnTo>
                  <a:pt x="4100" y="38161"/>
                </a:lnTo>
                <a:lnTo>
                  <a:pt x="4327" y="37933"/>
                </a:lnTo>
                <a:lnTo>
                  <a:pt x="3966" y="37933"/>
                </a:lnTo>
                <a:lnTo>
                  <a:pt x="3694" y="38077"/>
                </a:lnTo>
                <a:lnTo>
                  <a:pt x="3350" y="38588"/>
                </a:lnTo>
                <a:lnTo>
                  <a:pt x="3038" y="38588"/>
                </a:lnTo>
                <a:lnTo>
                  <a:pt x="2816" y="38711"/>
                </a:lnTo>
                <a:lnTo>
                  <a:pt x="2488" y="39016"/>
                </a:lnTo>
                <a:lnTo>
                  <a:pt x="1900" y="38827"/>
                </a:lnTo>
                <a:lnTo>
                  <a:pt x="1738" y="38427"/>
                </a:lnTo>
                <a:lnTo>
                  <a:pt x="1877" y="38094"/>
                </a:lnTo>
                <a:lnTo>
                  <a:pt x="2222" y="37922"/>
                </a:lnTo>
                <a:lnTo>
                  <a:pt x="2066" y="37777"/>
                </a:lnTo>
                <a:lnTo>
                  <a:pt x="1755" y="37794"/>
                </a:lnTo>
                <a:lnTo>
                  <a:pt x="1550" y="37888"/>
                </a:lnTo>
                <a:lnTo>
                  <a:pt x="1550" y="37588"/>
                </a:lnTo>
                <a:lnTo>
                  <a:pt x="1550" y="37250"/>
                </a:lnTo>
                <a:lnTo>
                  <a:pt x="1777" y="36977"/>
                </a:lnTo>
                <a:lnTo>
                  <a:pt x="2000" y="36966"/>
                </a:lnTo>
                <a:lnTo>
                  <a:pt x="2205" y="36777"/>
                </a:lnTo>
                <a:lnTo>
                  <a:pt x="2572" y="36805"/>
                </a:lnTo>
                <a:lnTo>
                  <a:pt x="2855" y="36994"/>
                </a:lnTo>
                <a:lnTo>
                  <a:pt x="2816" y="36505"/>
                </a:lnTo>
                <a:lnTo>
                  <a:pt x="3755" y="36233"/>
                </a:lnTo>
                <a:lnTo>
                  <a:pt x="4694" y="36411"/>
                </a:lnTo>
                <a:lnTo>
                  <a:pt x="5333" y="36755"/>
                </a:lnTo>
                <a:lnTo>
                  <a:pt x="6327" y="36788"/>
                </a:lnTo>
                <a:lnTo>
                  <a:pt x="7305" y="37172"/>
                </a:lnTo>
                <a:lnTo>
                  <a:pt x="8105" y="37205"/>
                </a:lnTo>
                <a:lnTo>
                  <a:pt x="8516" y="37361"/>
                </a:lnTo>
                <a:lnTo>
                  <a:pt x="9533" y="37822"/>
                </a:lnTo>
                <a:lnTo>
                  <a:pt x="9922" y="37822"/>
                </a:lnTo>
                <a:lnTo>
                  <a:pt x="10227" y="37872"/>
                </a:lnTo>
                <a:lnTo>
                  <a:pt x="10883" y="37683"/>
                </a:lnTo>
                <a:lnTo>
                  <a:pt x="10438" y="37600"/>
                </a:lnTo>
                <a:lnTo>
                  <a:pt x="9944" y="37600"/>
                </a:lnTo>
                <a:lnTo>
                  <a:pt x="9066" y="37283"/>
                </a:lnTo>
                <a:lnTo>
                  <a:pt x="8355" y="36838"/>
                </a:lnTo>
                <a:lnTo>
                  <a:pt x="7755" y="36777"/>
                </a:lnTo>
                <a:lnTo>
                  <a:pt x="6966" y="36677"/>
                </a:lnTo>
                <a:lnTo>
                  <a:pt x="6433" y="36344"/>
                </a:lnTo>
                <a:lnTo>
                  <a:pt x="6494" y="36138"/>
                </a:lnTo>
                <a:lnTo>
                  <a:pt x="7500" y="35961"/>
                </a:lnTo>
                <a:lnTo>
                  <a:pt x="8227" y="36027"/>
                </a:lnTo>
                <a:lnTo>
                  <a:pt x="9388" y="36055"/>
                </a:lnTo>
                <a:lnTo>
                  <a:pt x="10272" y="36327"/>
                </a:lnTo>
                <a:lnTo>
                  <a:pt x="10661" y="36661"/>
                </a:lnTo>
                <a:lnTo>
                  <a:pt x="10994" y="36750"/>
                </a:lnTo>
                <a:lnTo>
                  <a:pt x="11166" y="36894"/>
                </a:lnTo>
                <a:lnTo>
                  <a:pt x="11611" y="37083"/>
                </a:lnTo>
                <a:lnTo>
                  <a:pt x="11633" y="36872"/>
                </a:lnTo>
                <a:lnTo>
                  <a:pt x="11466" y="36677"/>
                </a:lnTo>
                <a:lnTo>
                  <a:pt x="11433" y="36372"/>
                </a:lnTo>
                <a:lnTo>
                  <a:pt x="12072" y="36055"/>
                </a:lnTo>
                <a:lnTo>
                  <a:pt x="12266" y="36022"/>
                </a:lnTo>
                <a:lnTo>
                  <a:pt x="12194" y="35405"/>
                </a:lnTo>
                <a:lnTo>
                  <a:pt x="11877" y="35305"/>
                </a:lnTo>
                <a:lnTo>
                  <a:pt x="11611" y="35311"/>
                </a:lnTo>
                <a:lnTo>
                  <a:pt x="11372" y="35144"/>
                </a:lnTo>
                <a:lnTo>
                  <a:pt x="11405" y="34861"/>
                </a:lnTo>
                <a:lnTo>
                  <a:pt x="11027" y="34761"/>
                </a:lnTo>
                <a:lnTo>
                  <a:pt x="10722" y="34827"/>
                </a:lnTo>
                <a:lnTo>
                  <a:pt x="10222" y="35138"/>
                </a:lnTo>
                <a:lnTo>
                  <a:pt x="9638" y="35183"/>
                </a:lnTo>
                <a:lnTo>
                  <a:pt x="8794" y="35055"/>
                </a:lnTo>
                <a:lnTo>
                  <a:pt x="8327" y="34838"/>
                </a:lnTo>
                <a:lnTo>
                  <a:pt x="8355" y="34661"/>
                </a:lnTo>
                <a:lnTo>
                  <a:pt x="8222" y="34538"/>
                </a:lnTo>
                <a:lnTo>
                  <a:pt x="7811" y="34100"/>
                </a:lnTo>
                <a:lnTo>
                  <a:pt x="7550" y="34083"/>
                </a:lnTo>
                <a:lnTo>
                  <a:pt x="7394" y="34216"/>
                </a:lnTo>
                <a:lnTo>
                  <a:pt x="7488" y="34394"/>
                </a:lnTo>
                <a:lnTo>
                  <a:pt x="7738" y="34594"/>
                </a:lnTo>
                <a:lnTo>
                  <a:pt x="7633" y="35072"/>
                </a:lnTo>
                <a:lnTo>
                  <a:pt x="7427" y="35272"/>
                </a:lnTo>
                <a:lnTo>
                  <a:pt x="6650" y="35294"/>
                </a:lnTo>
                <a:lnTo>
                  <a:pt x="5972" y="35127"/>
                </a:lnTo>
                <a:lnTo>
                  <a:pt x="5072" y="34427"/>
                </a:lnTo>
                <a:lnTo>
                  <a:pt x="5177" y="34266"/>
                </a:lnTo>
                <a:lnTo>
                  <a:pt x="5755" y="34083"/>
                </a:lnTo>
                <a:lnTo>
                  <a:pt x="6655" y="33777"/>
                </a:lnTo>
                <a:lnTo>
                  <a:pt x="6622" y="33638"/>
                </a:lnTo>
                <a:lnTo>
                  <a:pt x="6411" y="33566"/>
                </a:lnTo>
                <a:lnTo>
                  <a:pt x="5744" y="33738"/>
                </a:lnTo>
                <a:lnTo>
                  <a:pt x="5316" y="33933"/>
                </a:lnTo>
                <a:lnTo>
                  <a:pt x="4827" y="33811"/>
                </a:lnTo>
                <a:lnTo>
                  <a:pt x="4722" y="33533"/>
                </a:lnTo>
                <a:lnTo>
                  <a:pt x="4905" y="33366"/>
                </a:lnTo>
                <a:lnTo>
                  <a:pt x="5455" y="33227"/>
                </a:lnTo>
                <a:lnTo>
                  <a:pt x="5916" y="32994"/>
                </a:lnTo>
                <a:lnTo>
                  <a:pt x="6283" y="32516"/>
                </a:lnTo>
                <a:lnTo>
                  <a:pt x="6188" y="32277"/>
                </a:lnTo>
                <a:lnTo>
                  <a:pt x="5888" y="32194"/>
                </a:lnTo>
                <a:lnTo>
                  <a:pt x="5733" y="32283"/>
                </a:lnTo>
                <a:lnTo>
                  <a:pt x="5511" y="32527"/>
                </a:lnTo>
                <a:lnTo>
                  <a:pt x="4972" y="32816"/>
                </a:lnTo>
                <a:lnTo>
                  <a:pt x="4316" y="32900"/>
                </a:lnTo>
                <a:lnTo>
                  <a:pt x="3844" y="32844"/>
                </a:lnTo>
                <a:lnTo>
                  <a:pt x="3622" y="32550"/>
                </a:lnTo>
                <a:lnTo>
                  <a:pt x="3744" y="32311"/>
                </a:lnTo>
                <a:lnTo>
                  <a:pt x="4038" y="32105"/>
                </a:lnTo>
                <a:lnTo>
                  <a:pt x="4288" y="31927"/>
                </a:lnTo>
                <a:lnTo>
                  <a:pt x="4155" y="31761"/>
                </a:lnTo>
                <a:lnTo>
                  <a:pt x="3933" y="31661"/>
                </a:lnTo>
                <a:lnTo>
                  <a:pt x="3461" y="31633"/>
                </a:lnTo>
                <a:lnTo>
                  <a:pt x="3216" y="31450"/>
                </a:lnTo>
                <a:lnTo>
                  <a:pt x="2677" y="30577"/>
                </a:lnTo>
                <a:lnTo>
                  <a:pt x="2361" y="30338"/>
                </a:lnTo>
                <a:lnTo>
                  <a:pt x="1861" y="30138"/>
                </a:lnTo>
                <a:lnTo>
                  <a:pt x="1650" y="29900"/>
                </a:lnTo>
                <a:lnTo>
                  <a:pt x="1994" y="29811"/>
                </a:lnTo>
                <a:lnTo>
                  <a:pt x="2483" y="29605"/>
                </a:lnTo>
                <a:lnTo>
                  <a:pt x="2761" y="29311"/>
                </a:lnTo>
                <a:lnTo>
                  <a:pt x="2933" y="29166"/>
                </a:lnTo>
                <a:lnTo>
                  <a:pt x="3088" y="29255"/>
                </a:lnTo>
                <a:lnTo>
                  <a:pt x="3422" y="29261"/>
                </a:lnTo>
                <a:lnTo>
                  <a:pt x="3383" y="29061"/>
                </a:lnTo>
                <a:lnTo>
                  <a:pt x="3077" y="28944"/>
                </a:lnTo>
                <a:lnTo>
                  <a:pt x="2627" y="28911"/>
                </a:lnTo>
                <a:lnTo>
                  <a:pt x="2433" y="28655"/>
                </a:lnTo>
                <a:lnTo>
                  <a:pt x="2605" y="28488"/>
                </a:lnTo>
                <a:lnTo>
                  <a:pt x="3072" y="28505"/>
                </a:lnTo>
                <a:lnTo>
                  <a:pt x="3944" y="28233"/>
                </a:lnTo>
                <a:lnTo>
                  <a:pt x="3994" y="28011"/>
                </a:lnTo>
                <a:lnTo>
                  <a:pt x="3944" y="27766"/>
                </a:lnTo>
                <a:lnTo>
                  <a:pt x="4383" y="27666"/>
                </a:lnTo>
                <a:lnTo>
                  <a:pt x="4700" y="27500"/>
                </a:lnTo>
                <a:lnTo>
                  <a:pt x="5072" y="27500"/>
                </a:lnTo>
                <a:lnTo>
                  <a:pt x="5316" y="27577"/>
                </a:lnTo>
                <a:lnTo>
                  <a:pt x="5727" y="27527"/>
                </a:lnTo>
                <a:lnTo>
                  <a:pt x="6094" y="27355"/>
                </a:lnTo>
                <a:lnTo>
                  <a:pt x="6422" y="27344"/>
                </a:lnTo>
                <a:lnTo>
                  <a:pt x="6811" y="27427"/>
                </a:lnTo>
                <a:lnTo>
                  <a:pt x="6822" y="27561"/>
                </a:lnTo>
                <a:lnTo>
                  <a:pt x="6994" y="27616"/>
                </a:lnTo>
                <a:lnTo>
                  <a:pt x="7366" y="27550"/>
                </a:lnTo>
                <a:lnTo>
                  <a:pt x="7527" y="27311"/>
                </a:lnTo>
                <a:lnTo>
                  <a:pt x="7894" y="27122"/>
                </a:lnTo>
                <a:lnTo>
                  <a:pt x="8272" y="27188"/>
                </a:lnTo>
                <a:lnTo>
                  <a:pt x="8416" y="27177"/>
                </a:lnTo>
                <a:lnTo>
                  <a:pt x="8733" y="27033"/>
                </a:lnTo>
                <a:lnTo>
                  <a:pt x="8922" y="27033"/>
                </a:lnTo>
                <a:lnTo>
                  <a:pt x="9355" y="27044"/>
                </a:lnTo>
                <a:lnTo>
                  <a:pt x="11455" y="26611"/>
                </a:lnTo>
                <a:lnTo>
                  <a:pt x="11894" y="26594"/>
                </a:lnTo>
                <a:lnTo>
                  <a:pt x="12072" y="26788"/>
                </a:lnTo>
                <a:lnTo>
                  <a:pt x="12222" y="26561"/>
                </a:lnTo>
                <a:lnTo>
                  <a:pt x="11983" y="26355"/>
                </a:lnTo>
                <a:lnTo>
                  <a:pt x="12150" y="26100"/>
                </a:lnTo>
                <a:lnTo>
                  <a:pt x="12877" y="25827"/>
                </a:lnTo>
                <a:lnTo>
                  <a:pt x="13755" y="25827"/>
                </a:lnTo>
                <a:lnTo>
                  <a:pt x="14333" y="25750"/>
                </a:lnTo>
                <a:lnTo>
                  <a:pt x="14650" y="25894"/>
                </a:lnTo>
                <a:lnTo>
                  <a:pt x="15161" y="25972"/>
                </a:lnTo>
                <a:lnTo>
                  <a:pt x="15661" y="25733"/>
                </a:lnTo>
                <a:lnTo>
                  <a:pt x="16272" y="25661"/>
                </a:lnTo>
                <a:lnTo>
                  <a:pt x="16961" y="25766"/>
                </a:lnTo>
                <a:lnTo>
                  <a:pt x="17155" y="25983"/>
                </a:lnTo>
                <a:lnTo>
                  <a:pt x="17650" y="26033"/>
                </a:lnTo>
                <a:lnTo>
                  <a:pt x="17911" y="26211"/>
                </a:lnTo>
                <a:lnTo>
                  <a:pt x="18488" y="26522"/>
                </a:lnTo>
                <a:lnTo>
                  <a:pt x="18905" y="26511"/>
                </a:lnTo>
                <a:lnTo>
                  <a:pt x="19238" y="26394"/>
                </a:lnTo>
                <a:lnTo>
                  <a:pt x="19283" y="26233"/>
                </a:lnTo>
                <a:lnTo>
                  <a:pt x="19755" y="25850"/>
                </a:lnTo>
                <a:lnTo>
                  <a:pt x="20111" y="25405"/>
                </a:lnTo>
                <a:lnTo>
                  <a:pt x="20566" y="24888"/>
                </a:lnTo>
                <a:lnTo>
                  <a:pt x="21222" y="24716"/>
                </a:lnTo>
                <a:lnTo>
                  <a:pt x="21422" y="24433"/>
                </a:lnTo>
                <a:lnTo>
                  <a:pt x="21916" y="23822"/>
                </a:lnTo>
                <a:lnTo>
                  <a:pt x="22361" y="23727"/>
                </a:lnTo>
                <a:lnTo>
                  <a:pt x="22550" y="23300"/>
                </a:lnTo>
                <a:lnTo>
                  <a:pt x="22155" y="23144"/>
                </a:lnTo>
                <a:lnTo>
                  <a:pt x="22138" y="22772"/>
                </a:lnTo>
                <a:lnTo>
                  <a:pt x="22566" y="22361"/>
                </a:lnTo>
                <a:lnTo>
                  <a:pt x="23077" y="22333"/>
                </a:lnTo>
                <a:lnTo>
                  <a:pt x="23750" y="22361"/>
                </a:lnTo>
                <a:lnTo>
                  <a:pt x="24344" y="22061"/>
                </a:lnTo>
                <a:lnTo>
                  <a:pt x="24483" y="21738"/>
                </a:lnTo>
                <a:lnTo>
                  <a:pt x="24344" y="21633"/>
                </a:lnTo>
                <a:lnTo>
                  <a:pt x="23727" y="21633"/>
                </a:lnTo>
                <a:lnTo>
                  <a:pt x="23261" y="21372"/>
                </a:lnTo>
                <a:lnTo>
                  <a:pt x="23200" y="21138"/>
                </a:lnTo>
                <a:lnTo>
                  <a:pt x="23300" y="20900"/>
                </a:lnTo>
                <a:lnTo>
                  <a:pt x="23772" y="20805"/>
                </a:lnTo>
                <a:lnTo>
                  <a:pt x="24483" y="20911"/>
                </a:lnTo>
                <a:lnTo>
                  <a:pt x="25061" y="20644"/>
                </a:lnTo>
                <a:lnTo>
                  <a:pt x="25750" y="20422"/>
                </a:lnTo>
                <a:lnTo>
                  <a:pt x="25833" y="20183"/>
                </a:lnTo>
                <a:lnTo>
                  <a:pt x="25733" y="20088"/>
                </a:lnTo>
                <a:lnTo>
                  <a:pt x="25733" y="19688"/>
                </a:lnTo>
                <a:lnTo>
                  <a:pt x="25550" y="19705"/>
                </a:lnTo>
                <a:lnTo>
                  <a:pt x="25177" y="19961"/>
                </a:lnTo>
                <a:lnTo>
                  <a:pt x="25161" y="20338"/>
                </a:lnTo>
                <a:lnTo>
                  <a:pt x="24855" y="20472"/>
                </a:lnTo>
                <a:lnTo>
                  <a:pt x="23994" y="20483"/>
                </a:lnTo>
                <a:lnTo>
                  <a:pt x="23527" y="20338"/>
                </a:lnTo>
                <a:lnTo>
                  <a:pt x="23261" y="20372"/>
                </a:lnTo>
                <a:lnTo>
                  <a:pt x="22733" y="20705"/>
                </a:lnTo>
                <a:lnTo>
                  <a:pt x="22300" y="20722"/>
                </a:lnTo>
                <a:lnTo>
                  <a:pt x="22116" y="20472"/>
                </a:lnTo>
                <a:lnTo>
                  <a:pt x="21611" y="20166"/>
                </a:lnTo>
                <a:lnTo>
                  <a:pt x="21300" y="20216"/>
                </a:lnTo>
                <a:lnTo>
                  <a:pt x="21016" y="20422"/>
                </a:lnTo>
                <a:lnTo>
                  <a:pt x="20750" y="20388"/>
                </a:lnTo>
                <a:lnTo>
                  <a:pt x="20422" y="20216"/>
                </a:lnTo>
                <a:lnTo>
                  <a:pt x="20094" y="20261"/>
                </a:lnTo>
                <a:lnTo>
                  <a:pt x="19850" y="20200"/>
                </a:lnTo>
                <a:lnTo>
                  <a:pt x="19850" y="19961"/>
                </a:lnTo>
                <a:lnTo>
                  <a:pt x="19872" y="19705"/>
                </a:lnTo>
                <a:lnTo>
                  <a:pt x="19722" y="19627"/>
                </a:lnTo>
                <a:lnTo>
                  <a:pt x="19666" y="19388"/>
                </a:lnTo>
                <a:lnTo>
                  <a:pt x="19788" y="19116"/>
                </a:lnTo>
                <a:lnTo>
                  <a:pt x="20177" y="18972"/>
                </a:lnTo>
                <a:lnTo>
                  <a:pt x="20488" y="18672"/>
                </a:lnTo>
                <a:lnTo>
                  <a:pt x="20688" y="18444"/>
                </a:lnTo>
                <a:lnTo>
                  <a:pt x="20977" y="18350"/>
                </a:lnTo>
                <a:lnTo>
                  <a:pt x="21055" y="18127"/>
                </a:lnTo>
                <a:lnTo>
                  <a:pt x="20861" y="17950"/>
                </a:lnTo>
                <a:lnTo>
                  <a:pt x="20811" y="17688"/>
                </a:lnTo>
                <a:lnTo>
                  <a:pt x="20983" y="17505"/>
                </a:lnTo>
                <a:lnTo>
                  <a:pt x="21394" y="17483"/>
                </a:lnTo>
                <a:lnTo>
                  <a:pt x="21900" y="17277"/>
                </a:lnTo>
                <a:lnTo>
                  <a:pt x="22194" y="17077"/>
                </a:lnTo>
                <a:lnTo>
                  <a:pt x="22250" y="16827"/>
                </a:lnTo>
                <a:lnTo>
                  <a:pt x="23111" y="16611"/>
                </a:lnTo>
                <a:lnTo>
                  <a:pt x="23405" y="16300"/>
                </a:lnTo>
                <a:lnTo>
                  <a:pt x="23783" y="16155"/>
                </a:lnTo>
                <a:lnTo>
                  <a:pt x="24594" y="16188"/>
                </a:lnTo>
                <a:lnTo>
                  <a:pt x="24938" y="16100"/>
                </a:lnTo>
                <a:lnTo>
                  <a:pt x="24838" y="16005"/>
                </a:lnTo>
                <a:lnTo>
                  <a:pt x="24511" y="15916"/>
                </a:lnTo>
                <a:lnTo>
                  <a:pt x="24555" y="15700"/>
                </a:lnTo>
                <a:lnTo>
                  <a:pt x="24850" y="15611"/>
                </a:lnTo>
                <a:lnTo>
                  <a:pt x="25372" y="15622"/>
                </a:lnTo>
                <a:lnTo>
                  <a:pt x="25455" y="15794"/>
                </a:lnTo>
                <a:lnTo>
                  <a:pt x="25688" y="15722"/>
                </a:lnTo>
                <a:lnTo>
                  <a:pt x="26333" y="15155"/>
                </a:lnTo>
                <a:lnTo>
                  <a:pt x="26294" y="14877"/>
                </a:lnTo>
                <a:lnTo>
                  <a:pt x="26466" y="14533"/>
                </a:lnTo>
                <a:lnTo>
                  <a:pt x="27016" y="14266"/>
                </a:lnTo>
                <a:lnTo>
                  <a:pt x="27438" y="14172"/>
                </a:lnTo>
                <a:lnTo>
                  <a:pt x="27827" y="13816"/>
                </a:lnTo>
                <a:lnTo>
                  <a:pt x="28216" y="13783"/>
                </a:lnTo>
                <a:lnTo>
                  <a:pt x="28477" y="13677"/>
                </a:lnTo>
                <a:lnTo>
                  <a:pt x="28650" y="13816"/>
                </a:lnTo>
                <a:lnTo>
                  <a:pt x="28788" y="14255"/>
                </a:lnTo>
                <a:lnTo>
                  <a:pt x="28755" y="15016"/>
                </a:lnTo>
                <a:lnTo>
                  <a:pt x="28911" y="15344"/>
                </a:lnTo>
                <a:lnTo>
                  <a:pt x="28933" y="15938"/>
                </a:lnTo>
                <a:lnTo>
                  <a:pt x="28805" y="16777"/>
                </a:lnTo>
                <a:lnTo>
                  <a:pt x="29033" y="16738"/>
                </a:lnTo>
                <a:lnTo>
                  <a:pt x="29250" y="16466"/>
                </a:lnTo>
                <a:lnTo>
                  <a:pt x="29372" y="15761"/>
                </a:lnTo>
                <a:lnTo>
                  <a:pt x="29150" y="15138"/>
                </a:lnTo>
                <a:lnTo>
                  <a:pt x="29122" y="14744"/>
                </a:lnTo>
                <a:lnTo>
                  <a:pt x="29216" y="14427"/>
                </a:lnTo>
                <a:lnTo>
                  <a:pt x="29183" y="13872"/>
                </a:lnTo>
                <a:lnTo>
                  <a:pt x="29477" y="13738"/>
                </a:lnTo>
                <a:lnTo>
                  <a:pt x="29811" y="13738"/>
                </a:lnTo>
                <a:lnTo>
                  <a:pt x="29933" y="13538"/>
                </a:lnTo>
                <a:lnTo>
                  <a:pt x="30211" y="13361"/>
                </a:lnTo>
                <a:lnTo>
                  <a:pt x="30405" y="13361"/>
                </a:lnTo>
                <a:lnTo>
                  <a:pt x="30488" y="13633"/>
                </a:lnTo>
                <a:lnTo>
                  <a:pt x="30650" y="13822"/>
                </a:lnTo>
                <a:lnTo>
                  <a:pt x="30894" y="13822"/>
                </a:lnTo>
                <a:lnTo>
                  <a:pt x="31105" y="13944"/>
                </a:lnTo>
                <a:lnTo>
                  <a:pt x="31066" y="14238"/>
                </a:lnTo>
                <a:lnTo>
                  <a:pt x="31183" y="14472"/>
                </a:lnTo>
                <a:lnTo>
                  <a:pt x="31633" y="14672"/>
                </a:lnTo>
                <a:lnTo>
                  <a:pt x="32450" y="14600"/>
                </a:lnTo>
                <a:lnTo>
                  <a:pt x="32627" y="14500"/>
                </a:lnTo>
                <a:lnTo>
                  <a:pt x="33044" y="14516"/>
                </a:lnTo>
                <a:lnTo>
                  <a:pt x="33127" y="14288"/>
                </a:lnTo>
                <a:lnTo>
                  <a:pt x="32977" y="14022"/>
                </a:lnTo>
                <a:lnTo>
                  <a:pt x="33127" y="13766"/>
                </a:lnTo>
                <a:lnTo>
                  <a:pt x="33388" y="13600"/>
                </a:lnTo>
                <a:lnTo>
                  <a:pt x="33505" y="13188"/>
                </a:lnTo>
                <a:lnTo>
                  <a:pt x="33638" y="13033"/>
                </a:lnTo>
                <a:lnTo>
                  <a:pt x="34150" y="13011"/>
                </a:lnTo>
                <a:lnTo>
                  <a:pt x="34927" y="12661"/>
                </a:lnTo>
                <a:lnTo>
                  <a:pt x="35177" y="12300"/>
                </a:lnTo>
                <a:lnTo>
                  <a:pt x="35155" y="11766"/>
                </a:lnTo>
                <a:lnTo>
                  <a:pt x="34872" y="11683"/>
                </a:lnTo>
                <a:lnTo>
                  <a:pt x="34655" y="11683"/>
                </a:lnTo>
                <a:lnTo>
                  <a:pt x="34588" y="11511"/>
                </a:lnTo>
                <a:lnTo>
                  <a:pt x="34683" y="11294"/>
                </a:lnTo>
                <a:lnTo>
                  <a:pt x="35083" y="10905"/>
                </a:lnTo>
                <a:lnTo>
                  <a:pt x="35161" y="10438"/>
                </a:lnTo>
                <a:lnTo>
                  <a:pt x="35072" y="10083"/>
                </a:lnTo>
                <a:lnTo>
                  <a:pt x="35255" y="9550"/>
                </a:lnTo>
                <a:lnTo>
                  <a:pt x="35611" y="9311"/>
                </a:lnTo>
                <a:lnTo>
                  <a:pt x="36366" y="9188"/>
                </a:lnTo>
                <a:lnTo>
                  <a:pt x="37044" y="8933"/>
                </a:lnTo>
                <a:lnTo>
                  <a:pt x="37705" y="8750"/>
                </a:lnTo>
                <a:lnTo>
                  <a:pt x="37916" y="8844"/>
                </a:lnTo>
                <a:lnTo>
                  <a:pt x="37994" y="9083"/>
                </a:lnTo>
                <a:lnTo>
                  <a:pt x="37966" y="9450"/>
                </a:lnTo>
                <a:lnTo>
                  <a:pt x="38527" y="10050"/>
                </a:lnTo>
                <a:lnTo>
                  <a:pt x="38561" y="10416"/>
                </a:lnTo>
                <a:lnTo>
                  <a:pt x="38461" y="11200"/>
                </a:lnTo>
                <a:lnTo>
                  <a:pt x="38450" y="12022"/>
                </a:lnTo>
                <a:lnTo>
                  <a:pt x="38744" y="12188"/>
                </a:lnTo>
                <a:lnTo>
                  <a:pt x="39416" y="12722"/>
                </a:lnTo>
                <a:lnTo>
                  <a:pt x="39688" y="13105"/>
                </a:lnTo>
                <a:lnTo>
                  <a:pt x="39938" y="13283"/>
                </a:lnTo>
                <a:lnTo>
                  <a:pt x="40038" y="13150"/>
                </a:lnTo>
                <a:lnTo>
                  <a:pt x="39911" y="12377"/>
                </a:lnTo>
                <a:lnTo>
                  <a:pt x="39894" y="11983"/>
                </a:lnTo>
                <a:lnTo>
                  <a:pt x="39250" y="11261"/>
                </a:lnTo>
                <a:lnTo>
                  <a:pt x="39172" y="10661"/>
                </a:lnTo>
                <a:lnTo>
                  <a:pt x="39483" y="10066"/>
                </a:lnTo>
                <a:lnTo>
                  <a:pt x="39572" y="9711"/>
                </a:lnTo>
                <a:lnTo>
                  <a:pt x="39416" y="9516"/>
                </a:lnTo>
                <a:lnTo>
                  <a:pt x="39183" y="9122"/>
                </a:lnTo>
                <a:lnTo>
                  <a:pt x="39172" y="8783"/>
                </a:lnTo>
                <a:lnTo>
                  <a:pt x="38938" y="8477"/>
                </a:lnTo>
                <a:lnTo>
                  <a:pt x="39072" y="8261"/>
                </a:lnTo>
                <a:lnTo>
                  <a:pt x="39577" y="7950"/>
                </a:lnTo>
                <a:lnTo>
                  <a:pt x="40122" y="7916"/>
                </a:lnTo>
                <a:lnTo>
                  <a:pt x="40494" y="8022"/>
                </a:lnTo>
                <a:lnTo>
                  <a:pt x="40905" y="7888"/>
                </a:lnTo>
                <a:lnTo>
                  <a:pt x="41333" y="7855"/>
                </a:lnTo>
                <a:lnTo>
                  <a:pt x="42061" y="8038"/>
                </a:lnTo>
                <a:lnTo>
                  <a:pt x="43222" y="7988"/>
                </a:lnTo>
                <a:lnTo>
                  <a:pt x="44255" y="7661"/>
                </a:lnTo>
                <a:lnTo>
                  <a:pt x="45316" y="7633"/>
                </a:lnTo>
                <a:lnTo>
                  <a:pt x="45644" y="7872"/>
                </a:lnTo>
                <a:lnTo>
                  <a:pt x="45750" y="8266"/>
                </a:lnTo>
                <a:lnTo>
                  <a:pt x="45727" y="8633"/>
                </a:lnTo>
                <a:lnTo>
                  <a:pt x="45727" y="8788"/>
                </a:lnTo>
                <a:lnTo>
                  <a:pt x="46194" y="8761"/>
                </a:lnTo>
                <a:lnTo>
                  <a:pt x="46444" y="8411"/>
                </a:lnTo>
                <a:lnTo>
                  <a:pt x="46155" y="8155"/>
                </a:lnTo>
                <a:lnTo>
                  <a:pt x="46216" y="7777"/>
                </a:lnTo>
                <a:lnTo>
                  <a:pt x="46994" y="7266"/>
                </a:lnTo>
                <a:lnTo>
                  <a:pt x="47416" y="7411"/>
                </a:lnTo>
                <a:lnTo>
                  <a:pt x="47788" y="7677"/>
                </a:lnTo>
                <a:lnTo>
                  <a:pt x="47905" y="8205"/>
                </a:lnTo>
                <a:lnTo>
                  <a:pt x="48177" y="8411"/>
                </a:lnTo>
                <a:lnTo>
                  <a:pt x="48277" y="8077"/>
                </a:lnTo>
                <a:lnTo>
                  <a:pt x="48277" y="7488"/>
                </a:lnTo>
                <a:lnTo>
                  <a:pt x="47866" y="7200"/>
                </a:lnTo>
                <a:lnTo>
                  <a:pt x="47744" y="6916"/>
                </a:lnTo>
                <a:lnTo>
                  <a:pt x="47955" y="6772"/>
                </a:lnTo>
                <a:lnTo>
                  <a:pt x="48400" y="6838"/>
                </a:lnTo>
                <a:lnTo>
                  <a:pt x="48894" y="6994"/>
                </a:lnTo>
                <a:lnTo>
                  <a:pt x="49361" y="6738"/>
                </a:lnTo>
                <a:lnTo>
                  <a:pt x="49872" y="6644"/>
                </a:lnTo>
                <a:lnTo>
                  <a:pt x="50688" y="6727"/>
                </a:lnTo>
                <a:lnTo>
                  <a:pt x="50827" y="6994"/>
                </a:lnTo>
                <a:lnTo>
                  <a:pt x="50750" y="8027"/>
                </a:lnTo>
                <a:lnTo>
                  <a:pt x="50500" y="8616"/>
                </a:lnTo>
                <a:lnTo>
                  <a:pt x="50500" y="9016"/>
                </a:lnTo>
                <a:lnTo>
                  <a:pt x="50116" y="9716"/>
                </a:lnTo>
                <a:lnTo>
                  <a:pt x="49872" y="10127"/>
                </a:lnTo>
                <a:lnTo>
                  <a:pt x="49872" y="10433"/>
                </a:lnTo>
                <a:lnTo>
                  <a:pt x="49705" y="10716"/>
                </a:lnTo>
                <a:lnTo>
                  <a:pt x="49338" y="10811"/>
                </a:lnTo>
                <a:lnTo>
                  <a:pt x="49177" y="11022"/>
                </a:lnTo>
                <a:lnTo>
                  <a:pt x="49483" y="11227"/>
                </a:lnTo>
                <a:lnTo>
                  <a:pt x="49544" y="11466"/>
                </a:lnTo>
                <a:lnTo>
                  <a:pt x="49361" y="11816"/>
                </a:lnTo>
                <a:lnTo>
                  <a:pt x="48933" y="12150"/>
                </a:lnTo>
                <a:lnTo>
                  <a:pt x="48666" y="12661"/>
                </a:lnTo>
                <a:lnTo>
                  <a:pt x="48144" y="12883"/>
                </a:lnTo>
                <a:lnTo>
                  <a:pt x="47950" y="13111"/>
                </a:lnTo>
                <a:lnTo>
                  <a:pt x="47861" y="13544"/>
                </a:lnTo>
                <a:lnTo>
                  <a:pt x="47533" y="13966"/>
                </a:lnTo>
                <a:lnTo>
                  <a:pt x="47411" y="14377"/>
                </a:lnTo>
                <a:lnTo>
                  <a:pt x="47511" y="14527"/>
                </a:lnTo>
                <a:lnTo>
                  <a:pt x="47827" y="14494"/>
                </a:lnTo>
                <a:lnTo>
                  <a:pt x="48227" y="14016"/>
                </a:lnTo>
                <a:lnTo>
                  <a:pt x="48527" y="13816"/>
                </a:lnTo>
                <a:lnTo>
                  <a:pt x="48511" y="13577"/>
                </a:lnTo>
                <a:lnTo>
                  <a:pt x="48944" y="13233"/>
                </a:lnTo>
                <a:lnTo>
                  <a:pt x="49455" y="12633"/>
                </a:lnTo>
                <a:lnTo>
                  <a:pt x="49694" y="12261"/>
                </a:lnTo>
                <a:lnTo>
                  <a:pt x="50027" y="12150"/>
                </a:lnTo>
                <a:lnTo>
                  <a:pt x="50272" y="11983"/>
                </a:lnTo>
                <a:lnTo>
                  <a:pt x="50455" y="11677"/>
                </a:lnTo>
                <a:lnTo>
                  <a:pt x="50466" y="11383"/>
                </a:lnTo>
                <a:lnTo>
                  <a:pt x="50772" y="11188"/>
                </a:lnTo>
                <a:lnTo>
                  <a:pt x="50961" y="10800"/>
                </a:lnTo>
                <a:lnTo>
                  <a:pt x="51305" y="10522"/>
                </a:lnTo>
                <a:lnTo>
                  <a:pt x="51500" y="10827"/>
                </a:lnTo>
                <a:lnTo>
                  <a:pt x="51494" y="11166"/>
                </a:lnTo>
                <a:lnTo>
                  <a:pt x="51816" y="11438"/>
                </a:lnTo>
                <a:lnTo>
                  <a:pt x="51972" y="11788"/>
                </a:lnTo>
                <a:lnTo>
                  <a:pt x="52083" y="12305"/>
                </a:lnTo>
                <a:lnTo>
                  <a:pt x="52522" y="12761"/>
                </a:lnTo>
                <a:lnTo>
                  <a:pt x="52577" y="13338"/>
                </a:lnTo>
                <a:lnTo>
                  <a:pt x="52872" y="13511"/>
                </a:lnTo>
                <a:lnTo>
                  <a:pt x="53250" y="13544"/>
                </a:lnTo>
                <a:lnTo>
                  <a:pt x="53433" y="13672"/>
                </a:lnTo>
                <a:lnTo>
                  <a:pt x="53672" y="13650"/>
                </a:lnTo>
                <a:lnTo>
                  <a:pt x="53766" y="13500"/>
                </a:lnTo>
                <a:lnTo>
                  <a:pt x="53900" y="13305"/>
                </a:lnTo>
                <a:lnTo>
                  <a:pt x="53833" y="13100"/>
                </a:lnTo>
                <a:lnTo>
                  <a:pt x="53466" y="12844"/>
                </a:lnTo>
                <a:lnTo>
                  <a:pt x="53361" y="12555"/>
                </a:lnTo>
                <a:lnTo>
                  <a:pt x="53450" y="12461"/>
                </a:lnTo>
                <a:lnTo>
                  <a:pt x="53711" y="12450"/>
                </a:lnTo>
                <a:lnTo>
                  <a:pt x="54100" y="12711"/>
                </a:lnTo>
                <a:lnTo>
                  <a:pt x="54694" y="12777"/>
                </a:lnTo>
                <a:lnTo>
                  <a:pt x="55027" y="12916"/>
                </a:lnTo>
                <a:lnTo>
                  <a:pt x="55111" y="13044"/>
                </a:lnTo>
                <a:lnTo>
                  <a:pt x="55522" y="13111"/>
                </a:lnTo>
                <a:lnTo>
                  <a:pt x="55750" y="12938"/>
                </a:lnTo>
                <a:lnTo>
                  <a:pt x="55938" y="13005"/>
                </a:lnTo>
                <a:lnTo>
                  <a:pt x="56133" y="13161"/>
                </a:lnTo>
                <a:lnTo>
                  <a:pt x="56372" y="13050"/>
                </a:lnTo>
                <a:lnTo>
                  <a:pt x="56344" y="12294"/>
                </a:lnTo>
                <a:lnTo>
                  <a:pt x="56238" y="11916"/>
                </a:lnTo>
                <a:lnTo>
                  <a:pt x="56444" y="11316"/>
                </a:lnTo>
                <a:lnTo>
                  <a:pt x="56550" y="10711"/>
                </a:lnTo>
                <a:lnTo>
                  <a:pt x="56288" y="10461"/>
                </a:lnTo>
                <a:lnTo>
                  <a:pt x="56122" y="9883"/>
                </a:lnTo>
                <a:lnTo>
                  <a:pt x="56155" y="9394"/>
                </a:lnTo>
                <a:lnTo>
                  <a:pt x="56577" y="8611"/>
                </a:lnTo>
                <a:lnTo>
                  <a:pt x="56644" y="8333"/>
                </a:lnTo>
                <a:lnTo>
                  <a:pt x="56533" y="8077"/>
                </a:lnTo>
                <a:lnTo>
                  <a:pt x="56677" y="7861"/>
                </a:lnTo>
                <a:lnTo>
                  <a:pt x="56661" y="7311"/>
                </a:lnTo>
                <a:lnTo>
                  <a:pt x="56966" y="7088"/>
                </a:lnTo>
                <a:lnTo>
                  <a:pt x="57422" y="7027"/>
                </a:lnTo>
                <a:lnTo>
                  <a:pt x="57755" y="7222"/>
                </a:lnTo>
                <a:lnTo>
                  <a:pt x="58211" y="7288"/>
                </a:lnTo>
                <a:lnTo>
                  <a:pt x="58583" y="7377"/>
                </a:lnTo>
                <a:lnTo>
                  <a:pt x="58738" y="7655"/>
                </a:lnTo>
                <a:lnTo>
                  <a:pt x="59138" y="7838"/>
                </a:lnTo>
                <a:lnTo>
                  <a:pt x="59400" y="8227"/>
                </a:lnTo>
                <a:lnTo>
                  <a:pt x="59861" y="9100"/>
                </a:lnTo>
                <a:lnTo>
                  <a:pt x="59877" y="9500"/>
                </a:lnTo>
                <a:lnTo>
                  <a:pt x="60416" y="10138"/>
                </a:lnTo>
                <a:lnTo>
                  <a:pt x="60738" y="10633"/>
                </a:lnTo>
                <a:lnTo>
                  <a:pt x="60844" y="11677"/>
                </a:lnTo>
                <a:lnTo>
                  <a:pt x="60772" y="11883"/>
                </a:lnTo>
                <a:lnTo>
                  <a:pt x="60494" y="12127"/>
                </a:lnTo>
                <a:lnTo>
                  <a:pt x="60461" y="12466"/>
                </a:lnTo>
                <a:lnTo>
                  <a:pt x="60566" y="12922"/>
                </a:lnTo>
                <a:lnTo>
                  <a:pt x="60844" y="13122"/>
                </a:lnTo>
                <a:lnTo>
                  <a:pt x="61200" y="13850"/>
                </a:lnTo>
                <a:lnTo>
                  <a:pt x="61094" y="14333"/>
                </a:lnTo>
                <a:lnTo>
                  <a:pt x="61150" y="14722"/>
                </a:lnTo>
                <a:lnTo>
                  <a:pt x="61383" y="15038"/>
                </a:lnTo>
                <a:lnTo>
                  <a:pt x="61855" y="15061"/>
                </a:lnTo>
                <a:lnTo>
                  <a:pt x="62461" y="15411"/>
                </a:lnTo>
                <a:lnTo>
                  <a:pt x="62905" y="15427"/>
                </a:lnTo>
                <a:lnTo>
                  <a:pt x="63511" y="15244"/>
                </a:lnTo>
                <a:lnTo>
                  <a:pt x="63922" y="14677"/>
                </a:lnTo>
                <a:lnTo>
                  <a:pt x="64172" y="14455"/>
                </a:lnTo>
                <a:lnTo>
                  <a:pt x="64261" y="14533"/>
                </a:lnTo>
                <a:lnTo>
                  <a:pt x="64233" y="14911"/>
                </a:lnTo>
                <a:lnTo>
                  <a:pt x="64344" y="15133"/>
                </a:lnTo>
                <a:lnTo>
                  <a:pt x="64577" y="15116"/>
                </a:lnTo>
                <a:lnTo>
                  <a:pt x="64911" y="15005"/>
                </a:lnTo>
                <a:lnTo>
                  <a:pt x="65272" y="15150"/>
                </a:lnTo>
                <a:lnTo>
                  <a:pt x="65427" y="15377"/>
                </a:lnTo>
                <a:lnTo>
                  <a:pt x="65394" y="15661"/>
                </a:lnTo>
                <a:lnTo>
                  <a:pt x="65622" y="15900"/>
                </a:lnTo>
                <a:lnTo>
                  <a:pt x="66022" y="15883"/>
                </a:lnTo>
                <a:lnTo>
                  <a:pt x="66327" y="15988"/>
                </a:lnTo>
                <a:lnTo>
                  <a:pt x="66888" y="15988"/>
                </a:lnTo>
                <a:lnTo>
                  <a:pt x="67033" y="15850"/>
                </a:lnTo>
                <a:lnTo>
                  <a:pt x="66844" y="15755"/>
                </a:lnTo>
                <a:lnTo>
                  <a:pt x="66316" y="15516"/>
                </a:lnTo>
                <a:lnTo>
                  <a:pt x="66138" y="15227"/>
                </a:lnTo>
                <a:lnTo>
                  <a:pt x="66138" y="15022"/>
                </a:lnTo>
                <a:lnTo>
                  <a:pt x="65750" y="14988"/>
                </a:lnTo>
                <a:lnTo>
                  <a:pt x="65550" y="14805"/>
                </a:lnTo>
                <a:lnTo>
                  <a:pt x="65572" y="14377"/>
                </a:lnTo>
                <a:lnTo>
                  <a:pt x="65322" y="14044"/>
                </a:lnTo>
                <a:lnTo>
                  <a:pt x="64738" y="13688"/>
                </a:lnTo>
                <a:lnTo>
                  <a:pt x="64738" y="13427"/>
                </a:lnTo>
                <a:lnTo>
                  <a:pt x="64566" y="12877"/>
                </a:lnTo>
                <a:lnTo>
                  <a:pt x="64238" y="12500"/>
                </a:lnTo>
                <a:lnTo>
                  <a:pt x="64250" y="12233"/>
                </a:lnTo>
                <a:lnTo>
                  <a:pt x="64383" y="11661"/>
                </a:lnTo>
                <a:lnTo>
                  <a:pt x="64261" y="11272"/>
                </a:lnTo>
                <a:lnTo>
                  <a:pt x="63850" y="10711"/>
                </a:lnTo>
                <a:lnTo>
                  <a:pt x="63866" y="10322"/>
                </a:lnTo>
                <a:lnTo>
                  <a:pt x="63972" y="10127"/>
                </a:lnTo>
                <a:lnTo>
                  <a:pt x="63816" y="9555"/>
                </a:lnTo>
                <a:lnTo>
                  <a:pt x="63633" y="9350"/>
                </a:lnTo>
                <a:lnTo>
                  <a:pt x="63716" y="8888"/>
                </a:lnTo>
                <a:lnTo>
                  <a:pt x="63411" y="8333"/>
                </a:lnTo>
                <a:lnTo>
                  <a:pt x="63144" y="7900"/>
                </a:lnTo>
                <a:lnTo>
                  <a:pt x="63366" y="7572"/>
                </a:lnTo>
                <a:lnTo>
                  <a:pt x="63105" y="7105"/>
                </a:lnTo>
                <a:lnTo>
                  <a:pt x="63044" y="6677"/>
                </a:lnTo>
                <a:lnTo>
                  <a:pt x="63250" y="6472"/>
                </a:lnTo>
                <a:lnTo>
                  <a:pt x="64188" y="6600"/>
                </a:lnTo>
                <a:lnTo>
                  <a:pt x="64388" y="6883"/>
                </a:lnTo>
                <a:lnTo>
                  <a:pt x="64655" y="6883"/>
                </a:lnTo>
                <a:lnTo>
                  <a:pt x="64861" y="6661"/>
                </a:lnTo>
                <a:lnTo>
                  <a:pt x="65127" y="6677"/>
                </a:lnTo>
                <a:lnTo>
                  <a:pt x="66005" y="7455"/>
                </a:lnTo>
                <a:lnTo>
                  <a:pt x="66777" y="7777"/>
                </a:lnTo>
                <a:lnTo>
                  <a:pt x="67088" y="7600"/>
                </a:lnTo>
                <a:lnTo>
                  <a:pt x="67127" y="7155"/>
                </a:lnTo>
                <a:lnTo>
                  <a:pt x="66883" y="6966"/>
                </a:lnTo>
                <a:lnTo>
                  <a:pt x="67155" y="6311"/>
                </a:lnTo>
                <a:lnTo>
                  <a:pt x="67455" y="6294"/>
                </a:lnTo>
                <a:lnTo>
                  <a:pt x="67905" y="6422"/>
                </a:lnTo>
                <a:lnTo>
                  <a:pt x="68516" y="6327"/>
                </a:lnTo>
                <a:lnTo>
                  <a:pt x="69011" y="6088"/>
                </a:lnTo>
                <a:lnTo>
                  <a:pt x="69533" y="6183"/>
                </a:lnTo>
                <a:lnTo>
                  <a:pt x="69927" y="6411"/>
                </a:lnTo>
                <a:lnTo>
                  <a:pt x="70355" y="6505"/>
                </a:lnTo>
                <a:lnTo>
                  <a:pt x="70622" y="6694"/>
                </a:lnTo>
                <a:lnTo>
                  <a:pt x="70905" y="7327"/>
                </a:lnTo>
                <a:lnTo>
                  <a:pt x="70927" y="7600"/>
                </a:lnTo>
                <a:lnTo>
                  <a:pt x="71433" y="8044"/>
                </a:lnTo>
                <a:lnTo>
                  <a:pt x="71433" y="8461"/>
                </a:lnTo>
                <a:lnTo>
                  <a:pt x="71233" y="8805"/>
                </a:lnTo>
                <a:lnTo>
                  <a:pt x="71538" y="9622"/>
                </a:lnTo>
                <a:lnTo>
                  <a:pt x="71538" y="10100"/>
                </a:lnTo>
                <a:lnTo>
                  <a:pt x="71705" y="10383"/>
                </a:lnTo>
                <a:lnTo>
                  <a:pt x="72133" y="10605"/>
                </a:lnTo>
                <a:lnTo>
                  <a:pt x="72866" y="10588"/>
                </a:lnTo>
                <a:lnTo>
                  <a:pt x="73583" y="10922"/>
                </a:lnTo>
                <a:lnTo>
                  <a:pt x="74238" y="11305"/>
                </a:lnTo>
                <a:lnTo>
                  <a:pt x="74094" y="10988"/>
                </a:lnTo>
                <a:lnTo>
                  <a:pt x="74094" y="10827"/>
                </a:lnTo>
                <a:lnTo>
                  <a:pt x="73477" y="10561"/>
                </a:lnTo>
                <a:lnTo>
                  <a:pt x="73155" y="10238"/>
                </a:lnTo>
                <a:lnTo>
                  <a:pt x="72727" y="10238"/>
                </a:lnTo>
                <a:lnTo>
                  <a:pt x="72172" y="9972"/>
                </a:lnTo>
                <a:lnTo>
                  <a:pt x="72094" y="9700"/>
                </a:lnTo>
                <a:lnTo>
                  <a:pt x="72111" y="9205"/>
                </a:lnTo>
                <a:lnTo>
                  <a:pt x="71766" y="8761"/>
                </a:lnTo>
                <a:lnTo>
                  <a:pt x="71766" y="8461"/>
                </a:lnTo>
                <a:lnTo>
                  <a:pt x="72027" y="7855"/>
                </a:lnTo>
                <a:lnTo>
                  <a:pt x="71950" y="7394"/>
                </a:lnTo>
                <a:lnTo>
                  <a:pt x="71966" y="7088"/>
                </a:lnTo>
                <a:lnTo>
                  <a:pt x="72094" y="6900"/>
                </a:lnTo>
                <a:lnTo>
                  <a:pt x="71827" y="6600"/>
                </a:lnTo>
                <a:lnTo>
                  <a:pt x="71355" y="6422"/>
                </a:lnTo>
                <a:lnTo>
                  <a:pt x="70750" y="5783"/>
                </a:lnTo>
                <a:lnTo>
                  <a:pt x="70400" y="5738"/>
                </a:lnTo>
                <a:lnTo>
                  <a:pt x="69866" y="5722"/>
                </a:lnTo>
                <a:lnTo>
                  <a:pt x="69438" y="5900"/>
                </a:lnTo>
                <a:lnTo>
                  <a:pt x="69088" y="5977"/>
                </a:lnTo>
                <a:lnTo>
                  <a:pt x="68494" y="5677"/>
                </a:lnTo>
                <a:lnTo>
                  <a:pt x="68477" y="5166"/>
                </a:lnTo>
                <a:lnTo>
                  <a:pt x="68744" y="4705"/>
                </a:lnTo>
                <a:lnTo>
                  <a:pt x="69188" y="4655"/>
                </a:lnTo>
                <a:lnTo>
                  <a:pt x="69211" y="4450"/>
                </a:lnTo>
                <a:lnTo>
                  <a:pt x="68455" y="4005"/>
                </a:lnTo>
                <a:lnTo>
                  <a:pt x="68333" y="3544"/>
                </a:lnTo>
                <a:lnTo>
                  <a:pt x="68455" y="3194"/>
                </a:lnTo>
                <a:lnTo>
                  <a:pt x="68577" y="2844"/>
                </a:lnTo>
                <a:lnTo>
                  <a:pt x="68827" y="2861"/>
                </a:lnTo>
                <a:lnTo>
                  <a:pt x="69250" y="3177"/>
                </a:lnTo>
                <a:lnTo>
                  <a:pt x="69561" y="3622"/>
                </a:lnTo>
                <a:lnTo>
                  <a:pt x="69738" y="3588"/>
                </a:lnTo>
                <a:lnTo>
                  <a:pt x="70272" y="2955"/>
                </a:lnTo>
                <a:lnTo>
                  <a:pt x="70700" y="2827"/>
                </a:lnTo>
                <a:lnTo>
                  <a:pt x="71233" y="2622"/>
                </a:lnTo>
                <a:lnTo>
                  <a:pt x="71355" y="2333"/>
                </a:lnTo>
                <a:lnTo>
                  <a:pt x="71827" y="1922"/>
                </a:lnTo>
                <a:lnTo>
                  <a:pt x="72372" y="1855"/>
                </a:lnTo>
                <a:lnTo>
                  <a:pt x="71966" y="2111"/>
                </a:lnTo>
                <a:lnTo>
                  <a:pt x="71827" y="2411"/>
                </a:lnTo>
                <a:lnTo>
                  <a:pt x="71927" y="2555"/>
                </a:lnTo>
                <a:lnTo>
                  <a:pt x="72355" y="2383"/>
                </a:lnTo>
                <a:lnTo>
                  <a:pt x="72866" y="2383"/>
                </a:lnTo>
                <a:lnTo>
                  <a:pt x="73050" y="2555"/>
                </a:lnTo>
                <a:lnTo>
                  <a:pt x="73133" y="2894"/>
                </a:lnTo>
                <a:lnTo>
                  <a:pt x="73500" y="3116"/>
                </a:lnTo>
                <a:lnTo>
                  <a:pt x="73461" y="3338"/>
                </a:lnTo>
                <a:lnTo>
                  <a:pt x="73194" y="3655"/>
                </a:lnTo>
                <a:lnTo>
                  <a:pt x="73400" y="3927"/>
                </a:lnTo>
                <a:lnTo>
                  <a:pt x="73622" y="3638"/>
                </a:lnTo>
                <a:lnTo>
                  <a:pt x="74011" y="3144"/>
                </a:lnTo>
                <a:lnTo>
                  <a:pt x="74577" y="3338"/>
                </a:lnTo>
                <a:lnTo>
                  <a:pt x="75011" y="3705"/>
                </a:lnTo>
                <a:lnTo>
                  <a:pt x="75011" y="4022"/>
                </a:lnTo>
                <a:lnTo>
                  <a:pt x="75377" y="4577"/>
                </a:lnTo>
                <a:lnTo>
                  <a:pt x="75583" y="5116"/>
                </a:lnTo>
                <a:lnTo>
                  <a:pt x="75561" y="5738"/>
                </a:lnTo>
                <a:lnTo>
                  <a:pt x="75911" y="5422"/>
                </a:lnTo>
                <a:lnTo>
                  <a:pt x="75950" y="4877"/>
                </a:lnTo>
                <a:lnTo>
                  <a:pt x="75727" y="4561"/>
                </a:lnTo>
                <a:lnTo>
                  <a:pt x="75561" y="4305"/>
                </a:lnTo>
                <a:lnTo>
                  <a:pt x="75544" y="3894"/>
                </a:lnTo>
                <a:lnTo>
                  <a:pt x="75416" y="3705"/>
                </a:lnTo>
                <a:lnTo>
                  <a:pt x="75544" y="3544"/>
                </a:lnTo>
                <a:lnTo>
                  <a:pt x="75866" y="3750"/>
                </a:lnTo>
                <a:lnTo>
                  <a:pt x="76705" y="4261"/>
                </a:lnTo>
                <a:lnTo>
                  <a:pt x="77261" y="4927"/>
                </a:lnTo>
                <a:lnTo>
                  <a:pt x="77933" y="5194"/>
                </a:lnTo>
                <a:lnTo>
                  <a:pt x="78572" y="5294"/>
                </a:lnTo>
                <a:lnTo>
                  <a:pt x="78572" y="5133"/>
                </a:lnTo>
                <a:lnTo>
                  <a:pt x="78255" y="4916"/>
                </a:lnTo>
                <a:lnTo>
                  <a:pt x="77622" y="4716"/>
                </a:lnTo>
                <a:lnTo>
                  <a:pt x="77183" y="4111"/>
                </a:lnTo>
                <a:lnTo>
                  <a:pt x="77077" y="3527"/>
                </a:lnTo>
                <a:lnTo>
                  <a:pt x="77233" y="2944"/>
                </a:lnTo>
                <a:lnTo>
                  <a:pt x="77766" y="2894"/>
                </a:lnTo>
                <a:lnTo>
                  <a:pt x="78288" y="2922"/>
                </a:lnTo>
                <a:lnTo>
                  <a:pt x="79033" y="3255"/>
                </a:lnTo>
                <a:lnTo>
                  <a:pt x="79583" y="3255"/>
                </a:lnTo>
                <a:lnTo>
                  <a:pt x="79788" y="3072"/>
                </a:lnTo>
                <a:lnTo>
                  <a:pt x="79605" y="2850"/>
                </a:lnTo>
                <a:lnTo>
                  <a:pt x="79227" y="2744"/>
                </a:lnTo>
                <a:lnTo>
                  <a:pt x="79205" y="2527"/>
                </a:lnTo>
                <a:lnTo>
                  <a:pt x="79688" y="2050"/>
                </a:lnTo>
                <a:lnTo>
                  <a:pt x="80105" y="1766"/>
                </a:lnTo>
                <a:lnTo>
                  <a:pt x="79955" y="1572"/>
                </a:lnTo>
                <a:lnTo>
                  <a:pt x="79750" y="1311"/>
                </a:lnTo>
                <a:lnTo>
                  <a:pt x="79905" y="911"/>
                </a:lnTo>
                <a:lnTo>
                  <a:pt x="80238" y="844"/>
                </a:lnTo>
                <a:lnTo>
                  <a:pt x="80600" y="933"/>
                </a:lnTo>
                <a:lnTo>
                  <a:pt x="80838" y="694"/>
                </a:lnTo>
                <a:lnTo>
                  <a:pt x="80950" y="266"/>
                </a:lnTo>
                <a:lnTo>
                  <a:pt x="81133" y="94"/>
                </a:lnTo>
                <a:lnTo>
                  <a:pt x="81450" y="177"/>
                </a:lnTo>
                <a:lnTo>
                  <a:pt x="81688" y="333"/>
                </a:lnTo>
                <a:lnTo>
                  <a:pt x="81883" y="372"/>
                </a:lnTo>
                <a:lnTo>
                  <a:pt x="82144" y="683"/>
                </a:lnTo>
                <a:lnTo>
                  <a:pt x="82327" y="1188"/>
                </a:lnTo>
                <a:lnTo>
                  <a:pt x="82600" y="1350"/>
                </a:lnTo>
                <a:lnTo>
                  <a:pt x="82900" y="1200"/>
                </a:lnTo>
                <a:lnTo>
                  <a:pt x="82888" y="911"/>
                </a:lnTo>
                <a:lnTo>
                  <a:pt x="82716" y="550"/>
                </a:lnTo>
                <a:lnTo>
                  <a:pt x="82716" y="255"/>
                </a:lnTo>
                <a:lnTo>
                  <a:pt x="82933" y="61"/>
                </a:lnTo>
                <a:lnTo>
                  <a:pt x="83294" y="0"/>
                </a:lnTo>
                <a:lnTo>
                  <a:pt x="83927" y="122"/>
                </a:lnTo>
                <a:lnTo>
                  <a:pt x="84822" y="61"/>
                </a:lnTo>
                <a:lnTo>
                  <a:pt x="85255" y="233"/>
                </a:lnTo>
                <a:lnTo>
                  <a:pt x="85377" y="372"/>
                </a:lnTo>
                <a:lnTo>
                  <a:pt x="85600" y="344"/>
                </a:lnTo>
                <a:lnTo>
                  <a:pt x="85950" y="138"/>
                </a:lnTo>
                <a:lnTo>
                  <a:pt x="86472" y="311"/>
                </a:lnTo>
                <a:lnTo>
                  <a:pt x="87472" y="344"/>
                </a:lnTo>
                <a:lnTo>
                  <a:pt x="87744" y="533"/>
                </a:lnTo>
                <a:lnTo>
                  <a:pt x="88083" y="522"/>
                </a:lnTo>
                <a:lnTo>
                  <a:pt x="88461" y="400"/>
                </a:lnTo>
                <a:lnTo>
                  <a:pt x="88766" y="577"/>
                </a:lnTo>
                <a:lnTo>
                  <a:pt x="88916" y="838"/>
                </a:lnTo>
                <a:lnTo>
                  <a:pt x="89677" y="1255"/>
                </a:lnTo>
                <a:lnTo>
                  <a:pt x="90005" y="1144"/>
                </a:lnTo>
                <a:lnTo>
                  <a:pt x="90033" y="1000"/>
                </a:lnTo>
                <a:lnTo>
                  <a:pt x="90311" y="966"/>
                </a:lnTo>
                <a:lnTo>
                  <a:pt x="91194" y="1405"/>
                </a:lnTo>
                <a:lnTo>
                  <a:pt x="91544" y="1405"/>
                </a:lnTo>
                <a:lnTo>
                  <a:pt x="92150" y="1850"/>
                </a:lnTo>
                <a:lnTo>
                  <a:pt x="93255" y="1905"/>
                </a:lnTo>
                <a:lnTo>
                  <a:pt x="93561" y="2061"/>
                </a:lnTo>
                <a:lnTo>
                  <a:pt x="94188" y="1966"/>
                </a:lnTo>
                <a:lnTo>
                  <a:pt x="94383" y="2116"/>
                </a:lnTo>
                <a:lnTo>
                  <a:pt x="94594" y="2344"/>
                </a:lnTo>
                <a:lnTo>
                  <a:pt x="95138" y="2200"/>
                </a:lnTo>
                <a:lnTo>
                  <a:pt x="95600" y="2283"/>
                </a:lnTo>
                <a:lnTo>
                  <a:pt x="96027" y="2600"/>
                </a:lnTo>
                <a:lnTo>
                  <a:pt x="96922" y="2800"/>
                </a:lnTo>
                <a:lnTo>
                  <a:pt x="97488" y="3127"/>
                </a:lnTo>
                <a:lnTo>
                  <a:pt x="97733" y="3538"/>
                </a:lnTo>
                <a:lnTo>
                  <a:pt x="98172" y="3716"/>
                </a:lnTo>
                <a:lnTo>
                  <a:pt x="98955" y="4111"/>
                </a:lnTo>
                <a:lnTo>
                  <a:pt x="98911" y="4350"/>
                </a:lnTo>
                <a:lnTo>
                  <a:pt x="98605" y="4694"/>
                </a:lnTo>
                <a:lnTo>
                  <a:pt x="98133" y="4661"/>
                </a:lnTo>
                <a:lnTo>
                  <a:pt x="97677" y="4588"/>
                </a:lnTo>
                <a:lnTo>
                  <a:pt x="97294" y="4772"/>
                </a:lnTo>
                <a:lnTo>
                  <a:pt x="96988" y="5033"/>
                </a:lnTo>
                <a:lnTo>
                  <a:pt x="96527" y="5033"/>
                </a:lnTo>
                <a:lnTo>
                  <a:pt x="96333" y="4988"/>
                </a:lnTo>
                <a:lnTo>
                  <a:pt x="95805" y="5111"/>
                </a:lnTo>
                <a:lnTo>
                  <a:pt x="95200" y="5077"/>
                </a:lnTo>
                <a:lnTo>
                  <a:pt x="94116" y="4677"/>
                </a:lnTo>
                <a:lnTo>
                  <a:pt x="93594" y="4550"/>
                </a:lnTo>
                <a:lnTo>
                  <a:pt x="93255" y="4566"/>
                </a:lnTo>
                <a:lnTo>
                  <a:pt x="92788" y="4405"/>
                </a:lnTo>
                <a:lnTo>
                  <a:pt x="92172" y="4388"/>
                </a:lnTo>
                <a:lnTo>
                  <a:pt x="91894" y="4572"/>
                </a:lnTo>
                <a:lnTo>
                  <a:pt x="91538" y="4583"/>
                </a:lnTo>
                <a:lnTo>
                  <a:pt x="91344" y="4422"/>
                </a:lnTo>
                <a:lnTo>
                  <a:pt x="90755" y="4427"/>
                </a:lnTo>
                <a:lnTo>
                  <a:pt x="89922" y="4750"/>
                </a:lnTo>
                <a:lnTo>
                  <a:pt x="89538" y="4866"/>
                </a:lnTo>
                <a:lnTo>
                  <a:pt x="89061" y="4733"/>
                </a:lnTo>
                <a:lnTo>
                  <a:pt x="88616" y="4738"/>
                </a:lnTo>
                <a:lnTo>
                  <a:pt x="87950" y="4977"/>
                </a:lnTo>
                <a:lnTo>
                  <a:pt x="87188" y="4933"/>
                </a:lnTo>
                <a:lnTo>
                  <a:pt x="86877" y="4616"/>
                </a:lnTo>
                <a:lnTo>
                  <a:pt x="86822" y="4188"/>
                </a:lnTo>
                <a:lnTo>
                  <a:pt x="87116" y="4050"/>
                </a:lnTo>
                <a:lnTo>
                  <a:pt x="87388" y="4022"/>
                </a:lnTo>
                <a:lnTo>
                  <a:pt x="87494" y="3783"/>
                </a:lnTo>
                <a:lnTo>
                  <a:pt x="87333" y="3633"/>
                </a:lnTo>
                <a:lnTo>
                  <a:pt x="86922" y="3594"/>
                </a:lnTo>
                <a:lnTo>
                  <a:pt x="86500" y="3672"/>
                </a:lnTo>
                <a:lnTo>
                  <a:pt x="86000" y="4016"/>
                </a:lnTo>
                <a:lnTo>
                  <a:pt x="86061" y="4388"/>
                </a:lnTo>
                <a:lnTo>
                  <a:pt x="86394" y="4727"/>
                </a:lnTo>
                <a:lnTo>
                  <a:pt x="86705" y="4766"/>
                </a:lnTo>
                <a:lnTo>
                  <a:pt x="86577" y="5022"/>
                </a:lnTo>
                <a:lnTo>
                  <a:pt x="86188" y="5244"/>
                </a:lnTo>
                <a:lnTo>
                  <a:pt x="85888" y="5194"/>
                </a:lnTo>
                <a:lnTo>
                  <a:pt x="85466" y="5194"/>
                </a:lnTo>
                <a:lnTo>
                  <a:pt x="84850" y="5222"/>
                </a:lnTo>
                <a:lnTo>
                  <a:pt x="84683" y="5350"/>
                </a:lnTo>
                <a:lnTo>
                  <a:pt x="84116" y="5394"/>
                </a:lnTo>
                <a:lnTo>
                  <a:pt x="83522" y="5266"/>
                </a:lnTo>
                <a:lnTo>
                  <a:pt x="82811" y="5255"/>
                </a:lnTo>
                <a:lnTo>
                  <a:pt x="82105" y="5527"/>
                </a:lnTo>
                <a:lnTo>
                  <a:pt x="81061" y="6044"/>
                </a:lnTo>
                <a:lnTo>
                  <a:pt x="80966" y="6372"/>
                </a:lnTo>
                <a:lnTo>
                  <a:pt x="81000" y="6933"/>
                </a:lnTo>
                <a:lnTo>
                  <a:pt x="80761" y="7272"/>
                </a:lnTo>
                <a:lnTo>
                  <a:pt x="80722" y="7516"/>
                </a:lnTo>
                <a:lnTo>
                  <a:pt x="80872" y="7672"/>
                </a:lnTo>
                <a:lnTo>
                  <a:pt x="81294" y="7550"/>
                </a:lnTo>
                <a:lnTo>
                  <a:pt x="81322" y="7133"/>
                </a:lnTo>
                <a:lnTo>
                  <a:pt x="81461" y="6888"/>
                </a:lnTo>
                <a:lnTo>
                  <a:pt x="81461" y="6711"/>
                </a:lnTo>
                <a:lnTo>
                  <a:pt x="81744" y="6522"/>
                </a:lnTo>
                <a:lnTo>
                  <a:pt x="82327" y="6511"/>
                </a:lnTo>
                <a:lnTo>
                  <a:pt x="82677" y="6455"/>
                </a:lnTo>
                <a:lnTo>
                  <a:pt x="82777" y="6594"/>
                </a:lnTo>
                <a:lnTo>
                  <a:pt x="82644" y="6872"/>
                </a:lnTo>
                <a:lnTo>
                  <a:pt x="82438" y="7244"/>
                </a:lnTo>
                <a:lnTo>
                  <a:pt x="82488" y="7400"/>
                </a:lnTo>
                <a:lnTo>
                  <a:pt x="82655" y="7394"/>
                </a:lnTo>
                <a:lnTo>
                  <a:pt x="82933" y="7122"/>
                </a:lnTo>
                <a:lnTo>
                  <a:pt x="83127" y="6488"/>
                </a:lnTo>
                <a:cubicBezTo>
                  <a:pt x="83127" y="6488"/>
                  <a:pt x="83477" y="6122"/>
                  <a:pt x="83500" y="6083"/>
                </a:cubicBezTo>
                <a:cubicBezTo>
                  <a:pt x="83533" y="6044"/>
                  <a:pt x="84100" y="5838"/>
                  <a:pt x="84100" y="5838"/>
                </a:cubicBezTo>
                <a:lnTo>
                  <a:pt x="84444" y="5883"/>
                </a:lnTo>
                <a:lnTo>
                  <a:pt x="85144" y="5833"/>
                </a:lnTo>
                <a:lnTo>
                  <a:pt x="85644" y="5816"/>
                </a:lnTo>
                <a:lnTo>
                  <a:pt x="86044" y="5705"/>
                </a:lnTo>
                <a:lnTo>
                  <a:pt x="86244" y="5772"/>
                </a:lnTo>
                <a:lnTo>
                  <a:pt x="86411" y="6044"/>
                </a:lnTo>
                <a:lnTo>
                  <a:pt x="86738" y="6583"/>
                </a:lnTo>
                <a:lnTo>
                  <a:pt x="86983" y="6727"/>
                </a:lnTo>
                <a:lnTo>
                  <a:pt x="87205" y="6705"/>
                </a:lnTo>
                <a:lnTo>
                  <a:pt x="87216" y="6444"/>
                </a:lnTo>
                <a:lnTo>
                  <a:pt x="87033" y="5911"/>
                </a:lnTo>
                <a:lnTo>
                  <a:pt x="87205" y="5805"/>
                </a:lnTo>
                <a:lnTo>
                  <a:pt x="87822" y="5722"/>
                </a:lnTo>
                <a:lnTo>
                  <a:pt x="88277" y="5794"/>
                </a:lnTo>
                <a:lnTo>
                  <a:pt x="88950" y="5700"/>
                </a:lnTo>
                <a:lnTo>
                  <a:pt x="89644" y="5638"/>
                </a:lnTo>
                <a:lnTo>
                  <a:pt x="90444" y="5411"/>
                </a:lnTo>
                <a:lnTo>
                  <a:pt x="90983" y="5277"/>
                </a:lnTo>
                <a:lnTo>
                  <a:pt x="91988" y="5205"/>
                </a:lnTo>
                <a:lnTo>
                  <a:pt x="92744" y="5322"/>
                </a:lnTo>
                <a:lnTo>
                  <a:pt x="93305" y="5577"/>
                </a:lnTo>
                <a:lnTo>
                  <a:pt x="93811" y="5677"/>
                </a:lnTo>
                <a:lnTo>
                  <a:pt x="94194" y="5833"/>
                </a:lnTo>
                <a:lnTo>
                  <a:pt x="94733" y="5938"/>
                </a:lnTo>
                <a:lnTo>
                  <a:pt x="95138" y="6177"/>
                </a:lnTo>
                <a:lnTo>
                  <a:pt x="95466" y="6283"/>
                </a:lnTo>
                <a:lnTo>
                  <a:pt x="95794" y="6166"/>
                </a:lnTo>
                <a:lnTo>
                  <a:pt x="96211" y="6083"/>
                </a:lnTo>
                <a:lnTo>
                  <a:pt x="96461" y="6194"/>
                </a:lnTo>
                <a:lnTo>
                  <a:pt x="96650" y="6427"/>
                </a:lnTo>
                <a:lnTo>
                  <a:pt x="96927" y="6394"/>
                </a:lnTo>
                <a:lnTo>
                  <a:pt x="97400" y="6072"/>
                </a:lnTo>
                <a:lnTo>
                  <a:pt x="97761" y="6072"/>
                </a:lnTo>
                <a:lnTo>
                  <a:pt x="98261" y="6111"/>
                </a:lnTo>
                <a:lnTo>
                  <a:pt x="99005" y="5794"/>
                </a:lnTo>
                <a:lnTo>
                  <a:pt x="99427" y="5461"/>
                </a:lnTo>
                <a:lnTo>
                  <a:pt x="99722" y="5405"/>
                </a:lnTo>
                <a:lnTo>
                  <a:pt x="99955" y="5500"/>
                </a:lnTo>
                <a:lnTo>
                  <a:pt x="100333" y="5861"/>
                </a:lnTo>
                <a:lnTo>
                  <a:pt x="100805" y="6111"/>
                </a:lnTo>
                <a:lnTo>
                  <a:pt x="100805" y="6250"/>
                </a:lnTo>
                <a:lnTo>
                  <a:pt x="100550" y="6477"/>
                </a:lnTo>
                <a:lnTo>
                  <a:pt x="100522" y="6683"/>
                </a:lnTo>
                <a:lnTo>
                  <a:pt x="100788" y="6827"/>
                </a:lnTo>
                <a:lnTo>
                  <a:pt x="100911" y="7000"/>
                </a:lnTo>
                <a:lnTo>
                  <a:pt x="100911" y="7277"/>
                </a:lnTo>
                <a:lnTo>
                  <a:pt x="100150" y="7788"/>
                </a:lnTo>
                <a:lnTo>
                  <a:pt x="99322" y="7983"/>
                </a:lnTo>
                <a:lnTo>
                  <a:pt x="98894" y="7877"/>
                </a:lnTo>
                <a:lnTo>
                  <a:pt x="98433" y="7672"/>
                </a:lnTo>
                <a:lnTo>
                  <a:pt x="98127" y="7416"/>
                </a:lnTo>
                <a:lnTo>
                  <a:pt x="97938" y="7533"/>
                </a:lnTo>
                <a:lnTo>
                  <a:pt x="97972" y="7816"/>
                </a:lnTo>
                <a:lnTo>
                  <a:pt x="98450" y="8144"/>
                </a:lnTo>
                <a:lnTo>
                  <a:pt x="98511" y="8316"/>
                </a:lnTo>
                <a:lnTo>
                  <a:pt x="98433" y="8411"/>
                </a:lnTo>
                <a:lnTo>
                  <a:pt x="97900" y="8277"/>
                </a:lnTo>
                <a:lnTo>
                  <a:pt x="97600" y="8038"/>
                </a:lnTo>
                <a:lnTo>
                  <a:pt x="97305" y="8044"/>
                </a:lnTo>
                <a:lnTo>
                  <a:pt x="97288" y="8300"/>
                </a:lnTo>
                <a:lnTo>
                  <a:pt x="97500" y="8566"/>
                </a:lnTo>
                <a:lnTo>
                  <a:pt x="97911" y="8694"/>
                </a:lnTo>
                <a:lnTo>
                  <a:pt x="98466" y="8738"/>
                </a:lnTo>
                <a:lnTo>
                  <a:pt x="99044" y="8938"/>
                </a:lnTo>
                <a:lnTo>
                  <a:pt x="99477" y="8883"/>
                </a:lnTo>
                <a:lnTo>
                  <a:pt x="100305" y="8572"/>
                </a:lnTo>
                <a:lnTo>
                  <a:pt x="100611" y="8572"/>
                </a:lnTo>
                <a:lnTo>
                  <a:pt x="100827" y="8738"/>
                </a:lnTo>
                <a:lnTo>
                  <a:pt x="100866" y="8572"/>
                </a:lnTo>
                <a:lnTo>
                  <a:pt x="100877" y="8283"/>
                </a:lnTo>
                <a:lnTo>
                  <a:pt x="101316" y="8222"/>
                </a:lnTo>
                <a:lnTo>
                  <a:pt x="102483" y="8244"/>
                </a:lnTo>
                <a:lnTo>
                  <a:pt x="102766" y="8400"/>
                </a:lnTo>
                <a:lnTo>
                  <a:pt x="102850" y="8650"/>
                </a:lnTo>
                <a:lnTo>
                  <a:pt x="103116" y="8783"/>
                </a:lnTo>
                <a:lnTo>
                  <a:pt x="103444" y="8711"/>
                </a:lnTo>
                <a:lnTo>
                  <a:pt x="103583" y="8577"/>
                </a:lnTo>
                <a:lnTo>
                  <a:pt x="103855" y="8666"/>
                </a:lnTo>
                <a:lnTo>
                  <a:pt x="103983" y="8961"/>
                </a:lnTo>
                <a:lnTo>
                  <a:pt x="104327" y="9216"/>
                </a:lnTo>
                <a:lnTo>
                  <a:pt x="105088" y="9322"/>
                </a:lnTo>
                <a:lnTo>
                  <a:pt x="105388" y="9527"/>
                </a:lnTo>
                <a:lnTo>
                  <a:pt x="105466" y="9788"/>
                </a:lnTo>
                <a:lnTo>
                  <a:pt x="106005" y="10144"/>
                </a:lnTo>
                <a:lnTo>
                  <a:pt x="106672" y="10355"/>
                </a:lnTo>
                <a:lnTo>
                  <a:pt x="107211" y="10688"/>
                </a:lnTo>
                <a:lnTo>
                  <a:pt x="107294" y="10888"/>
                </a:lnTo>
                <a:lnTo>
                  <a:pt x="107294" y="11300"/>
                </a:lnTo>
                <a:lnTo>
                  <a:pt x="107066" y="11422"/>
                </a:lnTo>
                <a:lnTo>
                  <a:pt x="106994" y="11655"/>
                </a:lnTo>
                <a:lnTo>
                  <a:pt x="106983" y="11950"/>
                </a:lnTo>
                <a:lnTo>
                  <a:pt x="106661" y="12083"/>
                </a:lnTo>
                <a:lnTo>
                  <a:pt x="106138" y="12400"/>
                </a:lnTo>
                <a:lnTo>
                  <a:pt x="105733" y="12483"/>
                </a:lnTo>
                <a:lnTo>
                  <a:pt x="105488" y="12405"/>
                </a:lnTo>
                <a:lnTo>
                  <a:pt x="105294" y="12483"/>
                </a:lnTo>
                <a:lnTo>
                  <a:pt x="105305" y="12700"/>
                </a:lnTo>
                <a:lnTo>
                  <a:pt x="105144" y="12855"/>
                </a:lnTo>
                <a:lnTo>
                  <a:pt x="104666" y="13100"/>
                </a:lnTo>
                <a:lnTo>
                  <a:pt x="103677" y="13416"/>
                </a:lnTo>
                <a:lnTo>
                  <a:pt x="102961" y="13450"/>
                </a:lnTo>
                <a:lnTo>
                  <a:pt x="102750" y="13527"/>
                </a:lnTo>
                <a:lnTo>
                  <a:pt x="102327" y="13527"/>
                </a:lnTo>
                <a:lnTo>
                  <a:pt x="102044" y="13283"/>
                </a:lnTo>
                <a:lnTo>
                  <a:pt x="101827" y="13122"/>
                </a:lnTo>
                <a:lnTo>
                  <a:pt x="101644" y="13177"/>
                </a:lnTo>
                <a:lnTo>
                  <a:pt x="101644" y="13411"/>
                </a:lnTo>
                <a:lnTo>
                  <a:pt x="101927" y="13538"/>
                </a:lnTo>
                <a:lnTo>
                  <a:pt x="101872" y="13700"/>
                </a:lnTo>
                <a:lnTo>
                  <a:pt x="101361" y="13700"/>
                </a:lnTo>
                <a:lnTo>
                  <a:pt x="100861" y="13588"/>
                </a:lnTo>
                <a:lnTo>
                  <a:pt x="100422" y="13783"/>
                </a:lnTo>
                <a:lnTo>
                  <a:pt x="100188" y="13783"/>
                </a:lnTo>
                <a:lnTo>
                  <a:pt x="99844" y="13600"/>
                </a:lnTo>
                <a:lnTo>
                  <a:pt x="99294" y="13594"/>
                </a:lnTo>
                <a:lnTo>
                  <a:pt x="98922" y="13816"/>
                </a:lnTo>
                <a:lnTo>
                  <a:pt x="98194" y="14055"/>
                </a:lnTo>
                <a:lnTo>
                  <a:pt x="97777" y="14038"/>
                </a:lnTo>
                <a:lnTo>
                  <a:pt x="97511" y="13894"/>
                </a:lnTo>
                <a:lnTo>
                  <a:pt x="97083" y="13905"/>
                </a:lnTo>
                <a:lnTo>
                  <a:pt x="96633" y="13777"/>
                </a:lnTo>
                <a:lnTo>
                  <a:pt x="96250" y="13744"/>
                </a:lnTo>
                <a:lnTo>
                  <a:pt x="96027" y="13894"/>
                </a:lnTo>
                <a:lnTo>
                  <a:pt x="95455" y="13983"/>
                </a:lnTo>
                <a:lnTo>
                  <a:pt x="95077" y="13883"/>
                </a:lnTo>
                <a:lnTo>
                  <a:pt x="94411" y="13500"/>
                </a:lnTo>
                <a:lnTo>
                  <a:pt x="94144" y="13505"/>
                </a:lnTo>
                <a:lnTo>
                  <a:pt x="93994" y="13427"/>
                </a:lnTo>
                <a:lnTo>
                  <a:pt x="93222" y="13416"/>
                </a:lnTo>
                <a:lnTo>
                  <a:pt x="92794" y="13255"/>
                </a:lnTo>
                <a:lnTo>
                  <a:pt x="92461" y="13188"/>
                </a:lnTo>
                <a:lnTo>
                  <a:pt x="91916" y="13300"/>
                </a:lnTo>
                <a:lnTo>
                  <a:pt x="91444" y="13266"/>
                </a:lnTo>
                <a:lnTo>
                  <a:pt x="90938" y="13122"/>
                </a:lnTo>
                <a:lnTo>
                  <a:pt x="90572" y="13188"/>
                </a:lnTo>
                <a:lnTo>
                  <a:pt x="90244" y="13444"/>
                </a:lnTo>
                <a:lnTo>
                  <a:pt x="89805" y="13538"/>
                </a:lnTo>
                <a:lnTo>
                  <a:pt x="89194" y="13483"/>
                </a:lnTo>
                <a:lnTo>
                  <a:pt x="88722" y="13688"/>
                </a:lnTo>
                <a:lnTo>
                  <a:pt x="88644" y="13816"/>
                </a:lnTo>
                <a:lnTo>
                  <a:pt x="88461" y="13822"/>
                </a:lnTo>
                <a:lnTo>
                  <a:pt x="88355" y="13433"/>
                </a:lnTo>
                <a:lnTo>
                  <a:pt x="88066" y="13322"/>
                </a:lnTo>
                <a:lnTo>
                  <a:pt x="87650" y="13327"/>
                </a:lnTo>
                <a:lnTo>
                  <a:pt x="87472" y="13250"/>
                </a:lnTo>
                <a:lnTo>
                  <a:pt x="87077" y="13255"/>
                </a:lnTo>
                <a:lnTo>
                  <a:pt x="87016" y="13416"/>
                </a:lnTo>
                <a:lnTo>
                  <a:pt x="87188" y="13444"/>
                </a:lnTo>
                <a:lnTo>
                  <a:pt x="87772" y="13450"/>
                </a:lnTo>
                <a:lnTo>
                  <a:pt x="88027" y="13611"/>
                </a:lnTo>
                <a:lnTo>
                  <a:pt x="88161" y="13822"/>
                </a:lnTo>
                <a:lnTo>
                  <a:pt x="88016" y="14088"/>
                </a:lnTo>
                <a:lnTo>
                  <a:pt x="87650" y="14266"/>
                </a:lnTo>
                <a:lnTo>
                  <a:pt x="87383" y="14222"/>
                </a:lnTo>
                <a:lnTo>
                  <a:pt x="86950" y="14255"/>
                </a:lnTo>
                <a:lnTo>
                  <a:pt x="86522" y="14455"/>
                </a:lnTo>
                <a:lnTo>
                  <a:pt x="85972" y="14638"/>
                </a:lnTo>
                <a:lnTo>
                  <a:pt x="85188" y="14694"/>
                </a:lnTo>
                <a:lnTo>
                  <a:pt x="84794" y="14838"/>
                </a:lnTo>
                <a:lnTo>
                  <a:pt x="84588" y="15061"/>
                </a:lnTo>
                <a:lnTo>
                  <a:pt x="84194" y="15133"/>
                </a:lnTo>
                <a:lnTo>
                  <a:pt x="83677" y="15138"/>
                </a:lnTo>
                <a:lnTo>
                  <a:pt x="83105" y="15377"/>
                </a:lnTo>
                <a:lnTo>
                  <a:pt x="82705" y="15422"/>
                </a:lnTo>
                <a:lnTo>
                  <a:pt x="82438" y="15683"/>
                </a:lnTo>
                <a:lnTo>
                  <a:pt x="82433" y="16016"/>
                </a:lnTo>
                <a:lnTo>
                  <a:pt x="82716" y="16238"/>
                </a:lnTo>
                <a:lnTo>
                  <a:pt x="82800" y="16505"/>
                </a:lnTo>
                <a:lnTo>
                  <a:pt x="82800" y="16850"/>
                </a:lnTo>
                <a:lnTo>
                  <a:pt x="83027" y="17138"/>
                </a:lnTo>
                <a:lnTo>
                  <a:pt x="83316" y="17127"/>
                </a:lnTo>
                <a:lnTo>
                  <a:pt x="83544" y="16872"/>
                </a:lnTo>
                <a:lnTo>
                  <a:pt x="83605" y="16555"/>
                </a:lnTo>
                <a:lnTo>
                  <a:pt x="83961" y="16288"/>
                </a:lnTo>
                <a:lnTo>
                  <a:pt x="84438" y="16216"/>
                </a:lnTo>
                <a:lnTo>
                  <a:pt x="84822" y="16044"/>
                </a:lnTo>
                <a:lnTo>
                  <a:pt x="85316" y="15988"/>
                </a:lnTo>
                <a:lnTo>
                  <a:pt x="85788" y="16005"/>
                </a:lnTo>
                <a:lnTo>
                  <a:pt x="86000" y="15794"/>
                </a:lnTo>
                <a:lnTo>
                  <a:pt x="86338" y="15533"/>
                </a:lnTo>
                <a:lnTo>
                  <a:pt x="87066" y="15377"/>
                </a:lnTo>
                <a:lnTo>
                  <a:pt x="88211" y="15055"/>
                </a:lnTo>
                <a:lnTo>
                  <a:pt x="88588" y="15077"/>
                </a:lnTo>
                <a:lnTo>
                  <a:pt x="88588" y="15183"/>
                </a:lnTo>
                <a:lnTo>
                  <a:pt x="88516" y="15483"/>
                </a:lnTo>
                <a:lnTo>
                  <a:pt x="88661" y="15516"/>
                </a:lnTo>
                <a:lnTo>
                  <a:pt x="89061" y="15272"/>
                </a:lnTo>
                <a:lnTo>
                  <a:pt x="89111" y="14916"/>
                </a:lnTo>
                <a:lnTo>
                  <a:pt x="89438" y="14500"/>
                </a:lnTo>
                <a:lnTo>
                  <a:pt x="89766" y="14477"/>
                </a:lnTo>
                <a:lnTo>
                  <a:pt x="90300" y="14550"/>
                </a:lnTo>
                <a:lnTo>
                  <a:pt x="90616" y="14627"/>
                </a:lnTo>
                <a:lnTo>
                  <a:pt x="91216" y="14533"/>
                </a:lnTo>
                <a:lnTo>
                  <a:pt x="91933" y="14533"/>
                </a:lnTo>
                <a:lnTo>
                  <a:pt x="92433" y="14744"/>
                </a:lnTo>
                <a:lnTo>
                  <a:pt x="93061" y="14816"/>
                </a:lnTo>
                <a:lnTo>
                  <a:pt x="94316" y="14700"/>
                </a:lnTo>
                <a:lnTo>
                  <a:pt x="94750" y="14783"/>
                </a:lnTo>
                <a:lnTo>
                  <a:pt x="95305" y="14988"/>
                </a:lnTo>
                <a:lnTo>
                  <a:pt x="96183" y="15150"/>
                </a:lnTo>
                <a:lnTo>
                  <a:pt x="97233" y="15194"/>
                </a:lnTo>
                <a:lnTo>
                  <a:pt x="97694" y="15188"/>
                </a:lnTo>
                <a:lnTo>
                  <a:pt x="97744" y="15405"/>
                </a:lnTo>
                <a:lnTo>
                  <a:pt x="97938" y="15566"/>
                </a:lnTo>
                <a:lnTo>
                  <a:pt x="97861" y="15794"/>
                </a:lnTo>
                <a:lnTo>
                  <a:pt x="97488" y="16005"/>
                </a:lnTo>
                <a:lnTo>
                  <a:pt x="97422" y="16333"/>
                </a:lnTo>
                <a:lnTo>
                  <a:pt x="97111" y="16772"/>
                </a:lnTo>
                <a:lnTo>
                  <a:pt x="96800" y="16872"/>
                </a:lnTo>
                <a:lnTo>
                  <a:pt x="95444" y="17016"/>
                </a:lnTo>
                <a:lnTo>
                  <a:pt x="94811" y="17216"/>
                </a:lnTo>
                <a:lnTo>
                  <a:pt x="94555" y="17233"/>
                </a:lnTo>
                <a:lnTo>
                  <a:pt x="94327" y="17144"/>
                </a:lnTo>
                <a:lnTo>
                  <a:pt x="94194" y="17177"/>
                </a:lnTo>
                <a:lnTo>
                  <a:pt x="94044" y="17500"/>
                </a:lnTo>
                <a:lnTo>
                  <a:pt x="94083" y="17777"/>
                </a:lnTo>
                <a:lnTo>
                  <a:pt x="93950" y="18105"/>
                </a:lnTo>
                <a:lnTo>
                  <a:pt x="94000" y="18350"/>
                </a:lnTo>
                <a:lnTo>
                  <a:pt x="94216" y="18411"/>
                </a:lnTo>
                <a:lnTo>
                  <a:pt x="94833" y="18233"/>
                </a:lnTo>
                <a:lnTo>
                  <a:pt x="95616" y="18094"/>
                </a:lnTo>
                <a:lnTo>
                  <a:pt x="96150" y="17905"/>
                </a:lnTo>
                <a:cubicBezTo>
                  <a:pt x="96150" y="17905"/>
                  <a:pt x="97083" y="17877"/>
                  <a:pt x="97133" y="17888"/>
                </a:cubicBezTo>
                <a:cubicBezTo>
                  <a:pt x="97183" y="17894"/>
                  <a:pt x="98083" y="18144"/>
                  <a:pt x="98083" y="18144"/>
                </a:cubicBezTo>
                <a:lnTo>
                  <a:pt x="98400" y="18144"/>
                </a:lnTo>
                <a:lnTo>
                  <a:pt x="98822" y="18350"/>
                </a:lnTo>
                <a:lnTo>
                  <a:pt x="99033" y="18211"/>
                </a:lnTo>
                <a:lnTo>
                  <a:pt x="99250" y="17994"/>
                </a:lnTo>
                <a:lnTo>
                  <a:pt x="99411" y="17961"/>
                </a:lnTo>
                <a:lnTo>
                  <a:pt x="99738" y="18033"/>
                </a:lnTo>
                <a:lnTo>
                  <a:pt x="100022" y="18233"/>
                </a:lnTo>
                <a:lnTo>
                  <a:pt x="100511" y="17744"/>
                </a:lnTo>
                <a:lnTo>
                  <a:pt x="100727" y="17133"/>
                </a:lnTo>
                <a:lnTo>
                  <a:pt x="100755" y="16522"/>
                </a:lnTo>
                <a:lnTo>
                  <a:pt x="100911" y="16283"/>
                </a:lnTo>
                <a:lnTo>
                  <a:pt x="100805" y="16100"/>
                </a:lnTo>
                <a:lnTo>
                  <a:pt x="100883" y="15772"/>
                </a:lnTo>
                <a:lnTo>
                  <a:pt x="101294" y="15572"/>
                </a:lnTo>
                <a:lnTo>
                  <a:pt x="101911" y="15583"/>
                </a:lnTo>
                <a:lnTo>
                  <a:pt x="102550" y="15733"/>
                </a:lnTo>
                <a:lnTo>
                  <a:pt x="103272" y="15716"/>
                </a:lnTo>
                <a:lnTo>
                  <a:pt x="103872" y="15611"/>
                </a:lnTo>
                <a:lnTo>
                  <a:pt x="104255" y="15694"/>
                </a:lnTo>
                <a:lnTo>
                  <a:pt x="104366" y="16111"/>
                </a:lnTo>
                <a:lnTo>
                  <a:pt x="104327" y="16833"/>
                </a:lnTo>
                <a:lnTo>
                  <a:pt x="104366" y="17355"/>
                </a:lnTo>
                <a:lnTo>
                  <a:pt x="103866" y="17838"/>
                </a:lnTo>
                <a:lnTo>
                  <a:pt x="103444" y="18533"/>
                </a:lnTo>
                <a:lnTo>
                  <a:pt x="103333" y="19055"/>
                </a:lnTo>
                <a:lnTo>
                  <a:pt x="103088" y="19438"/>
                </a:lnTo>
                <a:lnTo>
                  <a:pt x="101494" y="20550"/>
                </a:lnTo>
                <a:lnTo>
                  <a:pt x="101172" y="20550"/>
                </a:lnTo>
                <a:lnTo>
                  <a:pt x="101027" y="20472"/>
                </a:lnTo>
                <a:lnTo>
                  <a:pt x="100577" y="20611"/>
                </a:lnTo>
                <a:lnTo>
                  <a:pt x="100238" y="20911"/>
                </a:lnTo>
                <a:lnTo>
                  <a:pt x="99888" y="20783"/>
                </a:lnTo>
                <a:lnTo>
                  <a:pt x="99677" y="20850"/>
                </a:lnTo>
                <a:lnTo>
                  <a:pt x="99294" y="21327"/>
                </a:lnTo>
                <a:lnTo>
                  <a:pt x="99250" y="21633"/>
                </a:lnTo>
                <a:lnTo>
                  <a:pt x="98777" y="21805"/>
                </a:lnTo>
                <a:lnTo>
                  <a:pt x="98438" y="22122"/>
                </a:lnTo>
                <a:lnTo>
                  <a:pt x="98127" y="22061"/>
                </a:lnTo>
                <a:lnTo>
                  <a:pt x="98027" y="21916"/>
                </a:lnTo>
                <a:lnTo>
                  <a:pt x="97861" y="22122"/>
                </a:lnTo>
                <a:lnTo>
                  <a:pt x="97944" y="22394"/>
                </a:lnTo>
                <a:lnTo>
                  <a:pt x="97738" y="22711"/>
                </a:lnTo>
                <a:lnTo>
                  <a:pt x="97250" y="23266"/>
                </a:lnTo>
                <a:lnTo>
                  <a:pt x="96755" y="23488"/>
                </a:lnTo>
                <a:lnTo>
                  <a:pt x="96555" y="23777"/>
                </a:lnTo>
                <a:lnTo>
                  <a:pt x="95800" y="24283"/>
                </a:lnTo>
                <a:lnTo>
                  <a:pt x="95255" y="24683"/>
                </a:lnTo>
                <a:lnTo>
                  <a:pt x="94844" y="24766"/>
                </a:lnTo>
                <a:lnTo>
                  <a:pt x="94144" y="25177"/>
                </a:lnTo>
                <a:lnTo>
                  <a:pt x="94022" y="25383"/>
                </a:lnTo>
                <a:lnTo>
                  <a:pt x="93577" y="25400"/>
                </a:lnTo>
                <a:lnTo>
                  <a:pt x="93577" y="25783"/>
                </a:lnTo>
                <a:lnTo>
                  <a:pt x="93616" y="26144"/>
                </a:lnTo>
                <a:lnTo>
                  <a:pt x="93372" y="26627"/>
                </a:lnTo>
                <a:lnTo>
                  <a:pt x="93494" y="26833"/>
                </a:lnTo>
                <a:lnTo>
                  <a:pt x="93655" y="26611"/>
                </a:lnTo>
                <a:lnTo>
                  <a:pt x="93761" y="26294"/>
                </a:lnTo>
                <a:lnTo>
                  <a:pt x="94288" y="25816"/>
                </a:lnTo>
                <a:lnTo>
                  <a:pt x="94677" y="25350"/>
                </a:lnTo>
                <a:lnTo>
                  <a:pt x="95227" y="25066"/>
                </a:lnTo>
                <a:lnTo>
                  <a:pt x="95411" y="25066"/>
                </a:lnTo>
                <a:lnTo>
                  <a:pt x="95561" y="25238"/>
                </a:lnTo>
                <a:lnTo>
                  <a:pt x="96005" y="24827"/>
                </a:lnTo>
                <a:lnTo>
                  <a:pt x="96988" y="24238"/>
                </a:lnTo>
                <a:lnTo>
                  <a:pt x="97294" y="24177"/>
                </a:lnTo>
                <a:lnTo>
                  <a:pt x="97372" y="23811"/>
                </a:lnTo>
                <a:lnTo>
                  <a:pt x="98333" y="23205"/>
                </a:lnTo>
                <a:lnTo>
                  <a:pt x="98961" y="22694"/>
                </a:lnTo>
                <a:lnTo>
                  <a:pt x="99372" y="22533"/>
                </a:lnTo>
                <a:lnTo>
                  <a:pt x="99700" y="22600"/>
                </a:lnTo>
                <a:lnTo>
                  <a:pt x="100211" y="22583"/>
                </a:lnTo>
                <a:lnTo>
                  <a:pt x="100561" y="22350"/>
                </a:lnTo>
                <a:lnTo>
                  <a:pt x="100622" y="22138"/>
                </a:lnTo>
                <a:lnTo>
                  <a:pt x="101194" y="22122"/>
                </a:lnTo>
                <a:lnTo>
                  <a:pt x="101966" y="22122"/>
                </a:lnTo>
                <a:lnTo>
                  <a:pt x="102727" y="21805"/>
                </a:lnTo>
                <a:lnTo>
                  <a:pt x="103216" y="21411"/>
                </a:lnTo>
                <a:lnTo>
                  <a:pt x="103683" y="21411"/>
                </a:lnTo>
                <a:lnTo>
                  <a:pt x="104155" y="21138"/>
                </a:lnTo>
                <a:lnTo>
                  <a:pt x="104461" y="20911"/>
                </a:lnTo>
                <a:lnTo>
                  <a:pt x="104844" y="20866"/>
                </a:lnTo>
                <a:lnTo>
                  <a:pt x="105238" y="20550"/>
                </a:lnTo>
                <a:lnTo>
                  <a:pt x="105988" y="19988"/>
                </a:lnTo>
                <a:lnTo>
                  <a:pt x="106177" y="19544"/>
                </a:lnTo>
                <a:lnTo>
                  <a:pt x="106177" y="19261"/>
                </a:lnTo>
                <a:lnTo>
                  <a:pt x="106505" y="18972"/>
                </a:lnTo>
                <a:lnTo>
                  <a:pt x="106688" y="18750"/>
                </a:lnTo>
                <a:lnTo>
                  <a:pt x="106972" y="18605"/>
                </a:lnTo>
                <a:lnTo>
                  <a:pt x="106950" y="18866"/>
                </a:lnTo>
                <a:lnTo>
                  <a:pt x="107177" y="19166"/>
                </a:lnTo>
                <a:lnTo>
                  <a:pt x="107177" y="19466"/>
                </a:lnTo>
                <a:lnTo>
                  <a:pt x="107055" y="19766"/>
                </a:lnTo>
                <a:lnTo>
                  <a:pt x="107283" y="20055"/>
                </a:lnTo>
                <a:lnTo>
                  <a:pt x="107377" y="20533"/>
                </a:lnTo>
                <a:lnTo>
                  <a:pt x="107261" y="20722"/>
                </a:lnTo>
                <a:lnTo>
                  <a:pt x="107283" y="20994"/>
                </a:lnTo>
                <a:lnTo>
                  <a:pt x="107438" y="20772"/>
                </a:lnTo>
                <a:lnTo>
                  <a:pt x="107605" y="20405"/>
                </a:lnTo>
                <a:lnTo>
                  <a:pt x="107833" y="20100"/>
                </a:lnTo>
                <a:lnTo>
                  <a:pt x="107705" y="19961"/>
                </a:lnTo>
                <a:lnTo>
                  <a:pt x="107705" y="19594"/>
                </a:lnTo>
                <a:lnTo>
                  <a:pt x="107933" y="19400"/>
                </a:lnTo>
                <a:lnTo>
                  <a:pt x="108155" y="19500"/>
                </a:lnTo>
                <a:lnTo>
                  <a:pt x="108200" y="19800"/>
                </a:lnTo>
                <a:lnTo>
                  <a:pt x="108505" y="20055"/>
                </a:lnTo>
                <a:lnTo>
                  <a:pt x="108994" y="20055"/>
                </a:lnTo>
                <a:lnTo>
                  <a:pt x="109544" y="19866"/>
                </a:lnTo>
                <a:lnTo>
                  <a:pt x="109666" y="19611"/>
                </a:lnTo>
                <a:lnTo>
                  <a:pt x="109505" y="19438"/>
                </a:lnTo>
                <a:lnTo>
                  <a:pt x="109527" y="19216"/>
                </a:lnTo>
                <a:lnTo>
                  <a:pt x="109811" y="19216"/>
                </a:lnTo>
                <a:lnTo>
                  <a:pt x="110016" y="18927"/>
                </a:lnTo>
                <a:lnTo>
                  <a:pt x="110077" y="18494"/>
                </a:lnTo>
                <a:lnTo>
                  <a:pt x="109994" y="18161"/>
                </a:lnTo>
                <a:lnTo>
                  <a:pt x="110155" y="17905"/>
                </a:lnTo>
                <a:lnTo>
                  <a:pt x="110472" y="17833"/>
                </a:lnTo>
                <a:lnTo>
                  <a:pt x="110611" y="18016"/>
                </a:lnTo>
                <a:lnTo>
                  <a:pt x="111116" y="18205"/>
                </a:lnTo>
                <a:lnTo>
                  <a:pt x="111672" y="18022"/>
                </a:lnTo>
                <a:lnTo>
                  <a:pt x="111933" y="17777"/>
                </a:lnTo>
                <a:lnTo>
                  <a:pt x="112694" y="17577"/>
                </a:lnTo>
                <a:lnTo>
                  <a:pt x="113361" y="17561"/>
                </a:lnTo>
                <a:lnTo>
                  <a:pt x="113688" y="17472"/>
                </a:lnTo>
                <a:lnTo>
                  <a:pt x="114361" y="17611"/>
                </a:lnTo>
                <a:lnTo>
                  <a:pt x="115100" y="17888"/>
                </a:lnTo>
                <a:lnTo>
                  <a:pt x="115877" y="18088"/>
                </a:lnTo>
                <a:lnTo>
                  <a:pt x="116472" y="18127"/>
                </a:lnTo>
                <a:lnTo>
                  <a:pt x="116950" y="18311"/>
                </a:lnTo>
                <a:lnTo>
                  <a:pt x="117277" y="18588"/>
                </a:lnTo>
                <a:lnTo>
                  <a:pt x="117583" y="18638"/>
                </a:lnTo>
                <a:lnTo>
                  <a:pt x="118133" y="18827"/>
                </a:lnTo>
                <a:lnTo>
                  <a:pt x="118338" y="19172"/>
                </a:lnTo>
                <a:lnTo>
                  <a:pt x="118394" y="19405"/>
                </a:lnTo>
                <a:lnTo>
                  <a:pt x="119222" y="19950"/>
                </a:lnTo>
                <a:lnTo>
                  <a:pt x="119366" y="20211"/>
                </a:lnTo>
                <a:lnTo>
                  <a:pt x="119755" y="20516"/>
                </a:lnTo>
                <a:lnTo>
                  <a:pt x="120000" y="21138"/>
                </a:lnTo>
                <a:lnTo>
                  <a:pt x="119938" y="21611"/>
                </a:lnTo>
                <a:lnTo>
                  <a:pt x="119722" y="21888"/>
                </a:lnTo>
                <a:lnTo>
                  <a:pt x="119177" y="22044"/>
                </a:lnTo>
                <a:lnTo>
                  <a:pt x="118722" y="22322"/>
                </a:lnTo>
                <a:lnTo>
                  <a:pt x="118566" y="22533"/>
                </a:lnTo>
                <a:lnTo>
                  <a:pt x="118238" y="22627"/>
                </a:lnTo>
                <a:lnTo>
                  <a:pt x="117761" y="22894"/>
                </a:lnTo>
                <a:lnTo>
                  <a:pt x="117183" y="23522"/>
                </a:lnTo>
                <a:lnTo>
                  <a:pt x="116911" y="23816"/>
                </a:lnTo>
                <a:lnTo>
                  <a:pt x="116694" y="23888"/>
                </a:lnTo>
                <a:lnTo>
                  <a:pt x="116294" y="23794"/>
                </a:lnTo>
                <a:lnTo>
                  <a:pt x="115516" y="23427"/>
                </a:lnTo>
                <a:lnTo>
                  <a:pt x="115211" y="23427"/>
                </a:lnTo>
                <a:lnTo>
                  <a:pt x="114811" y="23666"/>
                </a:lnTo>
                <a:lnTo>
                  <a:pt x="114527" y="24050"/>
                </a:lnTo>
                <a:lnTo>
                  <a:pt x="114550" y="24222"/>
                </a:lnTo>
                <a:lnTo>
                  <a:pt x="114722" y="24338"/>
                </a:lnTo>
                <a:lnTo>
                  <a:pt x="114733" y="24566"/>
                </a:lnTo>
                <a:lnTo>
                  <a:pt x="115038" y="24911"/>
                </a:lnTo>
                <a:lnTo>
                  <a:pt x="115227" y="25033"/>
                </a:lnTo>
                <a:lnTo>
                  <a:pt x="115227" y="25288"/>
                </a:lnTo>
                <a:lnTo>
                  <a:pt x="115050" y="25544"/>
                </a:lnTo>
                <a:lnTo>
                  <a:pt x="114638" y="25522"/>
                </a:lnTo>
                <a:lnTo>
                  <a:pt x="114300" y="25550"/>
                </a:lnTo>
                <a:lnTo>
                  <a:pt x="113450" y="25894"/>
                </a:lnTo>
                <a:lnTo>
                  <a:pt x="112938" y="26200"/>
                </a:lnTo>
                <a:lnTo>
                  <a:pt x="112466" y="26188"/>
                </a:lnTo>
                <a:lnTo>
                  <a:pt x="112088" y="26233"/>
                </a:lnTo>
                <a:lnTo>
                  <a:pt x="111761" y="26050"/>
                </a:lnTo>
                <a:lnTo>
                  <a:pt x="111311" y="25916"/>
                </a:lnTo>
                <a:lnTo>
                  <a:pt x="110844" y="25888"/>
                </a:lnTo>
                <a:lnTo>
                  <a:pt x="110622" y="25766"/>
                </a:lnTo>
                <a:lnTo>
                  <a:pt x="110300" y="25711"/>
                </a:lnTo>
                <a:lnTo>
                  <a:pt x="110227" y="25622"/>
                </a:lnTo>
                <a:lnTo>
                  <a:pt x="109972" y="25600"/>
                </a:lnTo>
                <a:lnTo>
                  <a:pt x="109788" y="25661"/>
                </a:lnTo>
                <a:lnTo>
                  <a:pt x="109683" y="25838"/>
                </a:lnTo>
                <a:lnTo>
                  <a:pt x="109455" y="25844"/>
                </a:lnTo>
                <a:lnTo>
                  <a:pt x="109122" y="25788"/>
                </a:lnTo>
                <a:lnTo>
                  <a:pt x="108933" y="25888"/>
                </a:lnTo>
                <a:lnTo>
                  <a:pt x="108683" y="26127"/>
                </a:lnTo>
                <a:lnTo>
                  <a:pt x="108388" y="26127"/>
                </a:lnTo>
                <a:lnTo>
                  <a:pt x="108100" y="26077"/>
                </a:lnTo>
                <a:lnTo>
                  <a:pt x="107822" y="26227"/>
                </a:lnTo>
                <a:lnTo>
                  <a:pt x="107527" y="26305"/>
                </a:lnTo>
                <a:lnTo>
                  <a:pt x="107050" y="26244"/>
                </a:lnTo>
                <a:lnTo>
                  <a:pt x="106594" y="26105"/>
                </a:lnTo>
                <a:lnTo>
                  <a:pt x="105994" y="26211"/>
                </a:lnTo>
                <a:lnTo>
                  <a:pt x="105544" y="26444"/>
                </a:lnTo>
                <a:lnTo>
                  <a:pt x="105072" y="26366"/>
                </a:lnTo>
                <a:lnTo>
                  <a:pt x="104611" y="26405"/>
                </a:lnTo>
                <a:lnTo>
                  <a:pt x="105077" y="26561"/>
                </a:lnTo>
                <a:lnTo>
                  <a:pt x="105488" y="26572"/>
                </a:lnTo>
                <a:lnTo>
                  <a:pt x="106594" y="26533"/>
                </a:lnTo>
                <a:lnTo>
                  <a:pt x="106950" y="26394"/>
                </a:lnTo>
                <a:lnTo>
                  <a:pt x="107366" y="26411"/>
                </a:lnTo>
                <a:lnTo>
                  <a:pt x="107822" y="26611"/>
                </a:lnTo>
                <a:lnTo>
                  <a:pt x="108450" y="26722"/>
                </a:lnTo>
                <a:lnTo>
                  <a:pt x="109594" y="26700"/>
                </a:lnTo>
                <a:lnTo>
                  <a:pt x="109983" y="26955"/>
                </a:lnTo>
                <a:lnTo>
                  <a:pt x="110205" y="26938"/>
                </a:lnTo>
                <a:lnTo>
                  <a:pt x="110538" y="26677"/>
                </a:lnTo>
                <a:lnTo>
                  <a:pt x="110977" y="26633"/>
                </a:lnTo>
                <a:lnTo>
                  <a:pt x="111288" y="26738"/>
                </a:lnTo>
                <a:lnTo>
                  <a:pt x="111483" y="26972"/>
                </a:lnTo>
                <a:lnTo>
                  <a:pt x="111988" y="27100"/>
                </a:lnTo>
                <a:lnTo>
                  <a:pt x="112255" y="27388"/>
                </a:lnTo>
                <a:lnTo>
                  <a:pt x="112261" y="27683"/>
                </a:lnTo>
                <a:lnTo>
                  <a:pt x="111844" y="28011"/>
                </a:lnTo>
                <a:lnTo>
                  <a:pt x="111405" y="28066"/>
                </a:lnTo>
                <a:lnTo>
                  <a:pt x="111194" y="28066"/>
                </a:lnTo>
                <a:lnTo>
                  <a:pt x="111305" y="28272"/>
                </a:lnTo>
                <a:lnTo>
                  <a:pt x="111272" y="28600"/>
                </a:lnTo>
                <a:lnTo>
                  <a:pt x="110805" y="28833"/>
                </a:lnTo>
                <a:lnTo>
                  <a:pt x="109783" y="29038"/>
                </a:lnTo>
                <a:lnTo>
                  <a:pt x="109305" y="28950"/>
                </a:lnTo>
                <a:lnTo>
                  <a:pt x="108766" y="29072"/>
                </a:lnTo>
                <a:lnTo>
                  <a:pt x="107755" y="29033"/>
                </a:lnTo>
                <a:lnTo>
                  <a:pt x="107422" y="28783"/>
                </a:lnTo>
                <a:lnTo>
                  <a:pt x="106333" y="28127"/>
                </a:lnTo>
                <a:lnTo>
                  <a:pt x="105622" y="28066"/>
                </a:lnTo>
                <a:lnTo>
                  <a:pt x="105216" y="28072"/>
                </a:lnTo>
                <a:lnTo>
                  <a:pt x="104744" y="28366"/>
                </a:lnTo>
                <a:lnTo>
                  <a:pt x="104400" y="28894"/>
                </a:lnTo>
                <a:lnTo>
                  <a:pt x="103827" y="29155"/>
                </a:lnTo>
                <a:lnTo>
                  <a:pt x="103583" y="29388"/>
                </a:lnTo>
                <a:lnTo>
                  <a:pt x="103211" y="29444"/>
                </a:lnTo>
                <a:lnTo>
                  <a:pt x="103494" y="29566"/>
                </a:lnTo>
                <a:lnTo>
                  <a:pt x="103888" y="29588"/>
                </a:lnTo>
                <a:lnTo>
                  <a:pt x="103994" y="29816"/>
                </a:lnTo>
                <a:lnTo>
                  <a:pt x="104011" y="30177"/>
                </a:lnTo>
                <a:lnTo>
                  <a:pt x="103805" y="30305"/>
                </a:lnTo>
                <a:lnTo>
                  <a:pt x="103444" y="30288"/>
                </a:lnTo>
                <a:lnTo>
                  <a:pt x="103455" y="30522"/>
                </a:lnTo>
                <a:lnTo>
                  <a:pt x="103666" y="30750"/>
                </a:lnTo>
                <a:lnTo>
                  <a:pt x="104166" y="30905"/>
                </a:lnTo>
                <a:lnTo>
                  <a:pt x="104461" y="30833"/>
                </a:lnTo>
                <a:lnTo>
                  <a:pt x="104600" y="30616"/>
                </a:lnTo>
                <a:lnTo>
                  <a:pt x="105177" y="30372"/>
                </a:lnTo>
                <a:lnTo>
                  <a:pt x="105550" y="30005"/>
                </a:lnTo>
                <a:lnTo>
                  <a:pt x="106183" y="29788"/>
                </a:lnTo>
                <a:lnTo>
                  <a:pt x="106994" y="29622"/>
                </a:lnTo>
                <a:lnTo>
                  <a:pt x="107733" y="29427"/>
                </a:lnTo>
                <a:lnTo>
                  <a:pt x="108155" y="29377"/>
                </a:lnTo>
                <a:lnTo>
                  <a:pt x="108394" y="29533"/>
                </a:lnTo>
                <a:lnTo>
                  <a:pt x="108627" y="29683"/>
                </a:lnTo>
                <a:lnTo>
                  <a:pt x="109155" y="29794"/>
                </a:lnTo>
                <a:lnTo>
                  <a:pt x="109505" y="30027"/>
                </a:lnTo>
                <a:lnTo>
                  <a:pt x="109572" y="30200"/>
                </a:lnTo>
                <a:lnTo>
                  <a:pt x="109411" y="30338"/>
                </a:lnTo>
                <a:lnTo>
                  <a:pt x="108783" y="30772"/>
                </a:lnTo>
                <a:lnTo>
                  <a:pt x="108483" y="31283"/>
                </a:lnTo>
                <a:lnTo>
                  <a:pt x="108083" y="31622"/>
                </a:lnTo>
                <a:lnTo>
                  <a:pt x="107888" y="31994"/>
                </a:lnTo>
                <a:lnTo>
                  <a:pt x="107094" y="32461"/>
                </a:lnTo>
                <a:lnTo>
                  <a:pt x="106644" y="33038"/>
                </a:lnTo>
                <a:lnTo>
                  <a:pt x="105744" y="34022"/>
                </a:lnTo>
                <a:lnTo>
                  <a:pt x="105383" y="34483"/>
                </a:lnTo>
                <a:lnTo>
                  <a:pt x="104994" y="34772"/>
                </a:lnTo>
                <a:lnTo>
                  <a:pt x="105011" y="35344"/>
                </a:lnTo>
                <a:lnTo>
                  <a:pt x="104827" y="35805"/>
                </a:lnTo>
                <a:lnTo>
                  <a:pt x="104783" y="36088"/>
                </a:lnTo>
                <a:lnTo>
                  <a:pt x="104422" y="36411"/>
                </a:lnTo>
                <a:lnTo>
                  <a:pt x="104400" y="36977"/>
                </a:lnTo>
                <a:lnTo>
                  <a:pt x="104155" y="37600"/>
                </a:lnTo>
                <a:lnTo>
                  <a:pt x="103888" y="38366"/>
                </a:lnTo>
                <a:lnTo>
                  <a:pt x="104138" y="38650"/>
                </a:lnTo>
                <a:lnTo>
                  <a:pt x="104216" y="39094"/>
                </a:lnTo>
                <a:lnTo>
                  <a:pt x="104072" y="39716"/>
                </a:lnTo>
                <a:lnTo>
                  <a:pt x="103661" y="39938"/>
                </a:lnTo>
                <a:lnTo>
                  <a:pt x="103338" y="40211"/>
                </a:lnTo>
                <a:lnTo>
                  <a:pt x="103466" y="40716"/>
                </a:lnTo>
                <a:lnTo>
                  <a:pt x="103372" y="40944"/>
                </a:lnTo>
                <a:lnTo>
                  <a:pt x="103083" y="41261"/>
                </a:lnTo>
                <a:lnTo>
                  <a:pt x="103005" y="41766"/>
                </a:lnTo>
                <a:lnTo>
                  <a:pt x="102788" y="42261"/>
                </a:lnTo>
                <a:lnTo>
                  <a:pt x="102322" y="42583"/>
                </a:lnTo>
                <a:lnTo>
                  <a:pt x="101938" y="42516"/>
                </a:lnTo>
                <a:lnTo>
                  <a:pt x="101827" y="42255"/>
                </a:lnTo>
                <a:lnTo>
                  <a:pt x="101827" y="42005"/>
                </a:lnTo>
                <a:lnTo>
                  <a:pt x="101488" y="41833"/>
                </a:lnTo>
                <a:lnTo>
                  <a:pt x="101266" y="41783"/>
                </a:lnTo>
                <a:lnTo>
                  <a:pt x="101677" y="41566"/>
                </a:lnTo>
                <a:lnTo>
                  <a:pt x="101466" y="41377"/>
                </a:lnTo>
                <a:lnTo>
                  <a:pt x="101122" y="41283"/>
                </a:lnTo>
                <a:lnTo>
                  <a:pt x="100861" y="41411"/>
                </a:lnTo>
                <a:lnTo>
                  <a:pt x="100550" y="41427"/>
                </a:lnTo>
                <a:lnTo>
                  <a:pt x="100333" y="41605"/>
                </a:lnTo>
                <a:lnTo>
                  <a:pt x="100394" y="41777"/>
                </a:lnTo>
                <a:lnTo>
                  <a:pt x="100572" y="41883"/>
                </a:lnTo>
                <a:lnTo>
                  <a:pt x="100511" y="42116"/>
                </a:lnTo>
                <a:lnTo>
                  <a:pt x="100272" y="42272"/>
                </a:lnTo>
                <a:lnTo>
                  <a:pt x="100283" y="42505"/>
                </a:lnTo>
                <a:lnTo>
                  <a:pt x="100611" y="42750"/>
                </a:lnTo>
                <a:lnTo>
                  <a:pt x="100977" y="42877"/>
                </a:lnTo>
                <a:lnTo>
                  <a:pt x="101277" y="43183"/>
                </a:lnTo>
                <a:lnTo>
                  <a:pt x="101555" y="43455"/>
                </a:lnTo>
                <a:lnTo>
                  <a:pt x="101716" y="43955"/>
                </a:lnTo>
                <a:lnTo>
                  <a:pt x="102227" y="44100"/>
                </a:lnTo>
                <a:lnTo>
                  <a:pt x="102677" y="44272"/>
                </a:lnTo>
                <a:lnTo>
                  <a:pt x="103244" y="44672"/>
                </a:lnTo>
                <a:lnTo>
                  <a:pt x="103494" y="45216"/>
                </a:lnTo>
                <a:lnTo>
                  <a:pt x="103300" y="45450"/>
                </a:lnTo>
                <a:lnTo>
                  <a:pt x="102977" y="45511"/>
                </a:lnTo>
                <a:lnTo>
                  <a:pt x="102550" y="45288"/>
                </a:lnTo>
                <a:lnTo>
                  <a:pt x="101961" y="44811"/>
                </a:lnTo>
                <a:lnTo>
                  <a:pt x="101888" y="44577"/>
                </a:lnTo>
                <a:lnTo>
                  <a:pt x="101583" y="44500"/>
                </a:lnTo>
                <a:lnTo>
                  <a:pt x="101405" y="44361"/>
                </a:lnTo>
                <a:lnTo>
                  <a:pt x="101194" y="44500"/>
                </a:lnTo>
                <a:lnTo>
                  <a:pt x="101100" y="44666"/>
                </a:lnTo>
                <a:lnTo>
                  <a:pt x="101222" y="44950"/>
                </a:lnTo>
                <a:lnTo>
                  <a:pt x="101466" y="45244"/>
                </a:lnTo>
                <a:lnTo>
                  <a:pt x="101466" y="45444"/>
                </a:lnTo>
                <a:lnTo>
                  <a:pt x="101083" y="45377"/>
                </a:lnTo>
                <a:lnTo>
                  <a:pt x="100950" y="45316"/>
                </a:lnTo>
                <a:lnTo>
                  <a:pt x="100811" y="45455"/>
                </a:lnTo>
                <a:lnTo>
                  <a:pt x="100972" y="45622"/>
                </a:lnTo>
                <a:lnTo>
                  <a:pt x="101338" y="45816"/>
                </a:lnTo>
                <a:lnTo>
                  <a:pt x="101305" y="45961"/>
                </a:lnTo>
                <a:lnTo>
                  <a:pt x="101100" y="46044"/>
                </a:lnTo>
                <a:lnTo>
                  <a:pt x="101288" y="46200"/>
                </a:lnTo>
                <a:lnTo>
                  <a:pt x="101627" y="46161"/>
                </a:lnTo>
                <a:lnTo>
                  <a:pt x="102133" y="46294"/>
                </a:lnTo>
                <a:lnTo>
                  <a:pt x="102322" y="46477"/>
                </a:lnTo>
                <a:lnTo>
                  <a:pt x="102311" y="46800"/>
                </a:lnTo>
                <a:lnTo>
                  <a:pt x="102233" y="46955"/>
                </a:lnTo>
                <a:lnTo>
                  <a:pt x="102444" y="47111"/>
                </a:lnTo>
                <a:lnTo>
                  <a:pt x="102766" y="47011"/>
                </a:lnTo>
                <a:lnTo>
                  <a:pt x="103272" y="46588"/>
                </a:lnTo>
                <a:lnTo>
                  <a:pt x="103494" y="46305"/>
                </a:lnTo>
                <a:lnTo>
                  <a:pt x="103705" y="46233"/>
                </a:lnTo>
                <a:lnTo>
                  <a:pt x="103744" y="46405"/>
                </a:lnTo>
                <a:lnTo>
                  <a:pt x="103894" y="46588"/>
                </a:lnTo>
                <a:lnTo>
                  <a:pt x="104111" y="46583"/>
                </a:lnTo>
                <a:lnTo>
                  <a:pt x="104427" y="46800"/>
                </a:lnTo>
                <a:lnTo>
                  <a:pt x="104866" y="46950"/>
                </a:lnTo>
                <a:lnTo>
                  <a:pt x="105011" y="47300"/>
                </a:lnTo>
                <a:lnTo>
                  <a:pt x="104988" y="47605"/>
                </a:lnTo>
                <a:lnTo>
                  <a:pt x="104805" y="47772"/>
                </a:lnTo>
                <a:lnTo>
                  <a:pt x="104733" y="48355"/>
                </a:lnTo>
                <a:lnTo>
                  <a:pt x="104594" y="48861"/>
                </a:lnTo>
                <a:lnTo>
                  <a:pt x="104655" y="49083"/>
                </a:lnTo>
                <a:lnTo>
                  <a:pt x="104438" y="49655"/>
                </a:lnTo>
                <a:lnTo>
                  <a:pt x="104166" y="49927"/>
                </a:lnTo>
                <a:lnTo>
                  <a:pt x="104100" y="50300"/>
                </a:lnTo>
                <a:lnTo>
                  <a:pt x="103983" y="50494"/>
                </a:lnTo>
                <a:lnTo>
                  <a:pt x="103805" y="50388"/>
                </a:lnTo>
                <a:lnTo>
                  <a:pt x="103538" y="50061"/>
                </a:lnTo>
                <a:lnTo>
                  <a:pt x="102955" y="49905"/>
                </a:lnTo>
                <a:lnTo>
                  <a:pt x="102688" y="49622"/>
                </a:lnTo>
                <a:lnTo>
                  <a:pt x="102433" y="49550"/>
                </a:lnTo>
                <a:lnTo>
                  <a:pt x="102255" y="49616"/>
                </a:lnTo>
                <a:lnTo>
                  <a:pt x="101822" y="49533"/>
                </a:lnTo>
                <a:lnTo>
                  <a:pt x="101716" y="49350"/>
                </a:lnTo>
                <a:lnTo>
                  <a:pt x="101811" y="49061"/>
                </a:lnTo>
                <a:lnTo>
                  <a:pt x="101511" y="48783"/>
                </a:lnTo>
                <a:lnTo>
                  <a:pt x="101255" y="48727"/>
                </a:lnTo>
                <a:lnTo>
                  <a:pt x="101050" y="48833"/>
                </a:lnTo>
                <a:lnTo>
                  <a:pt x="100788" y="48755"/>
                </a:lnTo>
                <a:lnTo>
                  <a:pt x="100433" y="48438"/>
                </a:lnTo>
                <a:lnTo>
                  <a:pt x="99916" y="48416"/>
                </a:lnTo>
                <a:lnTo>
                  <a:pt x="99516" y="48544"/>
                </a:lnTo>
                <a:lnTo>
                  <a:pt x="99655" y="48683"/>
                </a:lnTo>
                <a:lnTo>
                  <a:pt x="99688" y="48905"/>
                </a:lnTo>
                <a:lnTo>
                  <a:pt x="99416" y="48894"/>
                </a:lnTo>
                <a:lnTo>
                  <a:pt x="99200" y="48794"/>
                </a:lnTo>
                <a:lnTo>
                  <a:pt x="98683" y="48772"/>
                </a:lnTo>
                <a:lnTo>
                  <a:pt x="98316" y="48883"/>
                </a:lnTo>
                <a:lnTo>
                  <a:pt x="98438" y="48983"/>
                </a:lnTo>
                <a:lnTo>
                  <a:pt x="98811" y="48983"/>
                </a:lnTo>
                <a:lnTo>
                  <a:pt x="99294" y="49088"/>
                </a:lnTo>
                <a:lnTo>
                  <a:pt x="99433" y="49216"/>
                </a:lnTo>
                <a:lnTo>
                  <a:pt x="99405" y="49344"/>
                </a:lnTo>
                <a:lnTo>
                  <a:pt x="99027" y="49433"/>
                </a:lnTo>
                <a:lnTo>
                  <a:pt x="98361" y="49905"/>
                </a:lnTo>
                <a:lnTo>
                  <a:pt x="97933" y="50166"/>
                </a:lnTo>
                <a:lnTo>
                  <a:pt x="97627" y="50111"/>
                </a:lnTo>
                <a:lnTo>
                  <a:pt x="97433" y="49883"/>
                </a:lnTo>
                <a:lnTo>
                  <a:pt x="97450" y="49605"/>
                </a:lnTo>
                <a:lnTo>
                  <a:pt x="97333" y="49494"/>
                </a:lnTo>
                <a:lnTo>
                  <a:pt x="97033" y="49600"/>
                </a:lnTo>
                <a:lnTo>
                  <a:pt x="97072" y="49905"/>
                </a:lnTo>
                <a:lnTo>
                  <a:pt x="97183" y="50166"/>
                </a:lnTo>
                <a:lnTo>
                  <a:pt x="96988" y="50355"/>
                </a:lnTo>
                <a:lnTo>
                  <a:pt x="97133" y="50550"/>
                </a:lnTo>
                <a:lnTo>
                  <a:pt x="97211" y="50794"/>
                </a:lnTo>
                <a:lnTo>
                  <a:pt x="97005" y="50994"/>
                </a:lnTo>
                <a:lnTo>
                  <a:pt x="97172" y="51127"/>
                </a:lnTo>
                <a:lnTo>
                  <a:pt x="97194" y="51372"/>
                </a:lnTo>
                <a:lnTo>
                  <a:pt x="96988" y="51455"/>
                </a:lnTo>
                <a:lnTo>
                  <a:pt x="96450" y="51316"/>
                </a:lnTo>
                <a:lnTo>
                  <a:pt x="96150" y="51316"/>
                </a:lnTo>
                <a:lnTo>
                  <a:pt x="96011" y="51522"/>
                </a:lnTo>
                <a:lnTo>
                  <a:pt x="96333" y="51705"/>
                </a:lnTo>
                <a:lnTo>
                  <a:pt x="96672" y="51716"/>
                </a:lnTo>
                <a:lnTo>
                  <a:pt x="97377" y="51683"/>
                </a:lnTo>
                <a:lnTo>
                  <a:pt x="97466" y="51833"/>
                </a:lnTo>
                <a:lnTo>
                  <a:pt x="97422" y="52116"/>
                </a:lnTo>
                <a:lnTo>
                  <a:pt x="97444" y="52505"/>
                </a:lnTo>
                <a:lnTo>
                  <a:pt x="97594" y="52544"/>
                </a:lnTo>
                <a:lnTo>
                  <a:pt x="97772" y="52344"/>
                </a:lnTo>
                <a:lnTo>
                  <a:pt x="98333" y="52266"/>
                </a:lnTo>
                <a:lnTo>
                  <a:pt x="98811" y="52383"/>
                </a:lnTo>
                <a:lnTo>
                  <a:pt x="99055" y="52550"/>
                </a:lnTo>
                <a:lnTo>
                  <a:pt x="99655" y="52577"/>
                </a:lnTo>
                <a:lnTo>
                  <a:pt x="100083" y="52666"/>
                </a:lnTo>
                <a:lnTo>
                  <a:pt x="100394" y="52577"/>
                </a:lnTo>
                <a:lnTo>
                  <a:pt x="100627" y="52433"/>
                </a:lnTo>
                <a:lnTo>
                  <a:pt x="100838" y="52511"/>
                </a:lnTo>
                <a:lnTo>
                  <a:pt x="100861" y="52750"/>
                </a:lnTo>
                <a:lnTo>
                  <a:pt x="100866" y="53166"/>
                </a:lnTo>
                <a:lnTo>
                  <a:pt x="100927" y="53405"/>
                </a:lnTo>
                <a:lnTo>
                  <a:pt x="100811" y="53544"/>
                </a:lnTo>
                <a:lnTo>
                  <a:pt x="100511" y="53677"/>
                </a:lnTo>
                <a:lnTo>
                  <a:pt x="100272" y="53550"/>
                </a:lnTo>
                <a:lnTo>
                  <a:pt x="99905" y="53444"/>
                </a:lnTo>
                <a:lnTo>
                  <a:pt x="99550" y="53588"/>
                </a:lnTo>
                <a:lnTo>
                  <a:pt x="99238" y="53677"/>
                </a:lnTo>
                <a:lnTo>
                  <a:pt x="98972" y="53494"/>
                </a:lnTo>
                <a:lnTo>
                  <a:pt x="98238" y="53572"/>
                </a:lnTo>
                <a:lnTo>
                  <a:pt x="97638" y="53677"/>
                </a:lnTo>
                <a:lnTo>
                  <a:pt x="97333" y="53611"/>
                </a:lnTo>
                <a:lnTo>
                  <a:pt x="97227" y="53455"/>
                </a:lnTo>
                <a:lnTo>
                  <a:pt x="97133" y="53650"/>
                </a:lnTo>
                <a:lnTo>
                  <a:pt x="97244" y="53750"/>
                </a:lnTo>
                <a:lnTo>
                  <a:pt x="97361" y="53916"/>
                </a:lnTo>
                <a:lnTo>
                  <a:pt x="97688" y="53916"/>
                </a:lnTo>
                <a:lnTo>
                  <a:pt x="98094" y="53827"/>
                </a:lnTo>
                <a:lnTo>
                  <a:pt x="98994" y="53838"/>
                </a:lnTo>
                <a:lnTo>
                  <a:pt x="99372" y="54005"/>
                </a:lnTo>
                <a:lnTo>
                  <a:pt x="99672" y="54261"/>
                </a:lnTo>
                <a:lnTo>
                  <a:pt x="100005" y="54261"/>
                </a:lnTo>
                <a:lnTo>
                  <a:pt x="100394" y="54366"/>
                </a:lnTo>
                <a:lnTo>
                  <a:pt x="100694" y="54611"/>
                </a:lnTo>
                <a:lnTo>
                  <a:pt x="100988" y="54977"/>
                </a:lnTo>
                <a:lnTo>
                  <a:pt x="101405" y="55316"/>
                </a:lnTo>
                <a:lnTo>
                  <a:pt x="101500" y="55505"/>
                </a:lnTo>
                <a:lnTo>
                  <a:pt x="101366" y="55522"/>
                </a:lnTo>
                <a:lnTo>
                  <a:pt x="101033" y="55450"/>
                </a:lnTo>
                <a:lnTo>
                  <a:pt x="100838" y="55355"/>
                </a:lnTo>
                <a:lnTo>
                  <a:pt x="100777" y="55494"/>
                </a:lnTo>
                <a:lnTo>
                  <a:pt x="100738" y="55716"/>
                </a:lnTo>
                <a:lnTo>
                  <a:pt x="100950" y="56050"/>
                </a:lnTo>
                <a:lnTo>
                  <a:pt x="100988" y="56561"/>
                </a:lnTo>
                <a:lnTo>
                  <a:pt x="100927" y="56750"/>
                </a:lnTo>
                <a:lnTo>
                  <a:pt x="101044" y="57133"/>
                </a:lnTo>
                <a:lnTo>
                  <a:pt x="100961" y="57372"/>
                </a:lnTo>
                <a:lnTo>
                  <a:pt x="100800" y="57616"/>
                </a:lnTo>
                <a:lnTo>
                  <a:pt x="100500" y="58322"/>
                </a:lnTo>
                <a:lnTo>
                  <a:pt x="100177" y="58588"/>
                </a:lnTo>
                <a:lnTo>
                  <a:pt x="99888" y="58611"/>
                </a:lnTo>
                <a:lnTo>
                  <a:pt x="99616" y="58427"/>
                </a:lnTo>
                <a:lnTo>
                  <a:pt x="99400" y="58077"/>
                </a:lnTo>
                <a:lnTo>
                  <a:pt x="99733" y="57844"/>
                </a:lnTo>
                <a:lnTo>
                  <a:pt x="99611" y="57644"/>
                </a:lnTo>
                <a:lnTo>
                  <a:pt x="99311" y="57583"/>
                </a:lnTo>
                <a:lnTo>
                  <a:pt x="99094" y="57688"/>
                </a:lnTo>
                <a:lnTo>
                  <a:pt x="98772" y="57622"/>
                </a:lnTo>
                <a:lnTo>
                  <a:pt x="98133" y="57038"/>
                </a:lnTo>
                <a:lnTo>
                  <a:pt x="97600" y="56733"/>
                </a:lnTo>
                <a:lnTo>
                  <a:pt x="97122" y="56400"/>
                </a:lnTo>
                <a:lnTo>
                  <a:pt x="97105" y="56161"/>
                </a:lnTo>
                <a:lnTo>
                  <a:pt x="96905" y="55811"/>
                </a:lnTo>
                <a:lnTo>
                  <a:pt x="96261" y="55250"/>
                </a:lnTo>
                <a:lnTo>
                  <a:pt x="96000" y="55122"/>
                </a:lnTo>
                <a:lnTo>
                  <a:pt x="95894" y="55122"/>
                </a:lnTo>
                <a:lnTo>
                  <a:pt x="95866" y="55266"/>
                </a:lnTo>
                <a:lnTo>
                  <a:pt x="96000" y="55433"/>
                </a:lnTo>
                <a:lnTo>
                  <a:pt x="96466" y="55838"/>
                </a:lnTo>
                <a:lnTo>
                  <a:pt x="96477" y="56072"/>
                </a:lnTo>
                <a:lnTo>
                  <a:pt x="96333" y="56244"/>
                </a:lnTo>
                <a:lnTo>
                  <a:pt x="95677" y="56216"/>
                </a:lnTo>
                <a:lnTo>
                  <a:pt x="95355" y="55994"/>
                </a:lnTo>
                <a:lnTo>
                  <a:pt x="95077" y="55600"/>
                </a:lnTo>
                <a:lnTo>
                  <a:pt x="94850" y="55366"/>
                </a:lnTo>
                <a:lnTo>
                  <a:pt x="94822" y="55616"/>
                </a:lnTo>
                <a:lnTo>
                  <a:pt x="94861" y="55883"/>
                </a:lnTo>
                <a:lnTo>
                  <a:pt x="95305" y="56300"/>
                </a:lnTo>
                <a:lnTo>
                  <a:pt x="96116" y="56561"/>
                </a:lnTo>
                <a:lnTo>
                  <a:pt x="96833" y="56577"/>
                </a:lnTo>
                <a:lnTo>
                  <a:pt x="97600" y="57038"/>
                </a:lnTo>
                <a:lnTo>
                  <a:pt x="98622" y="57861"/>
                </a:lnTo>
                <a:lnTo>
                  <a:pt x="98738" y="58100"/>
                </a:lnTo>
                <a:lnTo>
                  <a:pt x="98583" y="58300"/>
                </a:lnTo>
                <a:lnTo>
                  <a:pt x="98338" y="58266"/>
                </a:lnTo>
                <a:lnTo>
                  <a:pt x="98022" y="58100"/>
                </a:lnTo>
                <a:lnTo>
                  <a:pt x="97533" y="58111"/>
                </a:lnTo>
                <a:lnTo>
                  <a:pt x="97183" y="58250"/>
                </a:lnTo>
                <a:lnTo>
                  <a:pt x="96683" y="58638"/>
                </a:lnTo>
                <a:lnTo>
                  <a:pt x="96333" y="58666"/>
                </a:lnTo>
                <a:lnTo>
                  <a:pt x="95911" y="58516"/>
                </a:lnTo>
                <a:lnTo>
                  <a:pt x="95761" y="58238"/>
                </a:lnTo>
                <a:lnTo>
                  <a:pt x="95866" y="58077"/>
                </a:lnTo>
                <a:lnTo>
                  <a:pt x="95761" y="57916"/>
                </a:lnTo>
                <a:lnTo>
                  <a:pt x="95388" y="57711"/>
                </a:lnTo>
                <a:lnTo>
                  <a:pt x="95400" y="57972"/>
                </a:lnTo>
                <a:lnTo>
                  <a:pt x="95577" y="58194"/>
                </a:lnTo>
                <a:lnTo>
                  <a:pt x="95677" y="58622"/>
                </a:lnTo>
                <a:lnTo>
                  <a:pt x="95827" y="58872"/>
                </a:lnTo>
                <a:lnTo>
                  <a:pt x="96333" y="58950"/>
                </a:lnTo>
                <a:lnTo>
                  <a:pt x="96888" y="58866"/>
                </a:lnTo>
                <a:lnTo>
                  <a:pt x="97350" y="58427"/>
                </a:lnTo>
                <a:lnTo>
                  <a:pt x="97644" y="58400"/>
                </a:lnTo>
                <a:lnTo>
                  <a:pt x="98300" y="58650"/>
                </a:lnTo>
                <a:lnTo>
                  <a:pt x="98272" y="58938"/>
                </a:lnTo>
                <a:lnTo>
                  <a:pt x="98161" y="59066"/>
                </a:lnTo>
                <a:lnTo>
                  <a:pt x="98033" y="59800"/>
                </a:lnTo>
                <a:lnTo>
                  <a:pt x="97827" y="60055"/>
                </a:lnTo>
                <a:lnTo>
                  <a:pt x="97550" y="60072"/>
                </a:lnTo>
                <a:lnTo>
                  <a:pt x="97594" y="60244"/>
                </a:lnTo>
                <a:lnTo>
                  <a:pt x="97827" y="60416"/>
                </a:lnTo>
                <a:lnTo>
                  <a:pt x="98111" y="60272"/>
                </a:lnTo>
                <a:lnTo>
                  <a:pt x="98711" y="60372"/>
                </a:lnTo>
                <a:lnTo>
                  <a:pt x="99127" y="60766"/>
                </a:lnTo>
                <a:lnTo>
                  <a:pt x="99750" y="61016"/>
                </a:lnTo>
                <a:lnTo>
                  <a:pt x="99933" y="60861"/>
                </a:lnTo>
                <a:lnTo>
                  <a:pt x="100316" y="60694"/>
                </a:lnTo>
                <a:lnTo>
                  <a:pt x="100827" y="60750"/>
                </a:lnTo>
                <a:lnTo>
                  <a:pt x="100866" y="60916"/>
                </a:lnTo>
                <a:lnTo>
                  <a:pt x="100666" y="61166"/>
                </a:lnTo>
                <a:lnTo>
                  <a:pt x="100744" y="61516"/>
                </a:lnTo>
                <a:lnTo>
                  <a:pt x="100977" y="61761"/>
                </a:lnTo>
                <a:lnTo>
                  <a:pt x="100788" y="62122"/>
                </a:lnTo>
                <a:lnTo>
                  <a:pt x="100283" y="62744"/>
                </a:lnTo>
                <a:lnTo>
                  <a:pt x="99650" y="63000"/>
                </a:lnTo>
                <a:lnTo>
                  <a:pt x="99372" y="62922"/>
                </a:lnTo>
                <a:lnTo>
                  <a:pt x="99294" y="62650"/>
                </a:lnTo>
                <a:lnTo>
                  <a:pt x="98983" y="62488"/>
                </a:lnTo>
                <a:lnTo>
                  <a:pt x="98800" y="62172"/>
                </a:lnTo>
                <a:lnTo>
                  <a:pt x="98822" y="61855"/>
                </a:lnTo>
                <a:lnTo>
                  <a:pt x="98205" y="61500"/>
                </a:lnTo>
                <a:lnTo>
                  <a:pt x="97744" y="61388"/>
                </a:lnTo>
                <a:lnTo>
                  <a:pt x="97305" y="61155"/>
                </a:lnTo>
                <a:lnTo>
                  <a:pt x="96922" y="61105"/>
                </a:lnTo>
                <a:lnTo>
                  <a:pt x="96550" y="61294"/>
                </a:lnTo>
                <a:lnTo>
                  <a:pt x="96172" y="61311"/>
                </a:lnTo>
                <a:lnTo>
                  <a:pt x="95966" y="61183"/>
                </a:lnTo>
                <a:lnTo>
                  <a:pt x="95772" y="60877"/>
                </a:lnTo>
                <a:lnTo>
                  <a:pt x="95483" y="60627"/>
                </a:lnTo>
                <a:lnTo>
                  <a:pt x="95288" y="60627"/>
                </a:lnTo>
                <a:lnTo>
                  <a:pt x="95288" y="60805"/>
                </a:lnTo>
                <a:lnTo>
                  <a:pt x="95455" y="61055"/>
                </a:lnTo>
                <a:lnTo>
                  <a:pt x="95505" y="61516"/>
                </a:lnTo>
                <a:lnTo>
                  <a:pt x="95322" y="61811"/>
                </a:lnTo>
                <a:lnTo>
                  <a:pt x="95005" y="61961"/>
                </a:lnTo>
                <a:lnTo>
                  <a:pt x="94594" y="61955"/>
                </a:lnTo>
                <a:lnTo>
                  <a:pt x="94350" y="62066"/>
                </a:lnTo>
                <a:lnTo>
                  <a:pt x="94650" y="62150"/>
                </a:lnTo>
                <a:lnTo>
                  <a:pt x="94822" y="62333"/>
                </a:lnTo>
                <a:lnTo>
                  <a:pt x="94822" y="62577"/>
                </a:lnTo>
                <a:lnTo>
                  <a:pt x="94400" y="63044"/>
                </a:lnTo>
                <a:lnTo>
                  <a:pt x="94116" y="63172"/>
                </a:lnTo>
                <a:lnTo>
                  <a:pt x="94072" y="63288"/>
                </a:lnTo>
                <a:lnTo>
                  <a:pt x="94205" y="63466"/>
                </a:lnTo>
                <a:lnTo>
                  <a:pt x="94483" y="63600"/>
                </a:lnTo>
                <a:lnTo>
                  <a:pt x="94666" y="64061"/>
                </a:lnTo>
                <a:lnTo>
                  <a:pt x="94972" y="64183"/>
                </a:lnTo>
                <a:lnTo>
                  <a:pt x="95083" y="64605"/>
                </a:lnTo>
                <a:lnTo>
                  <a:pt x="94955" y="65111"/>
                </a:lnTo>
                <a:lnTo>
                  <a:pt x="95033" y="65266"/>
                </a:lnTo>
                <a:lnTo>
                  <a:pt x="95200" y="64916"/>
                </a:lnTo>
                <a:lnTo>
                  <a:pt x="95388" y="64650"/>
                </a:lnTo>
                <a:lnTo>
                  <a:pt x="95344" y="64350"/>
                </a:lnTo>
                <a:lnTo>
                  <a:pt x="95150" y="64216"/>
                </a:lnTo>
                <a:lnTo>
                  <a:pt x="95161" y="63822"/>
                </a:lnTo>
                <a:lnTo>
                  <a:pt x="95344" y="63522"/>
                </a:lnTo>
                <a:lnTo>
                  <a:pt x="95522" y="63533"/>
                </a:lnTo>
                <a:lnTo>
                  <a:pt x="95700" y="63805"/>
                </a:lnTo>
                <a:lnTo>
                  <a:pt x="95961" y="63977"/>
                </a:lnTo>
                <a:lnTo>
                  <a:pt x="96172" y="64272"/>
                </a:lnTo>
                <a:lnTo>
                  <a:pt x="96538" y="64494"/>
                </a:lnTo>
                <a:lnTo>
                  <a:pt x="96722" y="64388"/>
                </a:lnTo>
                <a:lnTo>
                  <a:pt x="96961" y="64388"/>
                </a:lnTo>
                <a:lnTo>
                  <a:pt x="97144" y="64500"/>
                </a:lnTo>
                <a:lnTo>
                  <a:pt x="97294" y="64372"/>
                </a:lnTo>
                <a:lnTo>
                  <a:pt x="97761" y="64250"/>
                </a:lnTo>
                <a:lnTo>
                  <a:pt x="98150" y="64300"/>
                </a:lnTo>
                <a:lnTo>
                  <a:pt x="98277" y="64488"/>
                </a:lnTo>
                <a:lnTo>
                  <a:pt x="98261" y="64777"/>
                </a:lnTo>
                <a:lnTo>
                  <a:pt x="97883" y="65294"/>
                </a:lnTo>
                <a:lnTo>
                  <a:pt x="97677" y="65588"/>
                </a:lnTo>
                <a:lnTo>
                  <a:pt x="97677" y="65988"/>
                </a:lnTo>
                <a:lnTo>
                  <a:pt x="97600" y="66494"/>
                </a:lnTo>
                <a:lnTo>
                  <a:pt x="97461" y="66650"/>
                </a:lnTo>
                <a:lnTo>
                  <a:pt x="96961" y="66600"/>
                </a:lnTo>
                <a:lnTo>
                  <a:pt x="96433" y="66722"/>
                </a:lnTo>
                <a:lnTo>
                  <a:pt x="96027" y="66638"/>
                </a:lnTo>
                <a:lnTo>
                  <a:pt x="95688" y="66522"/>
                </a:lnTo>
                <a:lnTo>
                  <a:pt x="95388" y="66538"/>
                </a:lnTo>
                <a:lnTo>
                  <a:pt x="95072" y="66727"/>
                </a:lnTo>
                <a:lnTo>
                  <a:pt x="95061" y="66988"/>
                </a:lnTo>
                <a:lnTo>
                  <a:pt x="94788" y="67166"/>
                </a:lnTo>
                <a:lnTo>
                  <a:pt x="94433" y="67216"/>
                </a:lnTo>
                <a:lnTo>
                  <a:pt x="94205" y="67200"/>
                </a:lnTo>
                <a:lnTo>
                  <a:pt x="93983" y="67488"/>
                </a:lnTo>
                <a:lnTo>
                  <a:pt x="93911" y="67666"/>
                </a:lnTo>
                <a:lnTo>
                  <a:pt x="93538" y="67738"/>
                </a:lnTo>
                <a:lnTo>
                  <a:pt x="93244" y="67677"/>
                </a:lnTo>
                <a:lnTo>
                  <a:pt x="92788" y="67416"/>
                </a:lnTo>
                <a:lnTo>
                  <a:pt x="92016" y="67072"/>
                </a:lnTo>
                <a:lnTo>
                  <a:pt x="91544" y="66683"/>
                </a:lnTo>
                <a:lnTo>
                  <a:pt x="90411" y="65850"/>
                </a:lnTo>
                <a:lnTo>
                  <a:pt x="90216" y="65511"/>
                </a:lnTo>
                <a:lnTo>
                  <a:pt x="90216" y="65266"/>
                </a:lnTo>
                <a:lnTo>
                  <a:pt x="90388" y="65138"/>
                </a:lnTo>
                <a:lnTo>
                  <a:pt x="90688" y="65127"/>
                </a:lnTo>
                <a:lnTo>
                  <a:pt x="90822" y="65216"/>
                </a:lnTo>
                <a:lnTo>
                  <a:pt x="91105" y="65350"/>
                </a:lnTo>
                <a:lnTo>
                  <a:pt x="92072" y="65705"/>
                </a:lnTo>
                <a:lnTo>
                  <a:pt x="92600" y="66077"/>
                </a:lnTo>
                <a:lnTo>
                  <a:pt x="92788" y="66016"/>
                </a:lnTo>
                <a:lnTo>
                  <a:pt x="93516" y="65916"/>
                </a:lnTo>
                <a:lnTo>
                  <a:pt x="93572" y="65722"/>
                </a:lnTo>
                <a:lnTo>
                  <a:pt x="93355" y="65577"/>
                </a:lnTo>
                <a:lnTo>
                  <a:pt x="93133" y="65622"/>
                </a:lnTo>
                <a:lnTo>
                  <a:pt x="92855" y="65744"/>
                </a:lnTo>
                <a:lnTo>
                  <a:pt x="92405" y="65611"/>
                </a:lnTo>
                <a:lnTo>
                  <a:pt x="91577" y="65166"/>
                </a:lnTo>
                <a:lnTo>
                  <a:pt x="90677" y="64866"/>
                </a:lnTo>
                <a:lnTo>
                  <a:pt x="90355" y="64838"/>
                </a:lnTo>
                <a:lnTo>
                  <a:pt x="90233" y="64672"/>
                </a:lnTo>
                <a:lnTo>
                  <a:pt x="90261" y="64416"/>
                </a:lnTo>
                <a:lnTo>
                  <a:pt x="90022" y="64333"/>
                </a:lnTo>
                <a:lnTo>
                  <a:pt x="89788" y="64355"/>
                </a:lnTo>
                <a:lnTo>
                  <a:pt x="89561" y="64566"/>
                </a:lnTo>
                <a:lnTo>
                  <a:pt x="89505" y="64927"/>
                </a:lnTo>
                <a:lnTo>
                  <a:pt x="89411" y="65594"/>
                </a:lnTo>
                <a:lnTo>
                  <a:pt x="89427" y="65877"/>
                </a:lnTo>
                <a:lnTo>
                  <a:pt x="89338" y="66050"/>
                </a:lnTo>
                <a:lnTo>
                  <a:pt x="89200" y="65972"/>
                </a:lnTo>
                <a:lnTo>
                  <a:pt x="88305" y="65166"/>
                </a:lnTo>
                <a:lnTo>
                  <a:pt x="87727" y="64388"/>
                </a:lnTo>
                <a:lnTo>
                  <a:pt x="87505" y="64150"/>
                </a:lnTo>
                <a:lnTo>
                  <a:pt x="87438" y="63950"/>
                </a:lnTo>
                <a:lnTo>
                  <a:pt x="87250" y="63783"/>
                </a:lnTo>
                <a:lnTo>
                  <a:pt x="87044" y="63777"/>
                </a:lnTo>
                <a:lnTo>
                  <a:pt x="86972" y="63888"/>
                </a:lnTo>
                <a:lnTo>
                  <a:pt x="86994" y="64094"/>
                </a:lnTo>
                <a:lnTo>
                  <a:pt x="87422" y="64300"/>
                </a:lnTo>
                <a:lnTo>
                  <a:pt x="88027" y="65116"/>
                </a:lnTo>
                <a:lnTo>
                  <a:pt x="88083" y="65338"/>
                </a:lnTo>
                <a:lnTo>
                  <a:pt x="88450" y="65611"/>
                </a:lnTo>
                <a:lnTo>
                  <a:pt x="88566" y="65816"/>
                </a:lnTo>
                <a:lnTo>
                  <a:pt x="88511" y="66050"/>
                </a:lnTo>
                <a:lnTo>
                  <a:pt x="88227" y="66033"/>
                </a:lnTo>
                <a:lnTo>
                  <a:pt x="87788" y="66177"/>
                </a:lnTo>
                <a:lnTo>
                  <a:pt x="87466" y="66411"/>
                </a:lnTo>
                <a:lnTo>
                  <a:pt x="87238" y="66638"/>
                </a:lnTo>
                <a:lnTo>
                  <a:pt x="86822" y="66727"/>
                </a:lnTo>
                <a:lnTo>
                  <a:pt x="86483" y="66905"/>
                </a:lnTo>
                <a:lnTo>
                  <a:pt x="86022" y="67016"/>
                </a:lnTo>
                <a:lnTo>
                  <a:pt x="85605" y="67005"/>
                </a:lnTo>
                <a:lnTo>
                  <a:pt x="85244" y="66716"/>
                </a:lnTo>
                <a:lnTo>
                  <a:pt x="84988" y="66705"/>
                </a:lnTo>
                <a:lnTo>
                  <a:pt x="84683" y="66588"/>
                </a:lnTo>
                <a:lnTo>
                  <a:pt x="84588" y="66411"/>
                </a:lnTo>
                <a:lnTo>
                  <a:pt x="83983" y="66038"/>
                </a:lnTo>
                <a:lnTo>
                  <a:pt x="83644" y="65872"/>
                </a:lnTo>
                <a:lnTo>
                  <a:pt x="83644" y="65644"/>
                </a:lnTo>
                <a:lnTo>
                  <a:pt x="83538" y="65422"/>
                </a:lnTo>
                <a:lnTo>
                  <a:pt x="83344" y="65355"/>
                </a:lnTo>
                <a:lnTo>
                  <a:pt x="83244" y="65461"/>
                </a:lnTo>
                <a:lnTo>
                  <a:pt x="83200" y="65811"/>
                </a:lnTo>
                <a:lnTo>
                  <a:pt x="83388" y="66088"/>
                </a:lnTo>
                <a:lnTo>
                  <a:pt x="83855" y="66272"/>
                </a:lnTo>
                <a:lnTo>
                  <a:pt x="84344" y="66588"/>
                </a:lnTo>
                <a:lnTo>
                  <a:pt x="84644" y="66955"/>
                </a:lnTo>
                <a:lnTo>
                  <a:pt x="84683" y="67155"/>
                </a:lnTo>
                <a:lnTo>
                  <a:pt x="84388" y="67322"/>
                </a:lnTo>
                <a:lnTo>
                  <a:pt x="83550" y="67305"/>
                </a:lnTo>
                <a:lnTo>
                  <a:pt x="82950" y="67222"/>
                </a:lnTo>
                <a:lnTo>
                  <a:pt x="82500" y="67327"/>
                </a:lnTo>
                <a:lnTo>
                  <a:pt x="82177" y="67550"/>
                </a:lnTo>
                <a:lnTo>
                  <a:pt x="82294" y="67705"/>
                </a:lnTo>
                <a:lnTo>
                  <a:pt x="82472" y="67738"/>
                </a:lnTo>
                <a:lnTo>
                  <a:pt x="82666" y="67966"/>
                </a:lnTo>
                <a:lnTo>
                  <a:pt x="82888" y="68038"/>
                </a:lnTo>
                <a:lnTo>
                  <a:pt x="83033" y="67833"/>
                </a:lnTo>
                <a:lnTo>
                  <a:pt x="83127" y="67588"/>
                </a:lnTo>
                <a:lnTo>
                  <a:pt x="83627" y="67566"/>
                </a:lnTo>
                <a:cubicBezTo>
                  <a:pt x="83627" y="67566"/>
                  <a:pt x="84000" y="67655"/>
                  <a:pt x="84027" y="67672"/>
                </a:cubicBezTo>
                <a:cubicBezTo>
                  <a:pt x="84055" y="67683"/>
                  <a:pt x="84427" y="67794"/>
                  <a:pt x="84427" y="67794"/>
                </a:cubicBezTo>
                <a:lnTo>
                  <a:pt x="84783" y="67633"/>
                </a:lnTo>
                <a:lnTo>
                  <a:pt x="84855" y="67383"/>
                </a:lnTo>
                <a:lnTo>
                  <a:pt x="85188" y="67305"/>
                </a:lnTo>
                <a:lnTo>
                  <a:pt x="85716" y="67361"/>
                </a:lnTo>
                <a:lnTo>
                  <a:pt x="86216" y="67344"/>
                </a:lnTo>
                <a:lnTo>
                  <a:pt x="86422" y="67494"/>
                </a:lnTo>
                <a:lnTo>
                  <a:pt x="86777" y="67677"/>
                </a:lnTo>
                <a:lnTo>
                  <a:pt x="87388" y="67788"/>
                </a:lnTo>
                <a:lnTo>
                  <a:pt x="87761" y="67966"/>
                </a:lnTo>
                <a:lnTo>
                  <a:pt x="87883" y="68244"/>
                </a:lnTo>
                <a:lnTo>
                  <a:pt x="87772" y="68483"/>
                </a:lnTo>
                <a:lnTo>
                  <a:pt x="87527" y="68538"/>
                </a:lnTo>
                <a:lnTo>
                  <a:pt x="87255" y="68827"/>
                </a:lnTo>
                <a:lnTo>
                  <a:pt x="86788" y="68788"/>
                </a:lnTo>
                <a:lnTo>
                  <a:pt x="86400" y="68838"/>
                </a:lnTo>
                <a:lnTo>
                  <a:pt x="85927" y="69127"/>
                </a:lnTo>
                <a:lnTo>
                  <a:pt x="85544" y="69266"/>
                </a:lnTo>
                <a:lnTo>
                  <a:pt x="85122" y="69200"/>
                </a:lnTo>
                <a:lnTo>
                  <a:pt x="84622" y="68800"/>
                </a:lnTo>
                <a:lnTo>
                  <a:pt x="84322" y="68683"/>
                </a:lnTo>
                <a:lnTo>
                  <a:pt x="84066" y="68711"/>
                </a:lnTo>
                <a:lnTo>
                  <a:pt x="83844" y="68905"/>
                </a:lnTo>
                <a:lnTo>
                  <a:pt x="83516" y="68950"/>
                </a:lnTo>
                <a:lnTo>
                  <a:pt x="83361" y="68877"/>
                </a:lnTo>
                <a:lnTo>
                  <a:pt x="83088" y="68905"/>
                </a:lnTo>
                <a:lnTo>
                  <a:pt x="83088" y="69044"/>
                </a:lnTo>
                <a:lnTo>
                  <a:pt x="83388" y="69083"/>
                </a:lnTo>
                <a:lnTo>
                  <a:pt x="83905" y="69077"/>
                </a:lnTo>
                <a:lnTo>
                  <a:pt x="84150" y="68966"/>
                </a:lnTo>
                <a:lnTo>
                  <a:pt x="84444" y="69033"/>
                </a:lnTo>
                <a:lnTo>
                  <a:pt x="84583" y="69200"/>
                </a:lnTo>
                <a:lnTo>
                  <a:pt x="84438" y="69372"/>
                </a:lnTo>
                <a:lnTo>
                  <a:pt x="83944" y="69444"/>
                </a:lnTo>
                <a:lnTo>
                  <a:pt x="83438" y="69633"/>
                </a:lnTo>
                <a:lnTo>
                  <a:pt x="83355" y="69761"/>
                </a:lnTo>
                <a:lnTo>
                  <a:pt x="83588" y="69800"/>
                </a:lnTo>
                <a:lnTo>
                  <a:pt x="83850" y="69672"/>
                </a:lnTo>
                <a:lnTo>
                  <a:pt x="84466" y="69555"/>
                </a:lnTo>
                <a:lnTo>
                  <a:pt x="84683" y="69561"/>
                </a:lnTo>
                <a:lnTo>
                  <a:pt x="84838" y="69755"/>
                </a:lnTo>
                <a:lnTo>
                  <a:pt x="84844" y="70027"/>
                </a:lnTo>
                <a:lnTo>
                  <a:pt x="84972" y="70044"/>
                </a:lnTo>
                <a:lnTo>
                  <a:pt x="85272" y="69705"/>
                </a:lnTo>
                <a:lnTo>
                  <a:pt x="85638" y="69644"/>
                </a:lnTo>
                <a:lnTo>
                  <a:pt x="85888" y="69633"/>
                </a:lnTo>
                <a:lnTo>
                  <a:pt x="86366" y="69305"/>
                </a:lnTo>
                <a:lnTo>
                  <a:pt x="86572" y="69322"/>
                </a:lnTo>
                <a:lnTo>
                  <a:pt x="86816" y="69422"/>
                </a:lnTo>
                <a:lnTo>
                  <a:pt x="87505" y="69800"/>
                </a:lnTo>
                <a:lnTo>
                  <a:pt x="87750" y="69788"/>
                </a:lnTo>
                <a:lnTo>
                  <a:pt x="87916" y="69861"/>
                </a:lnTo>
                <a:lnTo>
                  <a:pt x="87994" y="70150"/>
                </a:lnTo>
                <a:lnTo>
                  <a:pt x="87883" y="70822"/>
                </a:lnTo>
                <a:lnTo>
                  <a:pt x="87588" y="71088"/>
                </a:lnTo>
                <a:lnTo>
                  <a:pt x="87016" y="71161"/>
                </a:lnTo>
                <a:lnTo>
                  <a:pt x="86555" y="71116"/>
                </a:lnTo>
                <a:lnTo>
                  <a:pt x="86155" y="70977"/>
                </a:lnTo>
                <a:lnTo>
                  <a:pt x="85222" y="70983"/>
                </a:lnTo>
                <a:lnTo>
                  <a:pt x="85016" y="70927"/>
                </a:lnTo>
                <a:lnTo>
                  <a:pt x="84633" y="71194"/>
                </a:lnTo>
                <a:lnTo>
                  <a:pt x="84794" y="71272"/>
                </a:lnTo>
                <a:lnTo>
                  <a:pt x="85338" y="71166"/>
                </a:lnTo>
                <a:lnTo>
                  <a:pt x="85888" y="71172"/>
                </a:lnTo>
                <a:lnTo>
                  <a:pt x="86677" y="71383"/>
                </a:lnTo>
                <a:lnTo>
                  <a:pt x="86800" y="71644"/>
                </a:lnTo>
                <a:lnTo>
                  <a:pt x="86750" y="71844"/>
                </a:lnTo>
                <a:lnTo>
                  <a:pt x="87177" y="71477"/>
                </a:lnTo>
                <a:lnTo>
                  <a:pt x="87650" y="71394"/>
                </a:lnTo>
                <a:lnTo>
                  <a:pt x="88177" y="71383"/>
                </a:lnTo>
                <a:lnTo>
                  <a:pt x="88672" y="71588"/>
                </a:lnTo>
                <a:lnTo>
                  <a:pt x="88822" y="71772"/>
                </a:lnTo>
                <a:lnTo>
                  <a:pt x="89677" y="72283"/>
                </a:lnTo>
                <a:lnTo>
                  <a:pt x="89794" y="72444"/>
                </a:lnTo>
                <a:lnTo>
                  <a:pt x="89861" y="72644"/>
                </a:lnTo>
                <a:lnTo>
                  <a:pt x="90166" y="72627"/>
                </a:lnTo>
                <a:lnTo>
                  <a:pt x="90350" y="72755"/>
                </a:lnTo>
                <a:lnTo>
                  <a:pt x="90555" y="72755"/>
                </a:lnTo>
                <a:lnTo>
                  <a:pt x="90955" y="73055"/>
                </a:lnTo>
                <a:lnTo>
                  <a:pt x="91250" y="73155"/>
                </a:lnTo>
                <a:lnTo>
                  <a:pt x="91372" y="73422"/>
                </a:lnTo>
                <a:lnTo>
                  <a:pt x="91600" y="73622"/>
                </a:lnTo>
                <a:lnTo>
                  <a:pt x="91800" y="73633"/>
                </a:lnTo>
                <a:lnTo>
                  <a:pt x="91988" y="73866"/>
                </a:lnTo>
                <a:lnTo>
                  <a:pt x="92211" y="74027"/>
                </a:lnTo>
                <a:lnTo>
                  <a:pt x="92183" y="74144"/>
                </a:lnTo>
                <a:lnTo>
                  <a:pt x="91933" y="74577"/>
                </a:lnTo>
                <a:lnTo>
                  <a:pt x="91627" y="74727"/>
                </a:lnTo>
                <a:lnTo>
                  <a:pt x="91400" y="75000"/>
                </a:lnTo>
                <a:lnTo>
                  <a:pt x="91294" y="75294"/>
                </a:lnTo>
                <a:lnTo>
                  <a:pt x="91322" y="75388"/>
                </a:lnTo>
                <a:lnTo>
                  <a:pt x="91688" y="75072"/>
                </a:lnTo>
                <a:lnTo>
                  <a:pt x="92138" y="74777"/>
                </a:lnTo>
                <a:lnTo>
                  <a:pt x="92433" y="74672"/>
                </a:lnTo>
                <a:lnTo>
                  <a:pt x="92588" y="74733"/>
                </a:lnTo>
                <a:lnTo>
                  <a:pt x="92427" y="74972"/>
                </a:lnTo>
                <a:lnTo>
                  <a:pt x="92255" y="75333"/>
                </a:lnTo>
                <a:lnTo>
                  <a:pt x="92427" y="75222"/>
                </a:lnTo>
                <a:lnTo>
                  <a:pt x="92572" y="75000"/>
                </a:lnTo>
                <a:lnTo>
                  <a:pt x="92761" y="74822"/>
                </a:lnTo>
                <a:lnTo>
                  <a:pt x="93105" y="74861"/>
                </a:lnTo>
                <a:lnTo>
                  <a:pt x="93366" y="75072"/>
                </a:lnTo>
                <a:lnTo>
                  <a:pt x="93194" y="75350"/>
                </a:lnTo>
                <a:lnTo>
                  <a:pt x="92788" y="75566"/>
                </a:lnTo>
                <a:lnTo>
                  <a:pt x="92372" y="75833"/>
                </a:lnTo>
                <a:lnTo>
                  <a:pt x="92238" y="76116"/>
                </a:lnTo>
                <a:lnTo>
                  <a:pt x="92261" y="76361"/>
                </a:lnTo>
                <a:lnTo>
                  <a:pt x="92394" y="76516"/>
                </a:lnTo>
                <a:lnTo>
                  <a:pt x="92361" y="76727"/>
                </a:lnTo>
                <a:lnTo>
                  <a:pt x="92222" y="77200"/>
                </a:lnTo>
                <a:lnTo>
                  <a:pt x="92261" y="77350"/>
                </a:lnTo>
                <a:lnTo>
                  <a:pt x="92505" y="77288"/>
                </a:lnTo>
                <a:lnTo>
                  <a:pt x="92622" y="76744"/>
                </a:lnTo>
                <a:lnTo>
                  <a:pt x="92994" y="76294"/>
                </a:lnTo>
                <a:lnTo>
                  <a:pt x="93422" y="76116"/>
                </a:lnTo>
                <a:lnTo>
                  <a:pt x="93627" y="76100"/>
                </a:lnTo>
                <a:lnTo>
                  <a:pt x="93627" y="76277"/>
                </a:lnTo>
                <a:lnTo>
                  <a:pt x="93355" y="76666"/>
                </a:lnTo>
                <a:lnTo>
                  <a:pt x="93161" y="77000"/>
                </a:lnTo>
                <a:lnTo>
                  <a:pt x="93238" y="77166"/>
                </a:lnTo>
                <a:lnTo>
                  <a:pt x="93516" y="77072"/>
                </a:lnTo>
                <a:lnTo>
                  <a:pt x="93683" y="77227"/>
                </a:lnTo>
                <a:lnTo>
                  <a:pt x="93633" y="77633"/>
                </a:lnTo>
                <a:lnTo>
                  <a:pt x="93388" y="77822"/>
                </a:lnTo>
                <a:lnTo>
                  <a:pt x="92894" y="77877"/>
                </a:lnTo>
                <a:lnTo>
                  <a:pt x="92772" y="78055"/>
                </a:lnTo>
                <a:lnTo>
                  <a:pt x="92794" y="78238"/>
                </a:lnTo>
                <a:lnTo>
                  <a:pt x="93344" y="78077"/>
                </a:lnTo>
                <a:lnTo>
                  <a:pt x="93472" y="78205"/>
                </a:lnTo>
                <a:lnTo>
                  <a:pt x="93400" y="78422"/>
                </a:lnTo>
                <a:lnTo>
                  <a:pt x="93244" y="78672"/>
                </a:lnTo>
                <a:lnTo>
                  <a:pt x="93477" y="78700"/>
                </a:lnTo>
                <a:lnTo>
                  <a:pt x="93655" y="78933"/>
                </a:lnTo>
                <a:lnTo>
                  <a:pt x="93550" y="79094"/>
                </a:lnTo>
                <a:lnTo>
                  <a:pt x="93533" y="79516"/>
                </a:lnTo>
                <a:lnTo>
                  <a:pt x="93400" y="79772"/>
                </a:lnTo>
                <a:lnTo>
                  <a:pt x="93388" y="80450"/>
                </a:lnTo>
                <a:lnTo>
                  <a:pt x="93455" y="80738"/>
                </a:lnTo>
                <a:lnTo>
                  <a:pt x="93422" y="81038"/>
                </a:lnTo>
                <a:lnTo>
                  <a:pt x="93150" y="81194"/>
                </a:lnTo>
                <a:lnTo>
                  <a:pt x="92844" y="81161"/>
                </a:lnTo>
                <a:lnTo>
                  <a:pt x="92650" y="81205"/>
                </a:lnTo>
                <a:lnTo>
                  <a:pt x="92538" y="81088"/>
                </a:lnTo>
                <a:lnTo>
                  <a:pt x="92672" y="80872"/>
                </a:lnTo>
                <a:lnTo>
                  <a:pt x="92527" y="80672"/>
                </a:lnTo>
                <a:lnTo>
                  <a:pt x="92283" y="80533"/>
                </a:lnTo>
                <a:lnTo>
                  <a:pt x="91955" y="80644"/>
                </a:lnTo>
                <a:lnTo>
                  <a:pt x="91761" y="80783"/>
                </a:lnTo>
                <a:lnTo>
                  <a:pt x="91494" y="80700"/>
                </a:lnTo>
                <a:lnTo>
                  <a:pt x="91527" y="80416"/>
                </a:lnTo>
                <a:lnTo>
                  <a:pt x="91772" y="80072"/>
                </a:lnTo>
                <a:lnTo>
                  <a:pt x="91577" y="79672"/>
                </a:lnTo>
                <a:lnTo>
                  <a:pt x="91577" y="79361"/>
                </a:lnTo>
                <a:lnTo>
                  <a:pt x="91711" y="79027"/>
                </a:lnTo>
                <a:lnTo>
                  <a:pt x="91544" y="78844"/>
                </a:lnTo>
                <a:lnTo>
                  <a:pt x="91383" y="78827"/>
                </a:lnTo>
                <a:lnTo>
                  <a:pt x="91244" y="79077"/>
                </a:lnTo>
                <a:lnTo>
                  <a:pt x="91127" y="79500"/>
                </a:lnTo>
                <a:lnTo>
                  <a:pt x="91166" y="80050"/>
                </a:lnTo>
                <a:lnTo>
                  <a:pt x="91116" y="80555"/>
                </a:lnTo>
                <a:lnTo>
                  <a:pt x="91116" y="80816"/>
                </a:lnTo>
                <a:lnTo>
                  <a:pt x="90933" y="80916"/>
                </a:lnTo>
                <a:lnTo>
                  <a:pt x="90600" y="80911"/>
                </a:lnTo>
                <a:lnTo>
                  <a:pt x="90233" y="80977"/>
                </a:lnTo>
                <a:lnTo>
                  <a:pt x="89877" y="81072"/>
                </a:lnTo>
                <a:lnTo>
                  <a:pt x="89583" y="80855"/>
                </a:lnTo>
                <a:lnTo>
                  <a:pt x="88905" y="80438"/>
                </a:lnTo>
                <a:lnTo>
                  <a:pt x="88466" y="79788"/>
                </a:lnTo>
                <a:lnTo>
                  <a:pt x="88083" y="79450"/>
                </a:lnTo>
                <a:lnTo>
                  <a:pt x="87833" y="79211"/>
                </a:lnTo>
                <a:lnTo>
                  <a:pt x="87688" y="78494"/>
                </a:lnTo>
                <a:lnTo>
                  <a:pt x="87433" y="78138"/>
                </a:lnTo>
                <a:lnTo>
                  <a:pt x="87127" y="77855"/>
                </a:lnTo>
                <a:lnTo>
                  <a:pt x="87027" y="77361"/>
                </a:lnTo>
                <a:lnTo>
                  <a:pt x="87116" y="76927"/>
                </a:lnTo>
                <a:lnTo>
                  <a:pt x="87305" y="76638"/>
                </a:lnTo>
                <a:lnTo>
                  <a:pt x="87161" y="76433"/>
                </a:lnTo>
                <a:lnTo>
                  <a:pt x="87000" y="76444"/>
                </a:lnTo>
                <a:lnTo>
                  <a:pt x="86444" y="76555"/>
                </a:lnTo>
                <a:lnTo>
                  <a:pt x="86266" y="76733"/>
                </a:lnTo>
                <a:lnTo>
                  <a:pt x="85894" y="76511"/>
                </a:lnTo>
                <a:lnTo>
                  <a:pt x="84977" y="75572"/>
                </a:lnTo>
                <a:lnTo>
                  <a:pt x="84916" y="75238"/>
                </a:lnTo>
                <a:lnTo>
                  <a:pt x="84711" y="75061"/>
                </a:lnTo>
                <a:lnTo>
                  <a:pt x="84366" y="75205"/>
                </a:lnTo>
                <a:lnTo>
                  <a:pt x="83833" y="75266"/>
                </a:lnTo>
                <a:lnTo>
                  <a:pt x="83377" y="75111"/>
                </a:lnTo>
                <a:lnTo>
                  <a:pt x="83177" y="75205"/>
                </a:lnTo>
                <a:lnTo>
                  <a:pt x="82855" y="75333"/>
                </a:lnTo>
                <a:lnTo>
                  <a:pt x="82605" y="75222"/>
                </a:lnTo>
                <a:lnTo>
                  <a:pt x="82244" y="74888"/>
                </a:lnTo>
                <a:lnTo>
                  <a:pt x="82244" y="74677"/>
                </a:lnTo>
                <a:lnTo>
                  <a:pt x="81588" y="74216"/>
                </a:lnTo>
                <a:lnTo>
                  <a:pt x="81561" y="73994"/>
                </a:lnTo>
                <a:lnTo>
                  <a:pt x="81322" y="73761"/>
                </a:lnTo>
                <a:lnTo>
                  <a:pt x="81138" y="73283"/>
                </a:lnTo>
                <a:lnTo>
                  <a:pt x="80872" y="73027"/>
                </a:lnTo>
                <a:lnTo>
                  <a:pt x="80711" y="73233"/>
                </a:lnTo>
                <a:lnTo>
                  <a:pt x="80766" y="73600"/>
                </a:lnTo>
                <a:lnTo>
                  <a:pt x="80755" y="73772"/>
                </a:lnTo>
                <a:lnTo>
                  <a:pt x="80216" y="73983"/>
                </a:lnTo>
                <a:lnTo>
                  <a:pt x="80038" y="74122"/>
                </a:lnTo>
                <a:lnTo>
                  <a:pt x="80527" y="74155"/>
                </a:lnTo>
                <a:lnTo>
                  <a:pt x="80811" y="74300"/>
                </a:lnTo>
                <a:lnTo>
                  <a:pt x="81155" y="74694"/>
                </a:lnTo>
                <a:lnTo>
                  <a:pt x="81444" y="75033"/>
                </a:lnTo>
                <a:lnTo>
                  <a:pt x="81322" y="75222"/>
                </a:lnTo>
                <a:lnTo>
                  <a:pt x="80727" y="75177"/>
                </a:lnTo>
                <a:lnTo>
                  <a:pt x="80466" y="75361"/>
                </a:lnTo>
                <a:lnTo>
                  <a:pt x="80077" y="75538"/>
                </a:lnTo>
                <a:lnTo>
                  <a:pt x="79750" y="75316"/>
                </a:lnTo>
                <a:lnTo>
                  <a:pt x="79788" y="75572"/>
                </a:lnTo>
                <a:lnTo>
                  <a:pt x="80138" y="75766"/>
                </a:lnTo>
                <a:lnTo>
                  <a:pt x="80505" y="75733"/>
                </a:lnTo>
                <a:lnTo>
                  <a:pt x="81038" y="75377"/>
                </a:lnTo>
                <a:lnTo>
                  <a:pt x="81361" y="75377"/>
                </a:lnTo>
                <a:lnTo>
                  <a:pt x="81933" y="75205"/>
                </a:lnTo>
                <a:lnTo>
                  <a:pt x="82077" y="75350"/>
                </a:lnTo>
                <a:lnTo>
                  <a:pt x="82077" y="75622"/>
                </a:lnTo>
                <a:lnTo>
                  <a:pt x="82283" y="75811"/>
                </a:lnTo>
                <a:lnTo>
                  <a:pt x="82855" y="75605"/>
                </a:lnTo>
                <a:lnTo>
                  <a:pt x="83077" y="75638"/>
                </a:lnTo>
                <a:lnTo>
                  <a:pt x="84322" y="75938"/>
                </a:lnTo>
                <a:lnTo>
                  <a:pt x="84816" y="76133"/>
                </a:lnTo>
                <a:lnTo>
                  <a:pt x="85077" y="76116"/>
                </a:lnTo>
                <a:lnTo>
                  <a:pt x="85222" y="76416"/>
                </a:lnTo>
                <a:lnTo>
                  <a:pt x="85494" y="76861"/>
                </a:lnTo>
                <a:lnTo>
                  <a:pt x="85277" y="77227"/>
                </a:lnTo>
                <a:lnTo>
                  <a:pt x="84911" y="77350"/>
                </a:lnTo>
                <a:lnTo>
                  <a:pt x="84611" y="77616"/>
                </a:lnTo>
                <a:lnTo>
                  <a:pt x="84288" y="77744"/>
                </a:lnTo>
                <a:lnTo>
                  <a:pt x="83883" y="77733"/>
                </a:lnTo>
                <a:lnTo>
                  <a:pt x="82500" y="78272"/>
                </a:lnTo>
                <a:lnTo>
                  <a:pt x="81794" y="78294"/>
                </a:lnTo>
                <a:lnTo>
                  <a:pt x="81305" y="78438"/>
                </a:lnTo>
                <a:lnTo>
                  <a:pt x="80955" y="78244"/>
                </a:lnTo>
                <a:lnTo>
                  <a:pt x="80661" y="77844"/>
                </a:lnTo>
                <a:lnTo>
                  <a:pt x="80683" y="77577"/>
                </a:lnTo>
                <a:lnTo>
                  <a:pt x="80505" y="77400"/>
                </a:lnTo>
                <a:lnTo>
                  <a:pt x="80205" y="77316"/>
                </a:lnTo>
                <a:lnTo>
                  <a:pt x="80177" y="77727"/>
                </a:lnTo>
                <a:lnTo>
                  <a:pt x="80333" y="77872"/>
                </a:lnTo>
                <a:lnTo>
                  <a:pt x="80416" y="78094"/>
                </a:lnTo>
                <a:lnTo>
                  <a:pt x="80238" y="78216"/>
                </a:lnTo>
                <a:lnTo>
                  <a:pt x="79816" y="78144"/>
                </a:lnTo>
                <a:lnTo>
                  <a:pt x="79755" y="78050"/>
                </a:lnTo>
                <a:lnTo>
                  <a:pt x="79561" y="78000"/>
                </a:lnTo>
                <a:lnTo>
                  <a:pt x="79166" y="78205"/>
                </a:lnTo>
                <a:lnTo>
                  <a:pt x="79283" y="78338"/>
                </a:lnTo>
                <a:lnTo>
                  <a:pt x="79738" y="78427"/>
                </a:lnTo>
                <a:lnTo>
                  <a:pt x="79977" y="78616"/>
                </a:lnTo>
                <a:lnTo>
                  <a:pt x="80050" y="78861"/>
                </a:lnTo>
                <a:lnTo>
                  <a:pt x="79794" y="79111"/>
                </a:lnTo>
                <a:lnTo>
                  <a:pt x="79572" y="79222"/>
                </a:lnTo>
                <a:lnTo>
                  <a:pt x="79244" y="79227"/>
                </a:lnTo>
                <a:lnTo>
                  <a:pt x="79088" y="79400"/>
                </a:lnTo>
                <a:lnTo>
                  <a:pt x="79083" y="79688"/>
                </a:lnTo>
                <a:lnTo>
                  <a:pt x="78738" y="79883"/>
                </a:lnTo>
                <a:lnTo>
                  <a:pt x="77755" y="80233"/>
                </a:lnTo>
                <a:lnTo>
                  <a:pt x="77277" y="80188"/>
                </a:lnTo>
                <a:lnTo>
                  <a:pt x="76950" y="80155"/>
                </a:lnTo>
                <a:lnTo>
                  <a:pt x="76494" y="80494"/>
                </a:lnTo>
                <a:lnTo>
                  <a:pt x="76316" y="80766"/>
                </a:lnTo>
                <a:lnTo>
                  <a:pt x="76433" y="80872"/>
                </a:lnTo>
                <a:lnTo>
                  <a:pt x="77361" y="80522"/>
                </a:lnTo>
                <a:lnTo>
                  <a:pt x="78011" y="80527"/>
                </a:lnTo>
                <a:lnTo>
                  <a:pt x="78461" y="80411"/>
                </a:lnTo>
                <a:lnTo>
                  <a:pt x="78744" y="80505"/>
                </a:lnTo>
                <a:lnTo>
                  <a:pt x="78927" y="80688"/>
                </a:lnTo>
                <a:lnTo>
                  <a:pt x="79533" y="80788"/>
                </a:lnTo>
                <a:lnTo>
                  <a:pt x="79994" y="80788"/>
                </a:lnTo>
                <a:lnTo>
                  <a:pt x="80544" y="80655"/>
                </a:lnTo>
                <a:lnTo>
                  <a:pt x="81388" y="80672"/>
                </a:lnTo>
                <a:lnTo>
                  <a:pt x="81783" y="80816"/>
                </a:lnTo>
                <a:lnTo>
                  <a:pt x="82266" y="80738"/>
                </a:lnTo>
                <a:lnTo>
                  <a:pt x="82500" y="80761"/>
                </a:lnTo>
                <a:lnTo>
                  <a:pt x="82655" y="80911"/>
                </a:lnTo>
                <a:lnTo>
                  <a:pt x="82911" y="80927"/>
                </a:lnTo>
                <a:lnTo>
                  <a:pt x="83055" y="81144"/>
                </a:lnTo>
                <a:lnTo>
                  <a:pt x="82888" y="81344"/>
                </a:lnTo>
                <a:lnTo>
                  <a:pt x="82433" y="81438"/>
                </a:lnTo>
                <a:lnTo>
                  <a:pt x="81866" y="81322"/>
                </a:lnTo>
                <a:lnTo>
                  <a:pt x="81422" y="81361"/>
                </a:lnTo>
                <a:lnTo>
                  <a:pt x="81011" y="81661"/>
                </a:lnTo>
                <a:lnTo>
                  <a:pt x="80355" y="81716"/>
                </a:lnTo>
                <a:lnTo>
                  <a:pt x="79911" y="81900"/>
                </a:lnTo>
                <a:lnTo>
                  <a:pt x="79544" y="81788"/>
                </a:lnTo>
                <a:lnTo>
                  <a:pt x="79238" y="81577"/>
                </a:lnTo>
                <a:lnTo>
                  <a:pt x="78727" y="81616"/>
                </a:lnTo>
                <a:lnTo>
                  <a:pt x="78422" y="81877"/>
                </a:lnTo>
                <a:lnTo>
                  <a:pt x="78644" y="82044"/>
                </a:lnTo>
                <a:lnTo>
                  <a:pt x="78944" y="81944"/>
                </a:lnTo>
                <a:lnTo>
                  <a:pt x="79288" y="82083"/>
                </a:lnTo>
                <a:lnTo>
                  <a:pt x="80216" y="82094"/>
                </a:lnTo>
                <a:lnTo>
                  <a:pt x="80466" y="82227"/>
                </a:lnTo>
                <a:lnTo>
                  <a:pt x="80722" y="82483"/>
                </a:lnTo>
                <a:lnTo>
                  <a:pt x="80916" y="82200"/>
                </a:lnTo>
                <a:lnTo>
                  <a:pt x="81622" y="81711"/>
                </a:lnTo>
                <a:cubicBezTo>
                  <a:pt x="81622" y="81711"/>
                  <a:pt x="81966" y="81733"/>
                  <a:pt x="82022" y="81733"/>
                </a:cubicBezTo>
                <a:cubicBezTo>
                  <a:pt x="82072" y="81733"/>
                  <a:pt x="82372" y="81605"/>
                  <a:pt x="82372" y="81605"/>
                </a:cubicBezTo>
                <a:lnTo>
                  <a:pt x="82688" y="81711"/>
                </a:lnTo>
                <a:lnTo>
                  <a:pt x="82911" y="81844"/>
                </a:lnTo>
                <a:lnTo>
                  <a:pt x="83227" y="81750"/>
                </a:lnTo>
                <a:lnTo>
                  <a:pt x="84000" y="81738"/>
                </a:lnTo>
                <a:lnTo>
                  <a:pt x="84377" y="81583"/>
                </a:lnTo>
                <a:lnTo>
                  <a:pt x="85150" y="81133"/>
                </a:lnTo>
                <a:lnTo>
                  <a:pt x="85416" y="80938"/>
                </a:lnTo>
                <a:lnTo>
                  <a:pt x="85477" y="81061"/>
                </a:lnTo>
                <a:lnTo>
                  <a:pt x="85400" y="81277"/>
                </a:lnTo>
                <a:lnTo>
                  <a:pt x="85533" y="81361"/>
                </a:lnTo>
                <a:lnTo>
                  <a:pt x="85872" y="81116"/>
                </a:lnTo>
                <a:lnTo>
                  <a:pt x="86061" y="81116"/>
                </a:lnTo>
                <a:lnTo>
                  <a:pt x="86255" y="81311"/>
                </a:lnTo>
                <a:lnTo>
                  <a:pt x="86994" y="81772"/>
                </a:lnTo>
                <a:lnTo>
                  <a:pt x="87788" y="81866"/>
                </a:lnTo>
                <a:lnTo>
                  <a:pt x="88416" y="82094"/>
                </a:lnTo>
                <a:lnTo>
                  <a:pt x="89122" y="82222"/>
                </a:lnTo>
                <a:lnTo>
                  <a:pt x="89522" y="82205"/>
                </a:lnTo>
                <a:lnTo>
                  <a:pt x="90300" y="82238"/>
                </a:lnTo>
                <a:lnTo>
                  <a:pt x="90494" y="82327"/>
                </a:lnTo>
                <a:lnTo>
                  <a:pt x="91150" y="82372"/>
                </a:lnTo>
                <a:lnTo>
                  <a:pt x="91855" y="82183"/>
                </a:lnTo>
                <a:lnTo>
                  <a:pt x="91855" y="82294"/>
                </a:lnTo>
                <a:lnTo>
                  <a:pt x="91588" y="82677"/>
                </a:lnTo>
                <a:lnTo>
                  <a:pt x="91066" y="82944"/>
                </a:lnTo>
                <a:lnTo>
                  <a:pt x="90472" y="83022"/>
                </a:lnTo>
                <a:lnTo>
                  <a:pt x="90227" y="82950"/>
                </a:lnTo>
                <a:lnTo>
                  <a:pt x="89794" y="83188"/>
                </a:lnTo>
                <a:lnTo>
                  <a:pt x="89794" y="83372"/>
                </a:lnTo>
                <a:lnTo>
                  <a:pt x="90088" y="83527"/>
                </a:lnTo>
                <a:lnTo>
                  <a:pt x="90133" y="83727"/>
                </a:lnTo>
                <a:lnTo>
                  <a:pt x="89961" y="83833"/>
                </a:lnTo>
                <a:lnTo>
                  <a:pt x="89683" y="83777"/>
                </a:lnTo>
                <a:lnTo>
                  <a:pt x="89483" y="83611"/>
                </a:lnTo>
                <a:lnTo>
                  <a:pt x="89244" y="83538"/>
                </a:lnTo>
                <a:lnTo>
                  <a:pt x="89111" y="83777"/>
                </a:lnTo>
                <a:lnTo>
                  <a:pt x="89027" y="83961"/>
                </a:lnTo>
                <a:lnTo>
                  <a:pt x="88783" y="83833"/>
                </a:lnTo>
                <a:lnTo>
                  <a:pt x="88272" y="83844"/>
                </a:lnTo>
                <a:lnTo>
                  <a:pt x="88172" y="83955"/>
                </a:lnTo>
                <a:lnTo>
                  <a:pt x="88233" y="84161"/>
                </a:lnTo>
                <a:lnTo>
                  <a:pt x="88383" y="84250"/>
                </a:lnTo>
                <a:lnTo>
                  <a:pt x="88405" y="84505"/>
                </a:lnTo>
                <a:lnTo>
                  <a:pt x="88111" y="84672"/>
                </a:lnTo>
                <a:lnTo>
                  <a:pt x="87744" y="84761"/>
                </a:lnTo>
                <a:lnTo>
                  <a:pt x="87538" y="84611"/>
                </a:lnTo>
                <a:lnTo>
                  <a:pt x="87338" y="84488"/>
                </a:lnTo>
                <a:lnTo>
                  <a:pt x="87205" y="84600"/>
                </a:lnTo>
                <a:lnTo>
                  <a:pt x="87277" y="84800"/>
                </a:lnTo>
                <a:lnTo>
                  <a:pt x="87255" y="85111"/>
                </a:lnTo>
                <a:lnTo>
                  <a:pt x="86950" y="85111"/>
                </a:lnTo>
                <a:lnTo>
                  <a:pt x="86716" y="85200"/>
                </a:lnTo>
                <a:lnTo>
                  <a:pt x="86438" y="85405"/>
                </a:lnTo>
                <a:lnTo>
                  <a:pt x="86061" y="85261"/>
                </a:lnTo>
                <a:lnTo>
                  <a:pt x="85983" y="85094"/>
                </a:lnTo>
                <a:lnTo>
                  <a:pt x="85761" y="85094"/>
                </a:lnTo>
                <a:lnTo>
                  <a:pt x="85761" y="85405"/>
                </a:lnTo>
                <a:lnTo>
                  <a:pt x="85877" y="85700"/>
                </a:lnTo>
                <a:lnTo>
                  <a:pt x="85616" y="86050"/>
                </a:lnTo>
                <a:lnTo>
                  <a:pt x="85277" y="85916"/>
                </a:lnTo>
                <a:lnTo>
                  <a:pt x="85166" y="85694"/>
                </a:lnTo>
                <a:lnTo>
                  <a:pt x="84838" y="85811"/>
                </a:lnTo>
                <a:lnTo>
                  <a:pt x="84772" y="85988"/>
                </a:lnTo>
                <a:lnTo>
                  <a:pt x="84988" y="86133"/>
                </a:lnTo>
                <a:lnTo>
                  <a:pt x="84977" y="86411"/>
                </a:lnTo>
                <a:lnTo>
                  <a:pt x="84416" y="86700"/>
                </a:lnTo>
                <a:lnTo>
                  <a:pt x="84200" y="86644"/>
                </a:lnTo>
                <a:lnTo>
                  <a:pt x="84066" y="86444"/>
                </a:lnTo>
                <a:lnTo>
                  <a:pt x="83733" y="86288"/>
                </a:lnTo>
                <a:lnTo>
                  <a:pt x="83494" y="86322"/>
                </a:lnTo>
                <a:lnTo>
                  <a:pt x="83477" y="86538"/>
                </a:lnTo>
                <a:lnTo>
                  <a:pt x="83666" y="86844"/>
                </a:lnTo>
                <a:lnTo>
                  <a:pt x="83666" y="87038"/>
                </a:lnTo>
                <a:lnTo>
                  <a:pt x="83388" y="87166"/>
                </a:lnTo>
                <a:lnTo>
                  <a:pt x="82900" y="87266"/>
                </a:lnTo>
                <a:lnTo>
                  <a:pt x="82750" y="87450"/>
                </a:lnTo>
                <a:lnTo>
                  <a:pt x="82194" y="87483"/>
                </a:lnTo>
                <a:lnTo>
                  <a:pt x="81877" y="87727"/>
                </a:lnTo>
                <a:lnTo>
                  <a:pt x="81711" y="88016"/>
                </a:lnTo>
                <a:lnTo>
                  <a:pt x="81500" y="88016"/>
                </a:lnTo>
                <a:lnTo>
                  <a:pt x="81322" y="87766"/>
                </a:lnTo>
                <a:lnTo>
                  <a:pt x="81011" y="87761"/>
                </a:lnTo>
                <a:lnTo>
                  <a:pt x="80516" y="87988"/>
                </a:lnTo>
                <a:lnTo>
                  <a:pt x="80111" y="87988"/>
                </a:lnTo>
                <a:lnTo>
                  <a:pt x="79911" y="88094"/>
                </a:lnTo>
                <a:lnTo>
                  <a:pt x="79727" y="88361"/>
                </a:lnTo>
                <a:lnTo>
                  <a:pt x="79411" y="88394"/>
                </a:lnTo>
                <a:lnTo>
                  <a:pt x="79116" y="88294"/>
                </a:lnTo>
                <a:lnTo>
                  <a:pt x="78972" y="88133"/>
                </a:lnTo>
                <a:lnTo>
                  <a:pt x="78794" y="88144"/>
                </a:lnTo>
                <a:lnTo>
                  <a:pt x="78511" y="88566"/>
                </a:lnTo>
                <a:lnTo>
                  <a:pt x="78316" y="88466"/>
                </a:lnTo>
                <a:lnTo>
                  <a:pt x="78061" y="88177"/>
                </a:lnTo>
                <a:lnTo>
                  <a:pt x="77900" y="88166"/>
                </a:lnTo>
                <a:lnTo>
                  <a:pt x="77772" y="88477"/>
                </a:lnTo>
                <a:lnTo>
                  <a:pt x="77533" y="88672"/>
                </a:lnTo>
                <a:lnTo>
                  <a:pt x="77250" y="88550"/>
                </a:lnTo>
                <a:lnTo>
                  <a:pt x="77194" y="88383"/>
                </a:lnTo>
                <a:lnTo>
                  <a:pt x="77027" y="88350"/>
                </a:lnTo>
                <a:lnTo>
                  <a:pt x="77044" y="88588"/>
                </a:lnTo>
                <a:lnTo>
                  <a:pt x="76855" y="88672"/>
                </a:lnTo>
                <a:lnTo>
                  <a:pt x="76422" y="88638"/>
                </a:lnTo>
                <a:lnTo>
                  <a:pt x="76116" y="88711"/>
                </a:lnTo>
                <a:lnTo>
                  <a:pt x="76150" y="88911"/>
                </a:lnTo>
                <a:lnTo>
                  <a:pt x="76066" y="89111"/>
                </a:lnTo>
                <a:lnTo>
                  <a:pt x="75722" y="89094"/>
                </a:lnTo>
                <a:lnTo>
                  <a:pt x="75572" y="89000"/>
                </a:lnTo>
                <a:lnTo>
                  <a:pt x="75350" y="89038"/>
                </a:lnTo>
                <a:lnTo>
                  <a:pt x="75316" y="89261"/>
                </a:lnTo>
                <a:lnTo>
                  <a:pt x="75105" y="89255"/>
                </a:lnTo>
                <a:lnTo>
                  <a:pt x="74966" y="89111"/>
                </a:lnTo>
                <a:lnTo>
                  <a:pt x="74811" y="89144"/>
                </a:lnTo>
                <a:lnTo>
                  <a:pt x="74744" y="89511"/>
                </a:lnTo>
                <a:lnTo>
                  <a:pt x="74450" y="89588"/>
                </a:lnTo>
                <a:lnTo>
                  <a:pt x="74244" y="89772"/>
                </a:lnTo>
                <a:lnTo>
                  <a:pt x="73983" y="89794"/>
                </a:lnTo>
                <a:lnTo>
                  <a:pt x="73838" y="89577"/>
                </a:lnTo>
                <a:lnTo>
                  <a:pt x="73283" y="89077"/>
                </a:lnTo>
                <a:lnTo>
                  <a:pt x="73061" y="89000"/>
                </a:lnTo>
                <a:lnTo>
                  <a:pt x="72761" y="89111"/>
                </a:lnTo>
                <a:lnTo>
                  <a:pt x="72761" y="89272"/>
                </a:lnTo>
                <a:lnTo>
                  <a:pt x="72516" y="89294"/>
                </a:lnTo>
                <a:lnTo>
                  <a:pt x="72416" y="89572"/>
                </a:lnTo>
                <a:lnTo>
                  <a:pt x="72055" y="89772"/>
                </a:lnTo>
                <a:lnTo>
                  <a:pt x="71750" y="89772"/>
                </a:lnTo>
                <a:lnTo>
                  <a:pt x="71583" y="89672"/>
                </a:lnTo>
                <a:lnTo>
                  <a:pt x="71388" y="89905"/>
                </a:lnTo>
                <a:lnTo>
                  <a:pt x="70938" y="89944"/>
                </a:lnTo>
                <a:lnTo>
                  <a:pt x="70511" y="89900"/>
                </a:lnTo>
                <a:lnTo>
                  <a:pt x="70255" y="89622"/>
                </a:lnTo>
                <a:lnTo>
                  <a:pt x="70011" y="89605"/>
                </a:lnTo>
                <a:lnTo>
                  <a:pt x="69833" y="89838"/>
                </a:lnTo>
                <a:lnTo>
                  <a:pt x="69783" y="90000"/>
                </a:lnTo>
                <a:lnTo>
                  <a:pt x="69488" y="89966"/>
                </a:lnTo>
                <a:lnTo>
                  <a:pt x="69088" y="89766"/>
                </a:lnTo>
                <a:lnTo>
                  <a:pt x="68905" y="89433"/>
                </a:lnTo>
                <a:lnTo>
                  <a:pt x="69038" y="89116"/>
                </a:lnTo>
                <a:lnTo>
                  <a:pt x="68800" y="88955"/>
                </a:lnTo>
                <a:lnTo>
                  <a:pt x="68505" y="88888"/>
                </a:lnTo>
                <a:lnTo>
                  <a:pt x="68233" y="88472"/>
                </a:lnTo>
                <a:lnTo>
                  <a:pt x="68250" y="88161"/>
                </a:lnTo>
                <a:lnTo>
                  <a:pt x="68016" y="87866"/>
                </a:lnTo>
                <a:lnTo>
                  <a:pt x="67850" y="87455"/>
                </a:lnTo>
                <a:lnTo>
                  <a:pt x="67655" y="87322"/>
                </a:lnTo>
                <a:lnTo>
                  <a:pt x="67411" y="87361"/>
                </a:lnTo>
                <a:lnTo>
                  <a:pt x="67350" y="87688"/>
                </a:lnTo>
                <a:lnTo>
                  <a:pt x="67483" y="87866"/>
                </a:lnTo>
                <a:lnTo>
                  <a:pt x="67666" y="88233"/>
                </a:lnTo>
                <a:lnTo>
                  <a:pt x="67916" y="88416"/>
                </a:lnTo>
                <a:lnTo>
                  <a:pt x="68066" y="88694"/>
                </a:lnTo>
                <a:lnTo>
                  <a:pt x="68061" y="89111"/>
                </a:lnTo>
                <a:lnTo>
                  <a:pt x="67900" y="89394"/>
                </a:lnTo>
                <a:lnTo>
                  <a:pt x="68027" y="89477"/>
                </a:lnTo>
                <a:lnTo>
                  <a:pt x="68322" y="89511"/>
                </a:lnTo>
                <a:lnTo>
                  <a:pt x="68433" y="89972"/>
                </a:lnTo>
                <a:lnTo>
                  <a:pt x="68311" y="90500"/>
                </a:lnTo>
                <a:lnTo>
                  <a:pt x="68027" y="90777"/>
                </a:lnTo>
                <a:lnTo>
                  <a:pt x="67688" y="90888"/>
                </a:lnTo>
                <a:lnTo>
                  <a:pt x="67533" y="90755"/>
                </a:lnTo>
                <a:lnTo>
                  <a:pt x="67305" y="90761"/>
                </a:lnTo>
                <a:lnTo>
                  <a:pt x="66900" y="90922"/>
                </a:lnTo>
                <a:lnTo>
                  <a:pt x="66500" y="91333"/>
                </a:lnTo>
                <a:lnTo>
                  <a:pt x="66272" y="91416"/>
                </a:lnTo>
                <a:lnTo>
                  <a:pt x="65911" y="91383"/>
                </a:lnTo>
                <a:lnTo>
                  <a:pt x="65783" y="91538"/>
                </a:lnTo>
                <a:lnTo>
                  <a:pt x="65850" y="91638"/>
                </a:lnTo>
                <a:lnTo>
                  <a:pt x="65822" y="91894"/>
                </a:lnTo>
                <a:lnTo>
                  <a:pt x="65477" y="92072"/>
                </a:lnTo>
                <a:lnTo>
                  <a:pt x="65116" y="92094"/>
                </a:lnTo>
                <a:lnTo>
                  <a:pt x="65038" y="92361"/>
                </a:lnTo>
                <a:lnTo>
                  <a:pt x="65038" y="92594"/>
                </a:lnTo>
                <a:lnTo>
                  <a:pt x="65005" y="92827"/>
                </a:lnTo>
                <a:lnTo>
                  <a:pt x="64722" y="92594"/>
                </a:lnTo>
                <a:lnTo>
                  <a:pt x="64466" y="92533"/>
                </a:lnTo>
                <a:lnTo>
                  <a:pt x="64677" y="92733"/>
                </a:lnTo>
                <a:lnTo>
                  <a:pt x="64755" y="92900"/>
                </a:lnTo>
                <a:lnTo>
                  <a:pt x="64650" y="93172"/>
                </a:lnTo>
                <a:lnTo>
                  <a:pt x="64444" y="93183"/>
                </a:lnTo>
                <a:lnTo>
                  <a:pt x="64222" y="93077"/>
                </a:lnTo>
                <a:lnTo>
                  <a:pt x="63950" y="92994"/>
                </a:lnTo>
                <a:lnTo>
                  <a:pt x="63900" y="93094"/>
                </a:lnTo>
                <a:lnTo>
                  <a:pt x="63994" y="93261"/>
                </a:lnTo>
                <a:lnTo>
                  <a:pt x="64083" y="93466"/>
                </a:lnTo>
                <a:lnTo>
                  <a:pt x="63838" y="93716"/>
                </a:lnTo>
                <a:lnTo>
                  <a:pt x="63388" y="93827"/>
                </a:lnTo>
                <a:lnTo>
                  <a:pt x="62766" y="94366"/>
                </a:lnTo>
                <a:lnTo>
                  <a:pt x="62716" y="94644"/>
                </a:lnTo>
                <a:lnTo>
                  <a:pt x="62783" y="94927"/>
                </a:lnTo>
                <a:lnTo>
                  <a:pt x="62644" y="95238"/>
                </a:lnTo>
                <a:lnTo>
                  <a:pt x="62250" y="95616"/>
                </a:lnTo>
                <a:lnTo>
                  <a:pt x="61966" y="95761"/>
                </a:lnTo>
                <a:lnTo>
                  <a:pt x="61827" y="95672"/>
                </a:lnTo>
                <a:lnTo>
                  <a:pt x="61705" y="95505"/>
                </a:lnTo>
                <a:lnTo>
                  <a:pt x="61805" y="95322"/>
                </a:lnTo>
                <a:lnTo>
                  <a:pt x="61561" y="95416"/>
                </a:lnTo>
                <a:lnTo>
                  <a:pt x="61383" y="95583"/>
                </a:lnTo>
                <a:lnTo>
                  <a:pt x="61311" y="95888"/>
                </a:lnTo>
                <a:lnTo>
                  <a:pt x="61327" y="96005"/>
                </a:lnTo>
                <a:lnTo>
                  <a:pt x="61244" y="96144"/>
                </a:lnTo>
                <a:lnTo>
                  <a:pt x="60544" y="96661"/>
                </a:lnTo>
                <a:lnTo>
                  <a:pt x="60255" y="96766"/>
                </a:lnTo>
                <a:lnTo>
                  <a:pt x="60105" y="96683"/>
                </a:lnTo>
                <a:lnTo>
                  <a:pt x="60088" y="96438"/>
                </a:lnTo>
                <a:lnTo>
                  <a:pt x="59922" y="96277"/>
                </a:lnTo>
                <a:lnTo>
                  <a:pt x="59672" y="96316"/>
                </a:lnTo>
                <a:lnTo>
                  <a:pt x="59644" y="96572"/>
                </a:lnTo>
                <a:lnTo>
                  <a:pt x="59422" y="96572"/>
                </a:lnTo>
                <a:lnTo>
                  <a:pt x="58894" y="96355"/>
                </a:lnTo>
                <a:lnTo>
                  <a:pt x="58722" y="96161"/>
                </a:lnTo>
                <a:lnTo>
                  <a:pt x="58500" y="96116"/>
                </a:lnTo>
                <a:lnTo>
                  <a:pt x="58388" y="96188"/>
                </a:lnTo>
                <a:lnTo>
                  <a:pt x="58583" y="96422"/>
                </a:lnTo>
                <a:lnTo>
                  <a:pt x="58805" y="96511"/>
                </a:lnTo>
                <a:lnTo>
                  <a:pt x="59050" y="96844"/>
                </a:lnTo>
                <a:lnTo>
                  <a:pt x="59033" y="97122"/>
                </a:lnTo>
                <a:lnTo>
                  <a:pt x="58766" y="97266"/>
                </a:lnTo>
                <a:lnTo>
                  <a:pt x="58550" y="97272"/>
                </a:lnTo>
                <a:lnTo>
                  <a:pt x="57833" y="97633"/>
                </a:lnTo>
                <a:lnTo>
                  <a:pt x="57405" y="97994"/>
                </a:lnTo>
                <a:lnTo>
                  <a:pt x="57016" y="98016"/>
                </a:lnTo>
                <a:lnTo>
                  <a:pt x="56733" y="97866"/>
                </a:lnTo>
                <a:lnTo>
                  <a:pt x="56761" y="97655"/>
                </a:lnTo>
                <a:lnTo>
                  <a:pt x="56855" y="97461"/>
                </a:lnTo>
                <a:lnTo>
                  <a:pt x="56711" y="97372"/>
                </a:lnTo>
                <a:lnTo>
                  <a:pt x="56522" y="97361"/>
                </a:lnTo>
                <a:lnTo>
                  <a:pt x="56361" y="97611"/>
                </a:lnTo>
                <a:lnTo>
                  <a:pt x="56422" y="97811"/>
                </a:lnTo>
                <a:lnTo>
                  <a:pt x="56344" y="98022"/>
                </a:lnTo>
                <a:lnTo>
                  <a:pt x="56016" y="98022"/>
                </a:lnTo>
                <a:lnTo>
                  <a:pt x="55594" y="98183"/>
                </a:lnTo>
                <a:lnTo>
                  <a:pt x="55205" y="98077"/>
                </a:lnTo>
                <a:lnTo>
                  <a:pt x="54950" y="97694"/>
                </a:lnTo>
                <a:lnTo>
                  <a:pt x="54977" y="97450"/>
                </a:lnTo>
                <a:lnTo>
                  <a:pt x="55127" y="97161"/>
                </a:lnTo>
                <a:lnTo>
                  <a:pt x="55000" y="96955"/>
                </a:lnTo>
                <a:lnTo>
                  <a:pt x="54855" y="96944"/>
                </a:lnTo>
                <a:lnTo>
                  <a:pt x="54755" y="97388"/>
                </a:lnTo>
                <a:lnTo>
                  <a:pt x="54622" y="97733"/>
                </a:lnTo>
                <a:lnTo>
                  <a:pt x="54633" y="97961"/>
                </a:lnTo>
                <a:lnTo>
                  <a:pt x="54511" y="98216"/>
                </a:lnTo>
                <a:lnTo>
                  <a:pt x="54283" y="98127"/>
                </a:lnTo>
                <a:lnTo>
                  <a:pt x="53661" y="97538"/>
                </a:lnTo>
                <a:lnTo>
                  <a:pt x="53661" y="97216"/>
                </a:lnTo>
                <a:lnTo>
                  <a:pt x="53872" y="96794"/>
                </a:lnTo>
                <a:lnTo>
                  <a:pt x="54244" y="96550"/>
                </a:lnTo>
                <a:lnTo>
                  <a:pt x="54561" y="96355"/>
                </a:lnTo>
                <a:lnTo>
                  <a:pt x="54350" y="96216"/>
                </a:lnTo>
                <a:lnTo>
                  <a:pt x="53900" y="96133"/>
                </a:lnTo>
                <a:lnTo>
                  <a:pt x="53588" y="95850"/>
                </a:lnTo>
                <a:lnTo>
                  <a:pt x="53588" y="95733"/>
                </a:lnTo>
                <a:lnTo>
                  <a:pt x="53450" y="95677"/>
                </a:lnTo>
                <a:lnTo>
                  <a:pt x="53200" y="95761"/>
                </a:lnTo>
                <a:lnTo>
                  <a:pt x="53005" y="96000"/>
                </a:lnTo>
                <a:lnTo>
                  <a:pt x="53033" y="96172"/>
                </a:lnTo>
                <a:lnTo>
                  <a:pt x="53383" y="96466"/>
                </a:lnTo>
                <a:lnTo>
                  <a:pt x="53288" y="96700"/>
                </a:lnTo>
                <a:lnTo>
                  <a:pt x="53072" y="96972"/>
                </a:lnTo>
                <a:lnTo>
                  <a:pt x="52983" y="97272"/>
                </a:lnTo>
                <a:lnTo>
                  <a:pt x="52588" y="97594"/>
                </a:lnTo>
                <a:lnTo>
                  <a:pt x="52327" y="97605"/>
                </a:lnTo>
                <a:lnTo>
                  <a:pt x="52250" y="97244"/>
                </a:lnTo>
                <a:lnTo>
                  <a:pt x="52061" y="97155"/>
                </a:lnTo>
                <a:lnTo>
                  <a:pt x="51805" y="97377"/>
                </a:lnTo>
                <a:lnTo>
                  <a:pt x="51883" y="97638"/>
                </a:lnTo>
                <a:lnTo>
                  <a:pt x="52166" y="98105"/>
                </a:lnTo>
                <a:lnTo>
                  <a:pt x="52438" y="98377"/>
                </a:lnTo>
                <a:lnTo>
                  <a:pt x="52388" y="98544"/>
                </a:lnTo>
                <a:lnTo>
                  <a:pt x="52227" y="98605"/>
                </a:lnTo>
                <a:lnTo>
                  <a:pt x="52122" y="98872"/>
                </a:lnTo>
                <a:lnTo>
                  <a:pt x="51750" y="99061"/>
                </a:lnTo>
                <a:lnTo>
                  <a:pt x="51361" y="99033"/>
                </a:lnTo>
                <a:lnTo>
                  <a:pt x="51155" y="98861"/>
                </a:lnTo>
                <a:lnTo>
                  <a:pt x="50933" y="98938"/>
                </a:lnTo>
                <a:lnTo>
                  <a:pt x="50688" y="99166"/>
                </a:lnTo>
                <a:lnTo>
                  <a:pt x="50250" y="99316"/>
                </a:lnTo>
                <a:lnTo>
                  <a:pt x="50066" y="99183"/>
                </a:lnTo>
                <a:lnTo>
                  <a:pt x="49894" y="98811"/>
                </a:lnTo>
                <a:lnTo>
                  <a:pt x="49738" y="98577"/>
                </a:lnTo>
                <a:lnTo>
                  <a:pt x="49566" y="98566"/>
                </a:lnTo>
                <a:lnTo>
                  <a:pt x="49527" y="98761"/>
                </a:lnTo>
                <a:lnTo>
                  <a:pt x="49527" y="98961"/>
                </a:lnTo>
                <a:lnTo>
                  <a:pt x="49261" y="99200"/>
                </a:lnTo>
                <a:lnTo>
                  <a:pt x="48911" y="99150"/>
                </a:lnTo>
                <a:lnTo>
                  <a:pt x="48716" y="98822"/>
                </a:lnTo>
                <a:lnTo>
                  <a:pt x="48533" y="98594"/>
                </a:lnTo>
                <a:lnTo>
                  <a:pt x="48350" y="98650"/>
                </a:lnTo>
                <a:lnTo>
                  <a:pt x="48205" y="98833"/>
                </a:lnTo>
                <a:lnTo>
                  <a:pt x="47900" y="98838"/>
                </a:lnTo>
                <a:lnTo>
                  <a:pt x="47683" y="98977"/>
                </a:lnTo>
                <a:lnTo>
                  <a:pt x="47744" y="99133"/>
                </a:lnTo>
                <a:lnTo>
                  <a:pt x="47877" y="99450"/>
                </a:lnTo>
                <a:lnTo>
                  <a:pt x="47877" y="99933"/>
                </a:lnTo>
                <a:lnTo>
                  <a:pt x="47616" y="100427"/>
                </a:lnTo>
                <a:lnTo>
                  <a:pt x="47105" y="100900"/>
                </a:lnTo>
                <a:lnTo>
                  <a:pt x="46772" y="100933"/>
                </a:lnTo>
                <a:lnTo>
                  <a:pt x="46544" y="100788"/>
                </a:lnTo>
                <a:lnTo>
                  <a:pt x="46377" y="100327"/>
                </a:lnTo>
                <a:lnTo>
                  <a:pt x="46088" y="100205"/>
                </a:lnTo>
                <a:lnTo>
                  <a:pt x="45838" y="100311"/>
                </a:lnTo>
                <a:lnTo>
                  <a:pt x="45811" y="100500"/>
                </a:lnTo>
                <a:lnTo>
                  <a:pt x="45361" y="100361"/>
                </a:lnTo>
                <a:lnTo>
                  <a:pt x="45227" y="100116"/>
                </a:lnTo>
                <a:lnTo>
                  <a:pt x="45055" y="100044"/>
                </a:lnTo>
                <a:lnTo>
                  <a:pt x="44977" y="100222"/>
                </a:lnTo>
                <a:lnTo>
                  <a:pt x="44994" y="100388"/>
                </a:lnTo>
                <a:lnTo>
                  <a:pt x="45138" y="100761"/>
                </a:lnTo>
                <a:lnTo>
                  <a:pt x="44911" y="100972"/>
                </a:lnTo>
                <a:lnTo>
                  <a:pt x="44911" y="101144"/>
                </a:lnTo>
                <a:lnTo>
                  <a:pt x="45055" y="101450"/>
                </a:lnTo>
                <a:lnTo>
                  <a:pt x="45355" y="101666"/>
                </a:lnTo>
                <a:lnTo>
                  <a:pt x="45516" y="102111"/>
                </a:lnTo>
                <a:lnTo>
                  <a:pt x="45627" y="102727"/>
                </a:lnTo>
                <a:lnTo>
                  <a:pt x="45516" y="103088"/>
                </a:lnTo>
                <a:lnTo>
                  <a:pt x="45150" y="102894"/>
                </a:lnTo>
                <a:lnTo>
                  <a:pt x="44933" y="102900"/>
                </a:lnTo>
                <a:lnTo>
                  <a:pt x="44794" y="103127"/>
                </a:lnTo>
                <a:lnTo>
                  <a:pt x="44350" y="103161"/>
                </a:lnTo>
                <a:lnTo>
                  <a:pt x="43805" y="103044"/>
                </a:lnTo>
                <a:lnTo>
                  <a:pt x="43305" y="103077"/>
                </a:lnTo>
                <a:lnTo>
                  <a:pt x="43088" y="103283"/>
                </a:lnTo>
                <a:lnTo>
                  <a:pt x="43205" y="103433"/>
                </a:lnTo>
                <a:lnTo>
                  <a:pt x="43827" y="103716"/>
                </a:lnTo>
                <a:lnTo>
                  <a:pt x="44250" y="103750"/>
                </a:lnTo>
                <a:lnTo>
                  <a:pt x="44544" y="103933"/>
                </a:lnTo>
                <a:lnTo>
                  <a:pt x="44738" y="104083"/>
                </a:lnTo>
                <a:lnTo>
                  <a:pt x="44955" y="104000"/>
                </a:lnTo>
                <a:lnTo>
                  <a:pt x="45261" y="104038"/>
                </a:lnTo>
                <a:lnTo>
                  <a:pt x="45261" y="104227"/>
                </a:lnTo>
                <a:lnTo>
                  <a:pt x="45127" y="104538"/>
                </a:lnTo>
                <a:lnTo>
                  <a:pt x="44838" y="104588"/>
                </a:lnTo>
                <a:lnTo>
                  <a:pt x="44566" y="104594"/>
                </a:lnTo>
                <a:lnTo>
                  <a:pt x="44555" y="104722"/>
                </a:lnTo>
                <a:lnTo>
                  <a:pt x="44800" y="104822"/>
                </a:lnTo>
                <a:lnTo>
                  <a:pt x="44933" y="105044"/>
                </a:lnTo>
                <a:lnTo>
                  <a:pt x="44877" y="105405"/>
                </a:lnTo>
                <a:lnTo>
                  <a:pt x="44872" y="105622"/>
                </a:lnTo>
                <a:lnTo>
                  <a:pt x="44761" y="105777"/>
                </a:lnTo>
                <a:lnTo>
                  <a:pt x="44555" y="105844"/>
                </a:lnTo>
                <a:lnTo>
                  <a:pt x="44216" y="105744"/>
                </a:lnTo>
                <a:lnTo>
                  <a:pt x="43844" y="105344"/>
                </a:lnTo>
                <a:lnTo>
                  <a:pt x="43572" y="105338"/>
                </a:lnTo>
                <a:lnTo>
                  <a:pt x="43338" y="105255"/>
                </a:lnTo>
                <a:lnTo>
                  <a:pt x="43005" y="104983"/>
                </a:lnTo>
                <a:lnTo>
                  <a:pt x="42672" y="104972"/>
                </a:lnTo>
                <a:lnTo>
                  <a:pt x="42555" y="105111"/>
                </a:lnTo>
                <a:lnTo>
                  <a:pt x="42477" y="105333"/>
                </a:lnTo>
                <a:lnTo>
                  <a:pt x="42922" y="105383"/>
                </a:lnTo>
                <a:lnTo>
                  <a:pt x="43166" y="105422"/>
                </a:lnTo>
                <a:lnTo>
                  <a:pt x="43688" y="105661"/>
                </a:lnTo>
                <a:lnTo>
                  <a:pt x="44088" y="105861"/>
                </a:lnTo>
                <a:lnTo>
                  <a:pt x="44444" y="105966"/>
                </a:lnTo>
                <a:lnTo>
                  <a:pt x="44555" y="106088"/>
                </a:lnTo>
                <a:lnTo>
                  <a:pt x="44400" y="106416"/>
                </a:lnTo>
                <a:lnTo>
                  <a:pt x="43977" y="106555"/>
                </a:lnTo>
                <a:lnTo>
                  <a:pt x="43633" y="106527"/>
                </a:lnTo>
                <a:lnTo>
                  <a:pt x="43416" y="106655"/>
                </a:lnTo>
                <a:lnTo>
                  <a:pt x="43083" y="106611"/>
                </a:lnTo>
                <a:lnTo>
                  <a:pt x="42494" y="106222"/>
                </a:lnTo>
                <a:lnTo>
                  <a:pt x="42322" y="106016"/>
                </a:lnTo>
                <a:lnTo>
                  <a:pt x="42038" y="105983"/>
                </a:lnTo>
                <a:lnTo>
                  <a:pt x="41877" y="106133"/>
                </a:lnTo>
                <a:lnTo>
                  <a:pt x="41666" y="106311"/>
                </a:lnTo>
                <a:lnTo>
                  <a:pt x="41700" y="106644"/>
                </a:lnTo>
                <a:lnTo>
                  <a:pt x="42050" y="106883"/>
                </a:lnTo>
                <a:lnTo>
                  <a:pt x="42600" y="107116"/>
                </a:lnTo>
                <a:lnTo>
                  <a:pt x="42716" y="107316"/>
                </a:lnTo>
                <a:lnTo>
                  <a:pt x="42700" y="107516"/>
                </a:lnTo>
                <a:lnTo>
                  <a:pt x="42550" y="107650"/>
                </a:lnTo>
                <a:lnTo>
                  <a:pt x="42200" y="107377"/>
                </a:lnTo>
                <a:lnTo>
                  <a:pt x="41888" y="107316"/>
                </a:lnTo>
                <a:lnTo>
                  <a:pt x="41405" y="107083"/>
                </a:lnTo>
                <a:lnTo>
                  <a:pt x="41150" y="106844"/>
                </a:lnTo>
                <a:lnTo>
                  <a:pt x="41005" y="106827"/>
                </a:lnTo>
                <a:lnTo>
                  <a:pt x="41094" y="107200"/>
                </a:lnTo>
                <a:lnTo>
                  <a:pt x="41461" y="107427"/>
                </a:lnTo>
                <a:lnTo>
                  <a:pt x="42038" y="107650"/>
                </a:lnTo>
                <a:lnTo>
                  <a:pt x="42138" y="107822"/>
                </a:lnTo>
                <a:lnTo>
                  <a:pt x="42138" y="107983"/>
                </a:lnTo>
                <a:lnTo>
                  <a:pt x="41938" y="108100"/>
                </a:lnTo>
                <a:lnTo>
                  <a:pt x="41350" y="108066"/>
                </a:lnTo>
                <a:lnTo>
                  <a:pt x="41066" y="107822"/>
                </a:lnTo>
                <a:lnTo>
                  <a:pt x="41005" y="107538"/>
                </a:lnTo>
                <a:lnTo>
                  <a:pt x="40738" y="107350"/>
                </a:lnTo>
                <a:lnTo>
                  <a:pt x="40561" y="107344"/>
                </a:lnTo>
                <a:lnTo>
                  <a:pt x="40338" y="107538"/>
                </a:lnTo>
                <a:lnTo>
                  <a:pt x="40350" y="107733"/>
                </a:lnTo>
                <a:lnTo>
                  <a:pt x="40594" y="107972"/>
                </a:lnTo>
                <a:lnTo>
                  <a:pt x="40655" y="108216"/>
                </a:lnTo>
                <a:lnTo>
                  <a:pt x="40622" y="108305"/>
                </a:lnTo>
                <a:lnTo>
                  <a:pt x="40783" y="108411"/>
                </a:lnTo>
                <a:lnTo>
                  <a:pt x="41566" y="108450"/>
                </a:lnTo>
                <a:lnTo>
                  <a:pt x="41911" y="108544"/>
                </a:lnTo>
                <a:lnTo>
                  <a:pt x="42011" y="108783"/>
                </a:lnTo>
                <a:lnTo>
                  <a:pt x="41877" y="108866"/>
                </a:lnTo>
                <a:lnTo>
                  <a:pt x="41650" y="109055"/>
                </a:lnTo>
                <a:lnTo>
                  <a:pt x="41466" y="109255"/>
                </a:lnTo>
                <a:lnTo>
                  <a:pt x="41161" y="109283"/>
                </a:lnTo>
                <a:lnTo>
                  <a:pt x="40872" y="109133"/>
                </a:lnTo>
                <a:lnTo>
                  <a:pt x="40572" y="109138"/>
                </a:lnTo>
                <a:lnTo>
                  <a:pt x="40061" y="108972"/>
                </a:lnTo>
                <a:lnTo>
                  <a:pt x="40038" y="108766"/>
                </a:lnTo>
                <a:lnTo>
                  <a:pt x="40083" y="108650"/>
                </a:lnTo>
                <a:lnTo>
                  <a:pt x="39788" y="108516"/>
                </a:lnTo>
                <a:lnTo>
                  <a:pt x="39638" y="108538"/>
                </a:lnTo>
                <a:lnTo>
                  <a:pt x="39622" y="108872"/>
                </a:lnTo>
                <a:lnTo>
                  <a:pt x="39516" y="109094"/>
                </a:lnTo>
                <a:lnTo>
                  <a:pt x="39288" y="109366"/>
                </a:lnTo>
                <a:lnTo>
                  <a:pt x="38833" y="109355"/>
                </a:lnTo>
                <a:lnTo>
                  <a:pt x="38583" y="109194"/>
                </a:lnTo>
                <a:lnTo>
                  <a:pt x="38300" y="109050"/>
                </a:lnTo>
                <a:lnTo>
                  <a:pt x="38027" y="109066"/>
                </a:lnTo>
                <a:lnTo>
                  <a:pt x="38016" y="109300"/>
                </a:lnTo>
                <a:lnTo>
                  <a:pt x="38233" y="109444"/>
                </a:lnTo>
                <a:lnTo>
                  <a:pt x="39050" y="109722"/>
                </a:lnTo>
                <a:lnTo>
                  <a:pt x="39688" y="109838"/>
                </a:lnTo>
                <a:lnTo>
                  <a:pt x="39938" y="110205"/>
                </a:lnTo>
                <a:lnTo>
                  <a:pt x="40122" y="110711"/>
                </a:lnTo>
                <a:lnTo>
                  <a:pt x="39950" y="110772"/>
                </a:lnTo>
                <a:lnTo>
                  <a:pt x="39594" y="110772"/>
                </a:lnTo>
                <a:lnTo>
                  <a:pt x="39233" y="110500"/>
                </a:lnTo>
                <a:lnTo>
                  <a:pt x="38600" y="110111"/>
                </a:lnTo>
                <a:lnTo>
                  <a:pt x="38311" y="109983"/>
                </a:lnTo>
                <a:lnTo>
                  <a:pt x="37983" y="110005"/>
                </a:lnTo>
                <a:lnTo>
                  <a:pt x="37983" y="110138"/>
                </a:lnTo>
                <a:lnTo>
                  <a:pt x="38261" y="110316"/>
                </a:lnTo>
                <a:lnTo>
                  <a:pt x="38722" y="110411"/>
                </a:lnTo>
                <a:lnTo>
                  <a:pt x="39327" y="110827"/>
                </a:lnTo>
                <a:lnTo>
                  <a:pt x="39677" y="111177"/>
                </a:lnTo>
                <a:lnTo>
                  <a:pt x="39622" y="111405"/>
                </a:lnTo>
                <a:lnTo>
                  <a:pt x="39505" y="111788"/>
                </a:lnTo>
                <a:lnTo>
                  <a:pt x="39633" y="111961"/>
                </a:lnTo>
                <a:lnTo>
                  <a:pt x="39611" y="112127"/>
                </a:lnTo>
                <a:lnTo>
                  <a:pt x="39338" y="112316"/>
                </a:lnTo>
                <a:lnTo>
                  <a:pt x="39305" y="112511"/>
                </a:lnTo>
                <a:lnTo>
                  <a:pt x="39155" y="112855"/>
                </a:lnTo>
                <a:lnTo>
                  <a:pt x="38844" y="112855"/>
                </a:lnTo>
                <a:lnTo>
                  <a:pt x="38538" y="112705"/>
                </a:lnTo>
                <a:lnTo>
                  <a:pt x="38111" y="112661"/>
                </a:lnTo>
                <a:lnTo>
                  <a:pt x="37783" y="112488"/>
                </a:lnTo>
                <a:lnTo>
                  <a:pt x="37538" y="112500"/>
                </a:lnTo>
                <a:lnTo>
                  <a:pt x="37661" y="112677"/>
                </a:lnTo>
                <a:lnTo>
                  <a:pt x="38083" y="112872"/>
                </a:lnTo>
                <a:lnTo>
                  <a:pt x="38633" y="112944"/>
                </a:lnTo>
                <a:lnTo>
                  <a:pt x="38638" y="113050"/>
                </a:lnTo>
                <a:lnTo>
                  <a:pt x="38311" y="113394"/>
                </a:lnTo>
                <a:lnTo>
                  <a:pt x="37994" y="113333"/>
                </a:lnTo>
                <a:lnTo>
                  <a:pt x="37811" y="113177"/>
                </a:lnTo>
                <a:lnTo>
                  <a:pt x="37616" y="113233"/>
                </a:lnTo>
                <a:lnTo>
                  <a:pt x="37555" y="113350"/>
                </a:lnTo>
                <a:lnTo>
                  <a:pt x="37944" y="113511"/>
                </a:lnTo>
                <a:lnTo>
                  <a:pt x="38138" y="113616"/>
                </a:lnTo>
                <a:lnTo>
                  <a:pt x="38138" y="113811"/>
                </a:lnTo>
                <a:lnTo>
                  <a:pt x="37883" y="114038"/>
                </a:lnTo>
                <a:lnTo>
                  <a:pt x="37516" y="114172"/>
                </a:lnTo>
                <a:lnTo>
                  <a:pt x="37350" y="113988"/>
                </a:lnTo>
                <a:lnTo>
                  <a:pt x="37094" y="113872"/>
                </a:lnTo>
                <a:lnTo>
                  <a:pt x="36788" y="113872"/>
                </a:lnTo>
                <a:lnTo>
                  <a:pt x="36888" y="114066"/>
                </a:lnTo>
                <a:lnTo>
                  <a:pt x="37233" y="114188"/>
                </a:lnTo>
                <a:lnTo>
                  <a:pt x="37594" y="114377"/>
                </a:lnTo>
                <a:lnTo>
                  <a:pt x="37544" y="114700"/>
                </a:lnTo>
                <a:lnTo>
                  <a:pt x="37205" y="114866"/>
                </a:lnTo>
                <a:lnTo>
                  <a:pt x="36488" y="114822"/>
                </a:lnTo>
                <a:lnTo>
                  <a:pt x="36155" y="114677"/>
                </a:lnTo>
                <a:lnTo>
                  <a:pt x="35950" y="114683"/>
                </a:lnTo>
                <a:lnTo>
                  <a:pt x="35950" y="114794"/>
                </a:lnTo>
                <a:lnTo>
                  <a:pt x="36383" y="114944"/>
                </a:lnTo>
                <a:lnTo>
                  <a:pt x="37333" y="115016"/>
                </a:lnTo>
                <a:lnTo>
                  <a:pt x="37783" y="115161"/>
                </a:lnTo>
                <a:lnTo>
                  <a:pt x="37905" y="115361"/>
                </a:lnTo>
                <a:lnTo>
                  <a:pt x="37833" y="115516"/>
                </a:lnTo>
                <a:lnTo>
                  <a:pt x="37394" y="115666"/>
                </a:lnTo>
                <a:lnTo>
                  <a:pt x="36661" y="115777"/>
                </a:lnTo>
                <a:lnTo>
                  <a:pt x="36133" y="115666"/>
                </a:lnTo>
                <a:lnTo>
                  <a:pt x="35694" y="115522"/>
                </a:lnTo>
                <a:lnTo>
                  <a:pt x="35577" y="115594"/>
                </a:lnTo>
                <a:lnTo>
                  <a:pt x="35783" y="115833"/>
                </a:lnTo>
                <a:lnTo>
                  <a:pt x="36350" y="115927"/>
                </a:lnTo>
                <a:lnTo>
                  <a:pt x="36450" y="116061"/>
                </a:lnTo>
                <a:lnTo>
                  <a:pt x="36383" y="116150"/>
                </a:lnTo>
                <a:lnTo>
                  <a:pt x="36166" y="116166"/>
                </a:lnTo>
                <a:lnTo>
                  <a:pt x="36105" y="116244"/>
                </a:lnTo>
                <a:lnTo>
                  <a:pt x="36544" y="116338"/>
                </a:lnTo>
                <a:lnTo>
                  <a:pt x="36972" y="116488"/>
                </a:lnTo>
                <a:lnTo>
                  <a:pt x="37022" y="116633"/>
                </a:lnTo>
                <a:lnTo>
                  <a:pt x="36688" y="116794"/>
                </a:lnTo>
                <a:lnTo>
                  <a:pt x="36288" y="116788"/>
                </a:lnTo>
                <a:lnTo>
                  <a:pt x="36044" y="116761"/>
                </a:lnTo>
                <a:lnTo>
                  <a:pt x="36011" y="116922"/>
                </a:lnTo>
                <a:lnTo>
                  <a:pt x="36316" y="117011"/>
                </a:lnTo>
                <a:lnTo>
                  <a:pt x="36811" y="116972"/>
                </a:lnTo>
                <a:lnTo>
                  <a:pt x="37177" y="117022"/>
                </a:lnTo>
                <a:lnTo>
                  <a:pt x="37094" y="117188"/>
                </a:lnTo>
                <a:lnTo>
                  <a:pt x="36733" y="117394"/>
                </a:lnTo>
                <a:lnTo>
                  <a:pt x="36233" y="117550"/>
                </a:lnTo>
                <a:lnTo>
                  <a:pt x="35911" y="117550"/>
                </a:lnTo>
                <a:lnTo>
                  <a:pt x="35550" y="117344"/>
                </a:lnTo>
                <a:lnTo>
                  <a:pt x="35133" y="117033"/>
                </a:lnTo>
                <a:lnTo>
                  <a:pt x="35011" y="116822"/>
                </a:lnTo>
                <a:lnTo>
                  <a:pt x="34844" y="116822"/>
                </a:lnTo>
                <a:lnTo>
                  <a:pt x="34638" y="116916"/>
                </a:lnTo>
                <a:lnTo>
                  <a:pt x="34200" y="116838"/>
                </a:lnTo>
                <a:lnTo>
                  <a:pt x="34050" y="116933"/>
                </a:lnTo>
                <a:lnTo>
                  <a:pt x="34200" y="117111"/>
                </a:lnTo>
                <a:lnTo>
                  <a:pt x="35083" y="117411"/>
                </a:lnTo>
                <a:lnTo>
                  <a:pt x="35561" y="117655"/>
                </a:lnTo>
                <a:lnTo>
                  <a:pt x="35572" y="117844"/>
                </a:lnTo>
                <a:lnTo>
                  <a:pt x="35388" y="117988"/>
                </a:lnTo>
                <a:lnTo>
                  <a:pt x="35422" y="118172"/>
                </a:lnTo>
                <a:lnTo>
                  <a:pt x="35611" y="118100"/>
                </a:lnTo>
                <a:lnTo>
                  <a:pt x="35994" y="118105"/>
                </a:lnTo>
                <a:lnTo>
                  <a:pt x="36144" y="118211"/>
                </a:lnTo>
                <a:lnTo>
                  <a:pt x="36383" y="118288"/>
                </a:lnTo>
                <a:lnTo>
                  <a:pt x="36366" y="118438"/>
                </a:lnTo>
                <a:lnTo>
                  <a:pt x="36105" y="118505"/>
                </a:lnTo>
                <a:lnTo>
                  <a:pt x="35783" y="118705"/>
                </a:lnTo>
                <a:lnTo>
                  <a:pt x="35783" y="118855"/>
                </a:lnTo>
                <a:lnTo>
                  <a:pt x="35622" y="118844"/>
                </a:lnTo>
                <a:cubicBezTo>
                  <a:pt x="35622" y="118844"/>
                  <a:pt x="35622" y="118844"/>
                  <a:pt x="35622" y="118844"/>
                </a:cubicBezTo>
                <a:close/>
                <a:moveTo>
                  <a:pt x="35622" y="1188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2" name="Google Shape;2862;p205"/>
          <p:cNvSpPr/>
          <p:nvPr/>
        </p:nvSpPr>
        <p:spPr>
          <a:xfrm>
            <a:off x="4650092" y="1248155"/>
            <a:ext cx="5606189" cy="4699254"/>
          </a:xfrm>
          <a:custGeom>
            <a:rect b="b" l="l" r="r" t="t"/>
            <a:pathLst>
              <a:path extrusionOk="0" h="120000" w="120000">
                <a:moveTo>
                  <a:pt x="12255" y="100611"/>
                </a:moveTo>
                <a:lnTo>
                  <a:pt x="12255" y="100605"/>
                </a:lnTo>
                <a:lnTo>
                  <a:pt x="12044" y="100561"/>
                </a:lnTo>
                <a:lnTo>
                  <a:pt x="11955" y="100061"/>
                </a:lnTo>
                <a:lnTo>
                  <a:pt x="12216" y="99461"/>
                </a:lnTo>
                <a:lnTo>
                  <a:pt x="12294" y="99083"/>
                </a:lnTo>
                <a:lnTo>
                  <a:pt x="12122" y="99255"/>
                </a:lnTo>
                <a:lnTo>
                  <a:pt x="11805" y="99372"/>
                </a:lnTo>
                <a:lnTo>
                  <a:pt x="11466" y="99577"/>
                </a:lnTo>
                <a:lnTo>
                  <a:pt x="11222" y="99188"/>
                </a:lnTo>
                <a:lnTo>
                  <a:pt x="11227" y="98888"/>
                </a:lnTo>
                <a:lnTo>
                  <a:pt x="11377" y="98922"/>
                </a:lnTo>
                <a:lnTo>
                  <a:pt x="11477" y="99166"/>
                </a:lnTo>
                <a:lnTo>
                  <a:pt x="11605" y="99200"/>
                </a:lnTo>
                <a:lnTo>
                  <a:pt x="11627" y="99027"/>
                </a:lnTo>
                <a:lnTo>
                  <a:pt x="11500" y="98783"/>
                </a:lnTo>
                <a:lnTo>
                  <a:pt x="11427" y="98533"/>
                </a:lnTo>
                <a:lnTo>
                  <a:pt x="11227" y="98533"/>
                </a:lnTo>
                <a:lnTo>
                  <a:pt x="11050" y="98666"/>
                </a:lnTo>
                <a:lnTo>
                  <a:pt x="10761" y="98511"/>
                </a:lnTo>
                <a:lnTo>
                  <a:pt x="10566" y="98127"/>
                </a:lnTo>
                <a:lnTo>
                  <a:pt x="10572" y="97988"/>
                </a:lnTo>
                <a:lnTo>
                  <a:pt x="10922" y="97727"/>
                </a:lnTo>
                <a:lnTo>
                  <a:pt x="11072" y="97377"/>
                </a:lnTo>
                <a:lnTo>
                  <a:pt x="11250" y="97183"/>
                </a:lnTo>
                <a:lnTo>
                  <a:pt x="11172" y="97100"/>
                </a:lnTo>
                <a:lnTo>
                  <a:pt x="10911" y="97183"/>
                </a:lnTo>
                <a:lnTo>
                  <a:pt x="10611" y="97183"/>
                </a:lnTo>
                <a:lnTo>
                  <a:pt x="10544" y="97066"/>
                </a:lnTo>
                <a:lnTo>
                  <a:pt x="10744" y="96838"/>
                </a:lnTo>
                <a:lnTo>
                  <a:pt x="10977" y="96444"/>
                </a:lnTo>
                <a:lnTo>
                  <a:pt x="10988" y="96022"/>
                </a:lnTo>
                <a:lnTo>
                  <a:pt x="11100" y="95872"/>
                </a:lnTo>
                <a:lnTo>
                  <a:pt x="11100" y="95688"/>
                </a:lnTo>
                <a:lnTo>
                  <a:pt x="10933" y="95744"/>
                </a:lnTo>
                <a:lnTo>
                  <a:pt x="10822" y="95994"/>
                </a:lnTo>
                <a:lnTo>
                  <a:pt x="10783" y="96511"/>
                </a:lnTo>
                <a:lnTo>
                  <a:pt x="10477" y="96955"/>
                </a:lnTo>
                <a:lnTo>
                  <a:pt x="10311" y="96988"/>
                </a:lnTo>
                <a:lnTo>
                  <a:pt x="10155" y="96872"/>
                </a:lnTo>
                <a:lnTo>
                  <a:pt x="10005" y="96811"/>
                </a:lnTo>
                <a:lnTo>
                  <a:pt x="10000" y="96661"/>
                </a:lnTo>
                <a:lnTo>
                  <a:pt x="10094" y="96533"/>
                </a:lnTo>
                <a:lnTo>
                  <a:pt x="10094" y="96400"/>
                </a:lnTo>
                <a:lnTo>
                  <a:pt x="9866" y="96555"/>
                </a:lnTo>
                <a:lnTo>
                  <a:pt x="9744" y="96738"/>
                </a:lnTo>
                <a:lnTo>
                  <a:pt x="9661" y="96744"/>
                </a:lnTo>
                <a:lnTo>
                  <a:pt x="9588" y="96577"/>
                </a:lnTo>
                <a:lnTo>
                  <a:pt x="9438" y="96622"/>
                </a:lnTo>
                <a:lnTo>
                  <a:pt x="9294" y="96750"/>
                </a:lnTo>
                <a:lnTo>
                  <a:pt x="9105" y="96633"/>
                </a:lnTo>
                <a:lnTo>
                  <a:pt x="9100" y="96527"/>
                </a:lnTo>
                <a:lnTo>
                  <a:pt x="9294" y="96294"/>
                </a:lnTo>
                <a:lnTo>
                  <a:pt x="9516" y="96277"/>
                </a:lnTo>
                <a:lnTo>
                  <a:pt x="9850" y="96183"/>
                </a:lnTo>
                <a:lnTo>
                  <a:pt x="10205" y="95905"/>
                </a:lnTo>
                <a:lnTo>
                  <a:pt x="10333" y="95627"/>
                </a:lnTo>
                <a:lnTo>
                  <a:pt x="10327" y="95316"/>
                </a:lnTo>
                <a:lnTo>
                  <a:pt x="10283" y="95572"/>
                </a:lnTo>
                <a:lnTo>
                  <a:pt x="10038" y="95755"/>
                </a:lnTo>
                <a:lnTo>
                  <a:pt x="9877" y="96066"/>
                </a:lnTo>
                <a:lnTo>
                  <a:pt x="9727" y="96177"/>
                </a:lnTo>
                <a:lnTo>
                  <a:pt x="9350" y="96033"/>
                </a:lnTo>
                <a:lnTo>
                  <a:pt x="9272" y="95822"/>
                </a:lnTo>
                <a:lnTo>
                  <a:pt x="9033" y="95800"/>
                </a:lnTo>
                <a:lnTo>
                  <a:pt x="9033" y="95688"/>
                </a:lnTo>
                <a:lnTo>
                  <a:pt x="9227" y="95605"/>
                </a:lnTo>
                <a:lnTo>
                  <a:pt x="9122" y="95500"/>
                </a:lnTo>
                <a:lnTo>
                  <a:pt x="8772" y="95572"/>
                </a:lnTo>
                <a:lnTo>
                  <a:pt x="8550" y="95444"/>
                </a:lnTo>
                <a:lnTo>
                  <a:pt x="8361" y="95466"/>
                </a:lnTo>
                <a:lnTo>
                  <a:pt x="8316" y="95688"/>
                </a:lnTo>
                <a:lnTo>
                  <a:pt x="8000" y="95455"/>
                </a:lnTo>
                <a:lnTo>
                  <a:pt x="7866" y="95166"/>
                </a:lnTo>
                <a:lnTo>
                  <a:pt x="7966" y="95061"/>
                </a:lnTo>
                <a:lnTo>
                  <a:pt x="8133" y="95200"/>
                </a:lnTo>
                <a:lnTo>
                  <a:pt x="8455" y="95283"/>
                </a:lnTo>
                <a:lnTo>
                  <a:pt x="8772" y="95222"/>
                </a:lnTo>
                <a:lnTo>
                  <a:pt x="8788" y="95072"/>
                </a:lnTo>
                <a:lnTo>
                  <a:pt x="8644" y="95088"/>
                </a:lnTo>
                <a:lnTo>
                  <a:pt x="8277" y="95083"/>
                </a:lnTo>
                <a:lnTo>
                  <a:pt x="8183" y="95005"/>
                </a:lnTo>
                <a:lnTo>
                  <a:pt x="8238" y="94933"/>
                </a:lnTo>
                <a:lnTo>
                  <a:pt x="8472" y="94994"/>
                </a:lnTo>
                <a:lnTo>
                  <a:pt x="8744" y="94933"/>
                </a:lnTo>
                <a:lnTo>
                  <a:pt x="8783" y="94800"/>
                </a:lnTo>
                <a:lnTo>
                  <a:pt x="8433" y="94811"/>
                </a:lnTo>
                <a:lnTo>
                  <a:pt x="8255" y="94694"/>
                </a:lnTo>
                <a:lnTo>
                  <a:pt x="7955" y="94772"/>
                </a:lnTo>
                <a:lnTo>
                  <a:pt x="7766" y="94772"/>
                </a:lnTo>
                <a:lnTo>
                  <a:pt x="7638" y="94650"/>
                </a:lnTo>
                <a:lnTo>
                  <a:pt x="7700" y="94394"/>
                </a:lnTo>
                <a:lnTo>
                  <a:pt x="7950" y="94327"/>
                </a:lnTo>
                <a:lnTo>
                  <a:pt x="8116" y="94455"/>
                </a:lnTo>
                <a:lnTo>
                  <a:pt x="8383" y="94477"/>
                </a:lnTo>
                <a:lnTo>
                  <a:pt x="8544" y="94316"/>
                </a:lnTo>
                <a:lnTo>
                  <a:pt x="8277" y="94316"/>
                </a:lnTo>
                <a:lnTo>
                  <a:pt x="8077" y="94200"/>
                </a:lnTo>
                <a:lnTo>
                  <a:pt x="7750" y="94188"/>
                </a:lnTo>
                <a:lnTo>
                  <a:pt x="7777" y="94083"/>
                </a:lnTo>
                <a:lnTo>
                  <a:pt x="8166" y="93972"/>
                </a:lnTo>
                <a:lnTo>
                  <a:pt x="8316" y="94050"/>
                </a:lnTo>
                <a:lnTo>
                  <a:pt x="8483" y="94000"/>
                </a:lnTo>
                <a:lnTo>
                  <a:pt x="8433" y="93855"/>
                </a:lnTo>
                <a:lnTo>
                  <a:pt x="8433" y="93705"/>
                </a:lnTo>
                <a:lnTo>
                  <a:pt x="8594" y="93544"/>
                </a:lnTo>
                <a:lnTo>
                  <a:pt x="8938" y="93544"/>
                </a:lnTo>
                <a:lnTo>
                  <a:pt x="9183" y="93600"/>
                </a:lnTo>
                <a:lnTo>
                  <a:pt x="9261" y="93511"/>
                </a:lnTo>
                <a:lnTo>
                  <a:pt x="8833" y="93450"/>
                </a:lnTo>
                <a:lnTo>
                  <a:pt x="8705" y="93300"/>
                </a:lnTo>
                <a:lnTo>
                  <a:pt x="8572" y="93255"/>
                </a:lnTo>
                <a:lnTo>
                  <a:pt x="8433" y="93494"/>
                </a:lnTo>
                <a:lnTo>
                  <a:pt x="8183" y="93616"/>
                </a:lnTo>
                <a:lnTo>
                  <a:pt x="8005" y="93761"/>
                </a:lnTo>
                <a:lnTo>
                  <a:pt x="7916" y="93672"/>
                </a:lnTo>
                <a:lnTo>
                  <a:pt x="7933" y="93461"/>
                </a:lnTo>
                <a:lnTo>
                  <a:pt x="7900" y="93244"/>
                </a:lnTo>
                <a:lnTo>
                  <a:pt x="8000" y="93011"/>
                </a:lnTo>
                <a:lnTo>
                  <a:pt x="8344" y="92827"/>
                </a:lnTo>
                <a:lnTo>
                  <a:pt x="8494" y="92622"/>
                </a:lnTo>
                <a:lnTo>
                  <a:pt x="9133" y="92116"/>
                </a:lnTo>
                <a:lnTo>
                  <a:pt x="9327" y="92011"/>
                </a:lnTo>
                <a:lnTo>
                  <a:pt x="9438" y="92194"/>
                </a:lnTo>
                <a:lnTo>
                  <a:pt x="9450" y="92605"/>
                </a:lnTo>
                <a:lnTo>
                  <a:pt x="9600" y="92838"/>
                </a:lnTo>
                <a:lnTo>
                  <a:pt x="9688" y="92761"/>
                </a:lnTo>
                <a:lnTo>
                  <a:pt x="9600" y="92400"/>
                </a:lnTo>
                <a:lnTo>
                  <a:pt x="9600" y="91966"/>
                </a:lnTo>
                <a:lnTo>
                  <a:pt x="9855" y="91850"/>
                </a:lnTo>
                <a:lnTo>
                  <a:pt x="10166" y="91850"/>
                </a:lnTo>
                <a:lnTo>
                  <a:pt x="9916" y="91766"/>
                </a:lnTo>
                <a:lnTo>
                  <a:pt x="9600" y="91766"/>
                </a:lnTo>
                <a:lnTo>
                  <a:pt x="9411" y="91827"/>
                </a:lnTo>
                <a:lnTo>
                  <a:pt x="9277" y="91661"/>
                </a:lnTo>
                <a:lnTo>
                  <a:pt x="9350" y="91466"/>
                </a:lnTo>
                <a:lnTo>
                  <a:pt x="9627" y="91344"/>
                </a:lnTo>
                <a:lnTo>
                  <a:pt x="9905" y="91133"/>
                </a:lnTo>
                <a:lnTo>
                  <a:pt x="10116" y="90755"/>
                </a:lnTo>
                <a:lnTo>
                  <a:pt x="10044" y="90538"/>
                </a:lnTo>
                <a:lnTo>
                  <a:pt x="9955" y="90594"/>
                </a:lnTo>
                <a:lnTo>
                  <a:pt x="9888" y="90850"/>
                </a:lnTo>
                <a:lnTo>
                  <a:pt x="9661" y="91077"/>
                </a:lnTo>
                <a:lnTo>
                  <a:pt x="9377" y="91100"/>
                </a:lnTo>
                <a:lnTo>
                  <a:pt x="9122" y="91477"/>
                </a:lnTo>
                <a:lnTo>
                  <a:pt x="8733" y="91783"/>
                </a:lnTo>
                <a:lnTo>
                  <a:pt x="8344" y="91933"/>
                </a:lnTo>
                <a:lnTo>
                  <a:pt x="8155" y="91677"/>
                </a:lnTo>
                <a:lnTo>
                  <a:pt x="8216" y="91538"/>
                </a:lnTo>
                <a:lnTo>
                  <a:pt x="8433" y="91477"/>
                </a:lnTo>
                <a:lnTo>
                  <a:pt x="8227" y="91422"/>
                </a:lnTo>
                <a:lnTo>
                  <a:pt x="7838" y="91572"/>
                </a:lnTo>
                <a:lnTo>
                  <a:pt x="7700" y="91433"/>
                </a:lnTo>
                <a:lnTo>
                  <a:pt x="7761" y="91294"/>
                </a:lnTo>
                <a:lnTo>
                  <a:pt x="8094" y="91044"/>
                </a:lnTo>
                <a:lnTo>
                  <a:pt x="8322" y="90927"/>
                </a:lnTo>
                <a:lnTo>
                  <a:pt x="8550" y="90972"/>
                </a:lnTo>
                <a:lnTo>
                  <a:pt x="8644" y="90850"/>
                </a:lnTo>
                <a:lnTo>
                  <a:pt x="8655" y="90711"/>
                </a:lnTo>
                <a:lnTo>
                  <a:pt x="8494" y="90583"/>
                </a:lnTo>
                <a:lnTo>
                  <a:pt x="8544" y="90466"/>
                </a:lnTo>
                <a:lnTo>
                  <a:pt x="8672" y="90338"/>
                </a:lnTo>
                <a:lnTo>
                  <a:pt x="8566" y="90222"/>
                </a:lnTo>
                <a:lnTo>
                  <a:pt x="8344" y="90350"/>
                </a:lnTo>
                <a:lnTo>
                  <a:pt x="8216" y="90350"/>
                </a:lnTo>
                <a:lnTo>
                  <a:pt x="8116" y="90111"/>
                </a:lnTo>
                <a:lnTo>
                  <a:pt x="8077" y="89488"/>
                </a:lnTo>
                <a:lnTo>
                  <a:pt x="7950" y="89283"/>
                </a:lnTo>
                <a:lnTo>
                  <a:pt x="7927" y="89050"/>
                </a:lnTo>
                <a:lnTo>
                  <a:pt x="8027" y="88833"/>
                </a:lnTo>
                <a:lnTo>
                  <a:pt x="8377" y="88866"/>
                </a:lnTo>
                <a:lnTo>
                  <a:pt x="8633" y="88994"/>
                </a:lnTo>
                <a:lnTo>
                  <a:pt x="8966" y="88972"/>
                </a:lnTo>
                <a:lnTo>
                  <a:pt x="9272" y="89133"/>
                </a:lnTo>
                <a:lnTo>
                  <a:pt x="9172" y="88972"/>
                </a:lnTo>
                <a:lnTo>
                  <a:pt x="8950" y="88900"/>
                </a:lnTo>
                <a:lnTo>
                  <a:pt x="8688" y="88900"/>
                </a:lnTo>
                <a:lnTo>
                  <a:pt x="8505" y="88683"/>
                </a:lnTo>
                <a:lnTo>
                  <a:pt x="8277" y="88494"/>
                </a:lnTo>
                <a:lnTo>
                  <a:pt x="8266" y="88355"/>
                </a:lnTo>
                <a:lnTo>
                  <a:pt x="8433" y="88050"/>
                </a:lnTo>
                <a:lnTo>
                  <a:pt x="8583" y="87988"/>
                </a:lnTo>
                <a:lnTo>
                  <a:pt x="8711" y="87722"/>
                </a:lnTo>
                <a:lnTo>
                  <a:pt x="8688" y="87411"/>
                </a:lnTo>
                <a:lnTo>
                  <a:pt x="8583" y="87438"/>
                </a:lnTo>
                <a:lnTo>
                  <a:pt x="8333" y="87761"/>
                </a:lnTo>
                <a:lnTo>
                  <a:pt x="8094" y="87944"/>
                </a:lnTo>
                <a:lnTo>
                  <a:pt x="7677" y="88083"/>
                </a:lnTo>
                <a:lnTo>
                  <a:pt x="7472" y="88322"/>
                </a:lnTo>
                <a:lnTo>
                  <a:pt x="7422" y="88550"/>
                </a:lnTo>
                <a:lnTo>
                  <a:pt x="7261" y="88505"/>
                </a:lnTo>
                <a:lnTo>
                  <a:pt x="7061" y="88072"/>
                </a:lnTo>
                <a:lnTo>
                  <a:pt x="6944" y="87633"/>
                </a:lnTo>
                <a:lnTo>
                  <a:pt x="7005" y="86872"/>
                </a:lnTo>
                <a:lnTo>
                  <a:pt x="7100" y="86388"/>
                </a:lnTo>
                <a:lnTo>
                  <a:pt x="7061" y="86194"/>
                </a:lnTo>
                <a:lnTo>
                  <a:pt x="6822" y="86166"/>
                </a:lnTo>
                <a:lnTo>
                  <a:pt x="6811" y="85744"/>
                </a:lnTo>
                <a:lnTo>
                  <a:pt x="7011" y="85605"/>
                </a:lnTo>
                <a:lnTo>
                  <a:pt x="7138" y="85733"/>
                </a:lnTo>
                <a:lnTo>
                  <a:pt x="7288" y="85800"/>
                </a:lnTo>
                <a:lnTo>
                  <a:pt x="7227" y="85488"/>
                </a:lnTo>
                <a:lnTo>
                  <a:pt x="7500" y="85250"/>
                </a:lnTo>
                <a:lnTo>
                  <a:pt x="7638" y="84855"/>
                </a:lnTo>
                <a:lnTo>
                  <a:pt x="7855" y="84805"/>
                </a:lnTo>
                <a:lnTo>
                  <a:pt x="8155" y="84855"/>
                </a:lnTo>
                <a:lnTo>
                  <a:pt x="8305" y="84716"/>
                </a:lnTo>
                <a:lnTo>
                  <a:pt x="8127" y="84694"/>
                </a:lnTo>
                <a:lnTo>
                  <a:pt x="8094" y="84594"/>
                </a:lnTo>
                <a:lnTo>
                  <a:pt x="8472" y="84133"/>
                </a:lnTo>
                <a:lnTo>
                  <a:pt x="8622" y="83877"/>
                </a:lnTo>
                <a:lnTo>
                  <a:pt x="9005" y="83644"/>
                </a:lnTo>
                <a:lnTo>
                  <a:pt x="9033" y="83505"/>
                </a:lnTo>
                <a:lnTo>
                  <a:pt x="8855" y="83461"/>
                </a:lnTo>
                <a:lnTo>
                  <a:pt x="8805" y="83311"/>
                </a:lnTo>
                <a:lnTo>
                  <a:pt x="8466" y="83611"/>
                </a:lnTo>
                <a:lnTo>
                  <a:pt x="8416" y="83933"/>
                </a:lnTo>
                <a:lnTo>
                  <a:pt x="7955" y="84488"/>
                </a:lnTo>
                <a:lnTo>
                  <a:pt x="7866" y="84488"/>
                </a:lnTo>
                <a:lnTo>
                  <a:pt x="7900" y="84283"/>
                </a:lnTo>
                <a:lnTo>
                  <a:pt x="8183" y="83866"/>
                </a:lnTo>
                <a:lnTo>
                  <a:pt x="8238" y="83383"/>
                </a:lnTo>
                <a:lnTo>
                  <a:pt x="8594" y="82655"/>
                </a:lnTo>
                <a:lnTo>
                  <a:pt x="8722" y="82333"/>
                </a:lnTo>
                <a:lnTo>
                  <a:pt x="8644" y="82288"/>
                </a:lnTo>
                <a:lnTo>
                  <a:pt x="8661" y="82200"/>
                </a:lnTo>
                <a:lnTo>
                  <a:pt x="8661" y="81966"/>
                </a:lnTo>
                <a:lnTo>
                  <a:pt x="8755" y="81916"/>
                </a:lnTo>
                <a:lnTo>
                  <a:pt x="8744" y="81777"/>
                </a:lnTo>
                <a:lnTo>
                  <a:pt x="8805" y="81661"/>
                </a:lnTo>
                <a:lnTo>
                  <a:pt x="8744" y="81500"/>
                </a:lnTo>
                <a:lnTo>
                  <a:pt x="8600" y="81427"/>
                </a:lnTo>
                <a:lnTo>
                  <a:pt x="8583" y="81127"/>
                </a:lnTo>
                <a:lnTo>
                  <a:pt x="8444" y="80838"/>
                </a:lnTo>
                <a:lnTo>
                  <a:pt x="8155" y="80616"/>
                </a:lnTo>
                <a:lnTo>
                  <a:pt x="7972" y="80472"/>
                </a:lnTo>
                <a:lnTo>
                  <a:pt x="7916" y="80272"/>
                </a:lnTo>
                <a:lnTo>
                  <a:pt x="7655" y="79900"/>
                </a:lnTo>
                <a:lnTo>
                  <a:pt x="7461" y="79816"/>
                </a:lnTo>
                <a:lnTo>
                  <a:pt x="7227" y="79811"/>
                </a:lnTo>
                <a:lnTo>
                  <a:pt x="7227" y="79700"/>
                </a:lnTo>
                <a:lnTo>
                  <a:pt x="7316" y="79555"/>
                </a:lnTo>
                <a:lnTo>
                  <a:pt x="7283" y="79344"/>
                </a:lnTo>
                <a:lnTo>
                  <a:pt x="7155" y="79216"/>
                </a:lnTo>
                <a:lnTo>
                  <a:pt x="7094" y="79044"/>
                </a:lnTo>
                <a:lnTo>
                  <a:pt x="7250" y="78900"/>
                </a:lnTo>
                <a:lnTo>
                  <a:pt x="7344" y="78861"/>
                </a:lnTo>
                <a:lnTo>
                  <a:pt x="7311" y="78733"/>
                </a:lnTo>
                <a:lnTo>
                  <a:pt x="7155" y="78622"/>
                </a:lnTo>
                <a:lnTo>
                  <a:pt x="7005" y="78616"/>
                </a:lnTo>
                <a:lnTo>
                  <a:pt x="7005" y="78444"/>
                </a:lnTo>
                <a:lnTo>
                  <a:pt x="7227" y="78272"/>
                </a:lnTo>
                <a:lnTo>
                  <a:pt x="7183" y="77183"/>
                </a:lnTo>
                <a:lnTo>
                  <a:pt x="7194" y="76133"/>
                </a:lnTo>
                <a:lnTo>
                  <a:pt x="7288" y="75277"/>
                </a:lnTo>
                <a:lnTo>
                  <a:pt x="7211" y="75016"/>
                </a:lnTo>
                <a:lnTo>
                  <a:pt x="7183" y="74750"/>
                </a:lnTo>
                <a:lnTo>
                  <a:pt x="7311" y="74472"/>
                </a:lnTo>
                <a:lnTo>
                  <a:pt x="7272" y="74205"/>
                </a:lnTo>
                <a:lnTo>
                  <a:pt x="7144" y="73966"/>
                </a:lnTo>
                <a:lnTo>
                  <a:pt x="7094" y="73427"/>
                </a:lnTo>
                <a:lnTo>
                  <a:pt x="6783" y="73055"/>
                </a:lnTo>
                <a:lnTo>
                  <a:pt x="6683" y="72511"/>
                </a:lnTo>
                <a:lnTo>
                  <a:pt x="6755" y="72250"/>
                </a:lnTo>
                <a:lnTo>
                  <a:pt x="6466" y="71394"/>
                </a:lnTo>
                <a:lnTo>
                  <a:pt x="6522" y="71188"/>
                </a:lnTo>
                <a:lnTo>
                  <a:pt x="6733" y="70794"/>
                </a:lnTo>
                <a:lnTo>
                  <a:pt x="6666" y="70566"/>
                </a:lnTo>
                <a:lnTo>
                  <a:pt x="6655" y="70288"/>
                </a:lnTo>
                <a:lnTo>
                  <a:pt x="6366" y="70038"/>
                </a:lnTo>
                <a:lnTo>
                  <a:pt x="5944" y="70072"/>
                </a:lnTo>
                <a:lnTo>
                  <a:pt x="5472" y="70222"/>
                </a:lnTo>
                <a:lnTo>
                  <a:pt x="5361" y="70300"/>
                </a:lnTo>
                <a:lnTo>
                  <a:pt x="4866" y="70466"/>
                </a:lnTo>
                <a:lnTo>
                  <a:pt x="4555" y="70800"/>
                </a:lnTo>
                <a:lnTo>
                  <a:pt x="4166" y="71422"/>
                </a:lnTo>
                <a:lnTo>
                  <a:pt x="3838" y="71616"/>
                </a:lnTo>
                <a:lnTo>
                  <a:pt x="3383" y="71683"/>
                </a:lnTo>
                <a:lnTo>
                  <a:pt x="2855" y="71777"/>
                </a:lnTo>
                <a:lnTo>
                  <a:pt x="2755" y="71800"/>
                </a:lnTo>
                <a:lnTo>
                  <a:pt x="2766" y="71561"/>
                </a:lnTo>
                <a:lnTo>
                  <a:pt x="3011" y="71166"/>
                </a:lnTo>
                <a:lnTo>
                  <a:pt x="2872" y="70777"/>
                </a:lnTo>
                <a:lnTo>
                  <a:pt x="2472" y="69072"/>
                </a:lnTo>
                <a:lnTo>
                  <a:pt x="2227" y="68300"/>
                </a:lnTo>
                <a:lnTo>
                  <a:pt x="2116" y="67938"/>
                </a:lnTo>
                <a:lnTo>
                  <a:pt x="2405" y="67283"/>
                </a:lnTo>
                <a:lnTo>
                  <a:pt x="1722" y="67183"/>
                </a:lnTo>
                <a:lnTo>
                  <a:pt x="1194" y="67500"/>
                </a:lnTo>
                <a:lnTo>
                  <a:pt x="900" y="67338"/>
                </a:lnTo>
                <a:lnTo>
                  <a:pt x="0" y="67322"/>
                </a:lnTo>
                <a:lnTo>
                  <a:pt x="16000" y="35844"/>
                </a:lnTo>
                <a:lnTo>
                  <a:pt x="16066" y="36033"/>
                </a:lnTo>
                <a:lnTo>
                  <a:pt x="16222" y="36033"/>
                </a:lnTo>
                <a:lnTo>
                  <a:pt x="17000" y="36650"/>
                </a:lnTo>
                <a:lnTo>
                  <a:pt x="17238" y="36655"/>
                </a:lnTo>
                <a:lnTo>
                  <a:pt x="17488" y="36894"/>
                </a:lnTo>
                <a:lnTo>
                  <a:pt x="17588" y="37105"/>
                </a:lnTo>
                <a:lnTo>
                  <a:pt x="17700" y="37100"/>
                </a:lnTo>
                <a:lnTo>
                  <a:pt x="17966" y="37322"/>
                </a:lnTo>
                <a:lnTo>
                  <a:pt x="17966" y="37583"/>
                </a:lnTo>
                <a:lnTo>
                  <a:pt x="18272" y="37933"/>
                </a:lnTo>
                <a:lnTo>
                  <a:pt x="18216" y="38105"/>
                </a:lnTo>
                <a:lnTo>
                  <a:pt x="18255" y="38200"/>
                </a:lnTo>
                <a:lnTo>
                  <a:pt x="18122" y="38533"/>
                </a:lnTo>
                <a:lnTo>
                  <a:pt x="18233" y="38844"/>
                </a:lnTo>
                <a:lnTo>
                  <a:pt x="18366" y="38911"/>
                </a:lnTo>
                <a:lnTo>
                  <a:pt x="18461" y="38772"/>
                </a:lnTo>
                <a:lnTo>
                  <a:pt x="18544" y="38827"/>
                </a:lnTo>
                <a:lnTo>
                  <a:pt x="18550" y="39283"/>
                </a:lnTo>
                <a:lnTo>
                  <a:pt x="18655" y="39722"/>
                </a:lnTo>
                <a:lnTo>
                  <a:pt x="19111" y="40244"/>
                </a:lnTo>
                <a:lnTo>
                  <a:pt x="19350" y="40444"/>
                </a:lnTo>
                <a:lnTo>
                  <a:pt x="19450" y="40361"/>
                </a:lnTo>
                <a:lnTo>
                  <a:pt x="19627" y="40477"/>
                </a:lnTo>
                <a:lnTo>
                  <a:pt x="19666" y="40722"/>
                </a:lnTo>
                <a:lnTo>
                  <a:pt x="19844" y="40822"/>
                </a:lnTo>
                <a:lnTo>
                  <a:pt x="19916" y="40800"/>
                </a:lnTo>
                <a:lnTo>
                  <a:pt x="20205" y="41250"/>
                </a:lnTo>
                <a:lnTo>
                  <a:pt x="20233" y="41633"/>
                </a:lnTo>
                <a:lnTo>
                  <a:pt x="20394" y="41711"/>
                </a:lnTo>
                <a:lnTo>
                  <a:pt x="20511" y="41944"/>
                </a:lnTo>
                <a:lnTo>
                  <a:pt x="20711" y="41955"/>
                </a:lnTo>
                <a:lnTo>
                  <a:pt x="21016" y="42405"/>
                </a:lnTo>
                <a:lnTo>
                  <a:pt x="21016" y="42600"/>
                </a:lnTo>
                <a:lnTo>
                  <a:pt x="21155" y="42677"/>
                </a:lnTo>
                <a:lnTo>
                  <a:pt x="21111" y="42900"/>
                </a:lnTo>
                <a:lnTo>
                  <a:pt x="20838" y="43244"/>
                </a:lnTo>
                <a:lnTo>
                  <a:pt x="20672" y="43511"/>
                </a:lnTo>
                <a:lnTo>
                  <a:pt x="21250" y="42977"/>
                </a:lnTo>
                <a:lnTo>
                  <a:pt x="21455" y="42861"/>
                </a:lnTo>
                <a:lnTo>
                  <a:pt x="21588" y="42911"/>
                </a:lnTo>
                <a:lnTo>
                  <a:pt x="21655" y="42516"/>
                </a:lnTo>
                <a:lnTo>
                  <a:pt x="21605" y="41688"/>
                </a:lnTo>
                <a:lnTo>
                  <a:pt x="21638" y="41205"/>
                </a:lnTo>
                <a:lnTo>
                  <a:pt x="21783" y="40927"/>
                </a:lnTo>
                <a:lnTo>
                  <a:pt x="22244" y="40766"/>
                </a:lnTo>
                <a:lnTo>
                  <a:pt x="22600" y="40550"/>
                </a:lnTo>
                <a:lnTo>
                  <a:pt x="22822" y="40338"/>
                </a:lnTo>
                <a:lnTo>
                  <a:pt x="23077" y="40261"/>
                </a:lnTo>
                <a:lnTo>
                  <a:pt x="23205" y="40066"/>
                </a:lnTo>
                <a:lnTo>
                  <a:pt x="23394" y="40038"/>
                </a:lnTo>
                <a:lnTo>
                  <a:pt x="23600" y="39927"/>
                </a:lnTo>
                <a:lnTo>
                  <a:pt x="23916" y="39927"/>
                </a:lnTo>
                <a:lnTo>
                  <a:pt x="23983" y="39972"/>
                </a:lnTo>
                <a:lnTo>
                  <a:pt x="24261" y="39972"/>
                </a:lnTo>
                <a:lnTo>
                  <a:pt x="24383" y="40077"/>
                </a:lnTo>
                <a:lnTo>
                  <a:pt x="24727" y="39661"/>
                </a:lnTo>
                <a:lnTo>
                  <a:pt x="24861" y="39338"/>
                </a:lnTo>
                <a:lnTo>
                  <a:pt x="25038" y="39305"/>
                </a:lnTo>
                <a:lnTo>
                  <a:pt x="25277" y="39372"/>
                </a:lnTo>
                <a:lnTo>
                  <a:pt x="25427" y="39266"/>
                </a:lnTo>
                <a:lnTo>
                  <a:pt x="25388" y="39144"/>
                </a:lnTo>
                <a:lnTo>
                  <a:pt x="25583" y="39133"/>
                </a:lnTo>
                <a:lnTo>
                  <a:pt x="25716" y="39300"/>
                </a:lnTo>
                <a:lnTo>
                  <a:pt x="26500" y="39222"/>
                </a:lnTo>
                <a:lnTo>
                  <a:pt x="27150" y="38994"/>
                </a:lnTo>
                <a:lnTo>
                  <a:pt x="27388" y="38827"/>
                </a:lnTo>
                <a:lnTo>
                  <a:pt x="27516" y="38816"/>
                </a:lnTo>
                <a:lnTo>
                  <a:pt x="27655" y="39050"/>
                </a:lnTo>
                <a:lnTo>
                  <a:pt x="27833" y="38944"/>
                </a:lnTo>
                <a:lnTo>
                  <a:pt x="27933" y="38638"/>
                </a:lnTo>
                <a:lnTo>
                  <a:pt x="28388" y="38427"/>
                </a:lnTo>
                <a:lnTo>
                  <a:pt x="28677" y="38427"/>
                </a:lnTo>
                <a:lnTo>
                  <a:pt x="28761" y="38544"/>
                </a:lnTo>
                <a:lnTo>
                  <a:pt x="28900" y="38544"/>
                </a:lnTo>
                <a:lnTo>
                  <a:pt x="28966" y="38705"/>
                </a:lnTo>
                <a:lnTo>
                  <a:pt x="29194" y="38655"/>
                </a:lnTo>
                <a:lnTo>
                  <a:pt x="29205" y="38450"/>
                </a:lnTo>
                <a:lnTo>
                  <a:pt x="29294" y="38300"/>
                </a:lnTo>
                <a:lnTo>
                  <a:pt x="29494" y="38427"/>
                </a:lnTo>
                <a:lnTo>
                  <a:pt x="29494" y="38705"/>
                </a:lnTo>
                <a:lnTo>
                  <a:pt x="29633" y="38844"/>
                </a:lnTo>
                <a:lnTo>
                  <a:pt x="29527" y="38983"/>
                </a:lnTo>
                <a:lnTo>
                  <a:pt x="29394" y="38983"/>
                </a:lnTo>
                <a:lnTo>
                  <a:pt x="29327" y="39266"/>
                </a:lnTo>
                <a:lnTo>
                  <a:pt x="28711" y="39450"/>
                </a:lnTo>
                <a:lnTo>
                  <a:pt x="28172" y="39616"/>
                </a:lnTo>
                <a:lnTo>
                  <a:pt x="27994" y="39877"/>
                </a:lnTo>
                <a:lnTo>
                  <a:pt x="27666" y="39972"/>
                </a:lnTo>
                <a:lnTo>
                  <a:pt x="27444" y="39938"/>
                </a:lnTo>
                <a:lnTo>
                  <a:pt x="27244" y="40100"/>
                </a:lnTo>
                <a:lnTo>
                  <a:pt x="27105" y="40100"/>
                </a:lnTo>
                <a:lnTo>
                  <a:pt x="27011" y="39900"/>
                </a:lnTo>
                <a:lnTo>
                  <a:pt x="26577" y="40111"/>
                </a:lnTo>
                <a:lnTo>
                  <a:pt x="26161" y="40088"/>
                </a:lnTo>
                <a:lnTo>
                  <a:pt x="26083" y="40200"/>
                </a:lnTo>
                <a:lnTo>
                  <a:pt x="25594" y="40155"/>
                </a:lnTo>
                <a:lnTo>
                  <a:pt x="25300" y="40283"/>
                </a:lnTo>
                <a:lnTo>
                  <a:pt x="25088" y="40627"/>
                </a:lnTo>
                <a:lnTo>
                  <a:pt x="24450" y="40927"/>
                </a:lnTo>
                <a:lnTo>
                  <a:pt x="24411" y="40800"/>
                </a:lnTo>
                <a:lnTo>
                  <a:pt x="24083" y="41055"/>
                </a:lnTo>
                <a:lnTo>
                  <a:pt x="24033" y="41272"/>
                </a:lnTo>
                <a:lnTo>
                  <a:pt x="23827" y="41377"/>
                </a:lnTo>
                <a:lnTo>
                  <a:pt x="23688" y="41227"/>
                </a:lnTo>
                <a:lnTo>
                  <a:pt x="23427" y="41461"/>
                </a:lnTo>
                <a:lnTo>
                  <a:pt x="23261" y="41755"/>
                </a:lnTo>
                <a:lnTo>
                  <a:pt x="23066" y="41766"/>
                </a:lnTo>
                <a:lnTo>
                  <a:pt x="22927" y="42011"/>
                </a:lnTo>
                <a:lnTo>
                  <a:pt x="23166" y="42344"/>
                </a:lnTo>
                <a:lnTo>
                  <a:pt x="23438" y="42494"/>
                </a:lnTo>
                <a:lnTo>
                  <a:pt x="23161" y="42150"/>
                </a:lnTo>
                <a:lnTo>
                  <a:pt x="23200" y="42044"/>
                </a:lnTo>
                <a:lnTo>
                  <a:pt x="23461" y="42127"/>
                </a:lnTo>
                <a:lnTo>
                  <a:pt x="23600" y="42022"/>
                </a:lnTo>
                <a:lnTo>
                  <a:pt x="23838" y="42105"/>
                </a:lnTo>
                <a:lnTo>
                  <a:pt x="23738" y="41850"/>
                </a:lnTo>
                <a:lnTo>
                  <a:pt x="24077" y="41461"/>
                </a:lnTo>
                <a:lnTo>
                  <a:pt x="24538" y="41333"/>
                </a:lnTo>
                <a:lnTo>
                  <a:pt x="24794" y="41333"/>
                </a:lnTo>
                <a:lnTo>
                  <a:pt x="25511" y="40838"/>
                </a:lnTo>
                <a:lnTo>
                  <a:pt x="25572" y="40600"/>
                </a:lnTo>
                <a:lnTo>
                  <a:pt x="25788" y="40538"/>
                </a:lnTo>
                <a:lnTo>
                  <a:pt x="25972" y="40750"/>
                </a:lnTo>
                <a:lnTo>
                  <a:pt x="26150" y="40600"/>
                </a:lnTo>
                <a:lnTo>
                  <a:pt x="26350" y="40561"/>
                </a:lnTo>
                <a:lnTo>
                  <a:pt x="26388" y="40688"/>
                </a:lnTo>
                <a:lnTo>
                  <a:pt x="26811" y="40388"/>
                </a:lnTo>
                <a:lnTo>
                  <a:pt x="26911" y="40561"/>
                </a:lnTo>
                <a:lnTo>
                  <a:pt x="26566" y="41033"/>
                </a:lnTo>
                <a:lnTo>
                  <a:pt x="26611" y="41272"/>
                </a:lnTo>
                <a:lnTo>
                  <a:pt x="26911" y="40750"/>
                </a:lnTo>
                <a:lnTo>
                  <a:pt x="27344" y="40644"/>
                </a:lnTo>
                <a:lnTo>
                  <a:pt x="28144" y="40000"/>
                </a:lnTo>
                <a:lnTo>
                  <a:pt x="28561" y="40000"/>
                </a:lnTo>
                <a:lnTo>
                  <a:pt x="28877" y="39788"/>
                </a:lnTo>
                <a:lnTo>
                  <a:pt x="29377" y="39766"/>
                </a:lnTo>
                <a:lnTo>
                  <a:pt x="29616" y="39616"/>
                </a:lnTo>
                <a:lnTo>
                  <a:pt x="29855" y="39616"/>
                </a:lnTo>
                <a:lnTo>
                  <a:pt x="29777" y="39916"/>
                </a:lnTo>
                <a:lnTo>
                  <a:pt x="29416" y="40044"/>
                </a:lnTo>
                <a:lnTo>
                  <a:pt x="29416" y="40283"/>
                </a:lnTo>
                <a:lnTo>
                  <a:pt x="29638" y="40455"/>
                </a:lnTo>
                <a:lnTo>
                  <a:pt x="29977" y="40044"/>
                </a:lnTo>
                <a:lnTo>
                  <a:pt x="30611" y="39722"/>
                </a:lnTo>
                <a:lnTo>
                  <a:pt x="30750" y="39744"/>
                </a:lnTo>
                <a:lnTo>
                  <a:pt x="30733" y="39550"/>
                </a:lnTo>
                <a:lnTo>
                  <a:pt x="30994" y="39333"/>
                </a:lnTo>
                <a:lnTo>
                  <a:pt x="31211" y="39444"/>
                </a:lnTo>
                <a:lnTo>
                  <a:pt x="31233" y="39205"/>
                </a:lnTo>
                <a:lnTo>
                  <a:pt x="31311" y="39033"/>
                </a:lnTo>
                <a:lnTo>
                  <a:pt x="31494" y="39227"/>
                </a:lnTo>
                <a:lnTo>
                  <a:pt x="31711" y="39288"/>
                </a:lnTo>
                <a:lnTo>
                  <a:pt x="31766" y="38844"/>
                </a:lnTo>
                <a:lnTo>
                  <a:pt x="31650" y="38522"/>
                </a:lnTo>
                <a:lnTo>
                  <a:pt x="31788" y="38344"/>
                </a:lnTo>
                <a:lnTo>
                  <a:pt x="31633" y="38150"/>
                </a:lnTo>
                <a:lnTo>
                  <a:pt x="31866" y="37766"/>
                </a:lnTo>
                <a:lnTo>
                  <a:pt x="32266" y="37594"/>
                </a:lnTo>
                <a:lnTo>
                  <a:pt x="32266" y="37983"/>
                </a:lnTo>
                <a:lnTo>
                  <a:pt x="32344" y="39122"/>
                </a:lnTo>
                <a:lnTo>
                  <a:pt x="32188" y="39444"/>
                </a:lnTo>
                <a:lnTo>
                  <a:pt x="32227" y="40366"/>
                </a:lnTo>
                <a:lnTo>
                  <a:pt x="31988" y="40905"/>
                </a:lnTo>
                <a:lnTo>
                  <a:pt x="31972" y="42238"/>
                </a:lnTo>
                <a:lnTo>
                  <a:pt x="32088" y="42600"/>
                </a:lnTo>
                <a:lnTo>
                  <a:pt x="32388" y="42711"/>
                </a:lnTo>
                <a:lnTo>
                  <a:pt x="32566" y="43138"/>
                </a:lnTo>
                <a:lnTo>
                  <a:pt x="33005" y="42883"/>
                </a:lnTo>
                <a:lnTo>
                  <a:pt x="32866" y="42666"/>
                </a:lnTo>
                <a:lnTo>
                  <a:pt x="32605" y="42666"/>
                </a:lnTo>
                <a:lnTo>
                  <a:pt x="32527" y="42472"/>
                </a:lnTo>
                <a:lnTo>
                  <a:pt x="32788" y="42300"/>
                </a:lnTo>
                <a:lnTo>
                  <a:pt x="33044" y="42411"/>
                </a:lnTo>
                <a:lnTo>
                  <a:pt x="33122" y="42088"/>
                </a:lnTo>
                <a:lnTo>
                  <a:pt x="32966" y="42022"/>
                </a:lnTo>
                <a:lnTo>
                  <a:pt x="33244" y="41761"/>
                </a:lnTo>
                <a:lnTo>
                  <a:pt x="33600" y="41783"/>
                </a:lnTo>
                <a:lnTo>
                  <a:pt x="33644" y="42022"/>
                </a:lnTo>
                <a:lnTo>
                  <a:pt x="33861" y="41805"/>
                </a:lnTo>
                <a:lnTo>
                  <a:pt x="33583" y="41250"/>
                </a:lnTo>
                <a:lnTo>
                  <a:pt x="33844" y="41288"/>
                </a:lnTo>
                <a:lnTo>
                  <a:pt x="34361" y="40944"/>
                </a:lnTo>
                <a:lnTo>
                  <a:pt x="34361" y="40711"/>
                </a:lnTo>
                <a:lnTo>
                  <a:pt x="34677" y="40622"/>
                </a:lnTo>
                <a:lnTo>
                  <a:pt x="34738" y="40972"/>
                </a:lnTo>
                <a:lnTo>
                  <a:pt x="34727" y="41183"/>
                </a:lnTo>
                <a:lnTo>
                  <a:pt x="34472" y="41455"/>
                </a:lnTo>
                <a:lnTo>
                  <a:pt x="34505" y="41611"/>
                </a:lnTo>
                <a:lnTo>
                  <a:pt x="34233" y="41855"/>
                </a:lnTo>
                <a:lnTo>
                  <a:pt x="34200" y="42033"/>
                </a:lnTo>
                <a:lnTo>
                  <a:pt x="34305" y="42150"/>
                </a:lnTo>
                <a:lnTo>
                  <a:pt x="34511" y="42088"/>
                </a:lnTo>
                <a:lnTo>
                  <a:pt x="34577" y="42244"/>
                </a:lnTo>
                <a:lnTo>
                  <a:pt x="34516" y="42366"/>
                </a:lnTo>
                <a:lnTo>
                  <a:pt x="34305" y="42472"/>
                </a:lnTo>
                <a:lnTo>
                  <a:pt x="34061" y="42738"/>
                </a:lnTo>
                <a:lnTo>
                  <a:pt x="33900" y="42716"/>
                </a:lnTo>
                <a:lnTo>
                  <a:pt x="33800" y="42861"/>
                </a:lnTo>
                <a:lnTo>
                  <a:pt x="33600" y="43138"/>
                </a:lnTo>
                <a:lnTo>
                  <a:pt x="33766" y="43311"/>
                </a:lnTo>
                <a:lnTo>
                  <a:pt x="34161" y="43377"/>
                </a:lnTo>
                <a:lnTo>
                  <a:pt x="34377" y="43544"/>
                </a:lnTo>
                <a:lnTo>
                  <a:pt x="34638" y="43527"/>
                </a:lnTo>
                <a:lnTo>
                  <a:pt x="34877" y="43288"/>
                </a:lnTo>
                <a:lnTo>
                  <a:pt x="35161" y="43227"/>
                </a:lnTo>
                <a:lnTo>
                  <a:pt x="35433" y="42688"/>
                </a:lnTo>
                <a:lnTo>
                  <a:pt x="35755" y="42344"/>
                </a:lnTo>
                <a:lnTo>
                  <a:pt x="36055" y="42238"/>
                </a:lnTo>
                <a:lnTo>
                  <a:pt x="36233" y="42411"/>
                </a:lnTo>
                <a:lnTo>
                  <a:pt x="36511" y="42450"/>
                </a:lnTo>
                <a:lnTo>
                  <a:pt x="36733" y="42644"/>
                </a:lnTo>
                <a:lnTo>
                  <a:pt x="36972" y="42666"/>
                </a:lnTo>
                <a:lnTo>
                  <a:pt x="37311" y="42944"/>
                </a:lnTo>
                <a:lnTo>
                  <a:pt x="37550" y="42944"/>
                </a:lnTo>
                <a:lnTo>
                  <a:pt x="37550" y="43227"/>
                </a:lnTo>
                <a:lnTo>
                  <a:pt x="37788" y="43933"/>
                </a:lnTo>
                <a:lnTo>
                  <a:pt x="37788" y="44322"/>
                </a:lnTo>
                <a:lnTo>
                  <a:pt x="38105" y="44833"/>
                </a:lnTo>
                <a:lnTo>
                  <a:pt x="39222" y="45588"/>
                </a:lnTo>
                <a:lnTo>
                  <a:pt x="39300" y="45866"/>
                </a:lnTo>
                <a:lnTo>
                  <a:pt x="39683" y="46066"/>
                </a:lnTo>
                <a:lnTo>
                  <a:pt x="40088" y="46538"/>
                </a:lnTo>
                <a:lnTo>
                  <a:pt x="40233" y="46538"/>
                </a:lnTo>
                <a:lnTo>
                  <a:pt x="40511" y="46744"/>
                </a:lnTo>
                <a:lnTo>
                  <a:pt x="40611" y="47000"/>
                </a:lnTo>
                <a:lnTo>
                  <a:pt x="40777" y="47116"/>
                </a:lnTo>
                <a:lnTo>
                  <a:pt x="40916" y="46977"/>
                </a:lnTo>
                <a:lnTo>
                  <a:pt x="41005" y="47161"/>
                </a:lnTo>
                <a:lnTo>
                  <a:pt x="41416" y="47450"/>
                </a:lnTo>
                <a:lnTo>
                  <a:pt x="41644" y="47450"/>
                </a:lnTo>
                <a:lnTo>
                  <a:pt x="41644" y="47738"/>
                </a:lnTo>
                <a:lnTo>
                  <a:pt x="41833" y="48011"/>
                </a:lnTo>
                <a:lnTo>
                  <a:pt x="41933" y="47738"/>
                </a:lnTo>
                <a:lnTo>
                  <a:pt x="41811" y="47555"/>
                </a:lnTo>
                <a:lnTo>
                  <a:pt x="41872" y="47400"/>
                </a:lnTo>
                <a:lnTo>
                  <a:pt x="41622" y="47172"/>
                </a:lnTo>
                <a:lnTo>
                  <a:pt x="41622" y="47011"/>
                </a:lnTo>
                <a:lnTo>
                  <a:pt x="42022" y="47238"/>
                </a:lnTo>
                <a:lnTo>
                  <a:pt x="42111" y="47461"/>
                </a:lnTo>
                <a:lnTo>
                  <a:pt x="42233" y="47450"/>
                </a:lnTo>
                <a:lnTo>
                  <a:pt x="42311" y="47227"/>
                </a:lnTo>
                <a:lnTo>
                  <a:pt x="42416" y="47194"/>
                </a:lnTo>
                <a:lnTo>
                  <a:pt x="42788" y="47577"/>
                </a:lnTo>
                <a:lnTo>
                  <a:pt x="42844" y="47783"/>
                </a:lnTo>
                <a:lnTo>
                  <a:pt x="43027" y="47866"/>
                </a:lnTo>
                <a:lnTo>
                  <a:pt x="43177" y="48244"/>
                </a:lnTo>
                <a:lnTo>
                  <a:pt x="43316" y="48505"/>
                </a:lnTo>
                <a:lnTo>
                  <a:pt x="43344" y="48866"/>
                </a:lnTo>
                <a:lnTo>
                  <a:pt x="43472" y="49211"/>
                </a:lnTo>
                <a:lnTo>
                  <a:pt x="43344" y="49500"/>
                </a:lnTo>
                <a:lnTo>
                  <a:pt x="43316" y="49833"/>
                </a:lnTo>
                <a:lnTo>
                  <a:pt x="43066" y="50133"/>
                </a:lnTo>
                <a:lnTo>
                  <a:pt x="42461" y="49900"/>
                </a:lnTo>
                <a:lnTo>
                  <a:pt x="42122" y="49866"/>
                </a:lnTo>
                <a:lnTo>
                  <a:pt x="42127" y="49983"/>
                </a:lnTo>
                <a:lnTo>
                  <a:pt x="42011" y="50077"/>
                </a:lnTo>
                <a:lnTo>
                  <a:pt x="41661" y="49927"/>
                </a:lnTo>
                <a:lnTo>
                  <a:pt x="41433" y="49916"/>
                </a:lnTo>
                <a:lnTo>
                  <a:pt x="41505" y="50144"/>
                </a:lnTo>
                <a:lnTo>
                  <a:pt x="41272" y="50316"/>
                </a:lnTo>
                <a:lnTo>
                  <a:pt x="41244" y="50627"/>
                </a:lnTo>
                <a:lnTo>
                  <a:pt x="40955" y="50594"/>
                </a:lnTo>
                <a:lnTo>
                  <a:pt x="40705" y="50694"/>
                </a:lnTo>
                <a:lnTo>
                  <a:pt x="40805" y="50844"/>
                </a:lnTo>
                <a:lnTo>
                  <a:pt x="41077" y="50972"/>
                </a:lnTo>
                <a:lnTo>
                  <a:pt x="41155" y="51300"/>
                </a:lnTo>
                <a:lnTo>
                  <a:pt x="41383" y="51505"/>
                </a:lnTo>
                <a:lnTo>
                  <a:pt x="41555" y="51388"/>
                </a:lnTo>
                <a:lnTo>
                  <a:pt x="41872" y="51666"/>
                </a:lnTo>
                <a:lnTo>
                  <a:pt x="41888" y="51922"/>
                </a:lnTo>
                <a:lnTo>
                  <a:pt x="42266" y="51922"/>
                </a:lnTo>
                <a:lnTo>
                  <a:pt x="42694" y="52205"/>
                </a:lnTo>
                <a:lnTo>
                  <a:pt x="43155" y="52238"/>
                </a:lnTo>
                <a:lnTo>
                  <a:pt x="43733" y="52516"/>
                </a:lnTo>
                <a:lnTo>
                  <a:pt x="44083" y="52538"/>
                </a:lnTo>
                <a:lnTo>
                  <a:pt x="44083" y="52377"/>
                </a:lnTo>
                <a:lnTo>
                  <a:pt x="44222" y="52355"/>
                </a:lnTo>
                <a:lnTo>
                  <a:pt x="44466" y="52505"/>
                </a:lnTo>
                <a:lnTo>
                  <a:pt x="44450" y="52738"/>
                </a:lnTo>
                <a:lnTo>
                  <a:pt x="44844" y="52400"/>
                </a:lnTo>
                <a:lnTo>
                  <a:pt x="44988" y="52566"/>
                </a:lnTo>
                <a:lnTo>
                  <a:pt x="45155" y="52550"/>
                </a:lnTo>
                <a:lnTo>
                  <a:pt x="45344" y="52311"/>
                </a:lnTo>
                <a:lnTo>
                  <a:pt x="45466" y="52322"/>
                </a:lnTo>
                <a:lnTo>
                  <a:pt x="45450" y="52461"/>
                </a:lnTo>
                <a:lnTo>
                  <a:pt x="45600" y="52527"/>
                </a:lnTo>
                <a:lnTo>
                  <a:pt x="46038" y="52277"/>
                </a:lnTo>
                <a:lnTo>
                  <a:pt x="46800" y="51977"/>
                </a:lnTo>
                <a:lnTo>
                  <a:pt x="47027" y="51922"/>
                </a:lnTo>
                <a:lnTo>
                  <a:pt x="47016" y="52205"/>
                </a:lnTo>
                <a:lnTo>
                  <a:pt x="46944" y="52355"/>
                </a:lnTo>
                <a:lnTo>
                  <a:pt x="46944" y="52461"/>
                </a:lnTo>
                <a:lnTo>
                  <a:pt x="47077" y="52472"/>
                </a:lnTo>
                <a:lnTo>
                  <a:pt x="47094" y="52783"/>
                </a:lnTo>
                <a:lnTo>
                  <a:pt x="47055" y="53005"/>
                </a:lnTo>
                <a:lnTo>
                  <a:pt x="47127" y="53172"/>
                </a:lnTo>
                <a:lnTo>
                  <a:pt x="47216" y="53233"/>
                </a:lnTo>
                <a:lnTo>
                  <a:pt x="47372" y="53050"/>
                </a:lnTo>
                <a:lnTo>
                  <a:pt x="47544" y="53211"/>
                </a:lnTo>
                <a:lnTo>
                  <a:pt x="47500" y="53472"/>
                </a:lnTo>
                <a:lnTo>
                  <a:pt x="47322" y="53944"/>
                </a:lnTo>
                <a:lnTo>
                  <a:pt x="47383" y="54255"/>
                </a:lnTo>
                <a:lnTo>
                  <a:pt x="47461" y="54316"/>
                </a:lnTo>
                <a:lnTo>
                  <a:pt x="47661" y="54105"/>
                </a:lnTo>
                <a:lnTo>
                  <a:pt x="47700" y="53738"/>
                </a:lnTo>
                <a:lnTo>
                  <a:pt x="47800" y="53555"/>
                </a:lnTo>
                <a:lnTo>
                  <a:pt x="47883" y="53555"/>
                </a:lnTo>
                <a:lnTo>
                  <a:pt x="47855" y="53955"/>
                </a:lnTo>
                <a:lnTo>
                  <a:pt x="47661" y="54438"/>
                </a:lnTo>
                <a:lnTo>
                  <a:pt x="47461" y="54755"/>
                </a:lnTo>
                <a:lnTo>
                  <a:pt x="47444" y="55283"/>
                </a:lnTo>
                <a:lnTo>
                  <a:pt x="47633" y="55605"/>
                </a:lnTo>
                <a:lnTo>
                  <a:pt x="47638" y="56122"/>
                </a:lnTo>
                <a:lnTo>
                  <a:pt x="47544" y="56483"/>
                </a:lnTo>
                <a:lnTo>
                  <a:pt x="47827" y="56711"/>
                </a:lnTo>
                <a:lnTo>
                  <a:pt x="47827" y="56894"/>
                </a:lnTo>
                <a:lnTo>
                  <a:pt x="47711" y="57138"/>
                </a:lnTo>
                <a:lnTo>
                  <a:pt x="47827" y="57288"/>
                </a:lnTo>
                <a:lnTo>
                  <a:pt x="47977" y="57727"/>
                </a:lnTo>
                <a:lnTo>
                  <a:pt x="48033" y="58655"/>
                </a:lnTo>
                <a:lnTo>
                  <a:pt x="48050" y="57727"/>
                </a:lnTo>
                <a:lnTo>
                  <a:pt x="47900" y="57000"/>
                </a:lnTo>
                <a:lnTo>
                  <a:pt x="47977" y="56355"/>
                </a:lnTo>
                <a:lnTo>
                  <a:pt x="48300" y="55733"/>
                </a:lnTo>
                <a:lnTo>
                  <a:pt x="48488" y="55744"/>
                </a:lnTo>
                <a:lnTo>
                  <a:pt x="48488" y="56011"/>
                </a:lnTo>
                <a:lnTo>
                  <a:pt x="48388" y="56055"/>
                </a:lnTo>
                <a:lnTo>
                  <a:pt x="48350" y="56294"/>
                </a:lnTo>
                <a:lnTo>
                  <a:pt x="48450" y="56366"/>
                </a:lnTo>
                <a:lnTo>
                  <a:pt x="48627" y="56238"/>
                </a:lnTo>
                <a:lnTo>
                  <a:pt x="48694" y="56355"/>
                </a:lnTo>
                <a:lnTo>
                  <a:pt x="48816" y="56216"/>
                </a:lnTo>
                <a:lnTo>
                  <a:pt x="48816" y="55916"/>
                </a:lnTo>
                <a:lnTo>
                  <a:pt x="48655" y="55650"/>
                </a:lnTo>
                <a:lnTo>
                  <a:pt x="48644" y="55477"/>
                </a:lnTo>
                <a:lnTo>
                  <a:pt x="48905" y="55405"/>
                </a:lnTo>
                <a:lnTo>
                  <a:pt x="48977" y="55250"/>
                </a:lnTo>
                <a:lnTo>
                  <a:pt x="48727" y="55038"/>
                </a:lnTo>
                <a:lnTo>
                  <a:pt x="48744" y="54833"/>
                </a:lnTo>
                <a:lnTo>
                  <a:pt x="48877" y="54277"/>
                </a:lnTo>
                <a:lnTo>
                  <a:pt x="49116" y="53527"/>
                </a:lnTo>
                <a:lnTo>
                  <a:pt x="49055" y="53277"/>
                </a:lnTo>
                <a:lnTo>
                  <a:pt x="49055" y="53044"/>
                </a:lnTo>
                <a:lnTo>
                  <a:pt x="49233" y="52894"/>
                </a:lnTo>
                <a:lnTo>
                  <a:pt x="49622" y="52850"/>
                </a:lnTo>
                <a:lnTo>
                  <a:pt x="49638" y="52750"/>
                </a:lnTo>
                <a:lnTo>
                  <a:pt x="49761" y="52583"/>
                </a:lnTo>
                <a:lnTo>
                  <a:pt x="49950" y="52550"/>
                </a:lnTo>
                <a:lnTo>
                  <a:pt x="50066" y="52700"/>
                </a:lnTo>
                <a:lnTo>
                  <a:pt x="50266" y="52600"/>
                </a:lnTo>
                <a:lnTo>
                  <a:pt x="50438" y="52355"/>
                </a:lnTo>
                <a:lnTo>
                  <a:pt x="50566" y="52344"/>
                </a:lnTo>
                <a:lnTo>
                  <a:pt x="50566" y="52550"/>
                </a:lnTo>
                <a:lnTo>
                  <a:pt x="50705" y="52472"/>
                </a:lnTo>
                <a:lnTo>
                  <a:pt x="51005" y="52422"/>
                </a:lnTo>
                <a:lnTo>
                  <a:pt x="51144" y="52127"/>
                </a:lnTo>
                <a:lnTo>
                  <a:pt x="51300" y="52127"/>
                </a:lnTo>
                <a:lnTo>
                  <a:pt x="51394" y="52355"/>
                </a:lnTo>
                <a:lnTo>
                  <a:pt x="51522" y="52388"/>
                </a:lnTo>
                <a:lnTo>
                  <a:pt x="51588" y="52761"/>
                </a:lnTo>
                <a:lnTo>
                  <a:pt x="51577" y="52388"/>
                </a:lnTo>
                <a:lnTo>
                  <a:pt x="51494" y="52066"/>
                </a:lnTo>
                <a:lnTo>
                  <a:pt x="51711" y="51616"/>
                </a:lnTo>
                <a:lnTo>
                  <a:pt x="51900" y="51605"/>
                </a:lnTo>
                <a:lnTo>
                  <a:pt x="52027" y="51711"/>
                </a:lnTo>
                <a:lnTo>
                  <a:pt x="52261" y="51700"/>
                </a:lnTo>
                <a:lnTo>
                  <a:pt x="52405" y="51594"/>
                </a:lnTo>
                <a:lnTo>
                  <a:pt x="52577" y="51733"/>
                </a:lnTo>
                <a:lnTo>
                  <a:pt x="52883" y="51366"/>
                </a:lnTo>
                <a:lnTo>
                  <a:pt x="52788" y="51172"/>
                </a:lnTo>
                <a:lnTo>
                  <a:pt x="52966" y="50972"/>
                </a:lnTo>
                <a:lnTo>
                  <a:pt x="52716" y="50950"/>
                </a:lnTo>
                <a:lnTo>
                  <a:pt x="52688" y="50861"/>
                </a:lnTo>
                <a:lnTo>
                  <a:pt x="52477" y="50872"/>
                </a:lnTo>
                <a:lnTo>
                  <a:pt x="51916" y="51088"/>
                </a:lnTo>
                <a:lnTo>
                  <a:pt x="51761" y="51066"/>
                </a:lnTo>
                <a:lnTo>
                  <a:pt x="51677" y="51272"/>
                </a:lnTo>
                <a:lnTo>
                  <a:pt x="51444" y="51294"/>
                </a:lnTo>
                <a:lnTo>
                  <a:pt x="51444" y="51472"/>
                </a:lnTo>
                <a:lnTo>
                  <a:pt x="51383" y="51627"/>
                </a:lnTo>
                <a:lnTo>
                  <a:pt x="51150" y="51322"/>
                </a:lnTo>
                <a:lnTo>
                  <a:pt x="51183" y="51088"/>
                </a:lnTo>
                <a:lnTo>
                  <a:pt x="51027" y="51227"/>
                </a:lnTo>
                <a:lnTo>
                  <a:pt x="50966" y="51488"/>
                </a:lnTo>
                <a:lnTo>
                  <a:pt x="50777" y="51572"/>
                </a:lnTo>
                <a:lnTo>
                  <a:pt x="50516" y="51388"/>
                </a:lnTo>
                <a:lnTo>
                  <a:pt x="50311" y="51388"/>
                </a:lnTo>
                <a:lnTo>
                  <a:pt x="50266" y="51250"/>
                </a:lnTo>
                <a:lnTo>
                  <a:pt x="50088" y="51300"/>
                </a:lnTo>
                <a:lnTo>
                  <a:pt x="50061" y="51472"/>
                </a:lnTo>
                <a:lnTo>
                  <a:pt x="50250" y="51677"/>
                </a:lnTo>
                <a:lnTo>
                  <a:pt x="50250" y="51850"/>
                </a:lnTo>
                <a:lnTo>
                  <a:pt x="49961" y="51944"/>
                </a:lnTo>
                <a:lnTo>
                  <a:pt x="49877" y="51805"/>
                </a:lnTo>
                <a:lnTo>
                  <a:pt x="49511" y="51755"/>
                </a:lnTo>
                <a:lnTo>
                  <a:pt x="49461" y="51605"/>
                </a:lnTo>
                <a:lnTo>
                  <a:pt x="49633" y="51444"/>
                </a:lnTo>
                <a:lnTo>
                  <a:pt x="49711" y="51172"/>
                </a:lnTo>
                <a:lnTo>
                  <a:pt x="49600" y="51161"/>
                </a:lnTo>
                <a:lnTo>
                  <a:pt x="49444" y="51272"/>
                </a:lnTo>
                <a:lnTo>
                  <a:pt x="49233" y="51155"/>
                </a:lnTo>
                <a:lnTo>
                  <a:pt x="49344" y="50916"/>
                </a:lnTo>
                <a:lnTo>
                  <a:pt x="49594" y="50755"/>
                </a:lnTo>
                <a:lnTo>
                  <a:pt x="49944" y="50222"/>
                </a:lnTo>
                <a:lnTo>
                  <a:pt x="50188" y="50222"/>
                </a:lnTo>
                <a:lnTo>
                  <a:pt x="50483" y="50305"/>
                </a:lnTo>
                <a:lnTo>
                  <a:pt x="51494" y="50261"/>
                </a:lnTo>
                <a:lnTo>
                  <a:pt x="52200" y="50027"/>
                </a:lnTo>
                <a:lnTo>
                  <a:pt x="52388" y="50072"/>
                </a:lnTo>
                <a:lnTo>
                  <a:pt x="52738" y="49938"/>
                </a:lnTo>
                <a:lnTo>
                  <a:pt x="52866" y="50155"/>
                </a:lnTo>
                <a:lnTo>
                  <a:pt x="53033" y="50316"/>
                </a:lnTo>
                <a:lnTo>
                  <a:pt x="53161" y="50327"/>
                </a:lnTo>
                <a:lnTo>
                  <a:pt x="53244" y="50561"/>
                </a:lnTo>
                <a:lnTo>
                  <a:pt x="53194" y="51161"/>
                </a:lnTo>
                <a:lnTo>
                  <a:pt x="53122" y="51355"/>
                </a:lnTo>
                <a:lnTo>
                  <a:pt x="53255" y="51444"/>
                </a:lnTo>
                <a:lnTo>
                  <a:pt x="53211" y="51561"/>
                </a:lnTo>
                <a:lnTo>
                  <a:pt x="52994" y="51711"/>
                </a:lnTo>
                <a:lnTo>
                  <a:pt x="53027" y="51816"/>
                </a:lnTo>
                <a:lnTo>
                  <a:pt x="53122" y="51905"/>
                </a:lnTo>
                <a:lnTo>
                  <a:pt x="53194" y="52483"/>
                </a:lnTo>
                <a:lnTo>
                  <a:pt x="53400" y="52494"/>
                </a:lnTo>
                <a:lnTo>
                  <a:pt x="53572" y="52583"/>
                </a:lnTo>
                <a:lnTo>
                  <a:pt x="53572" y="52733"/>
                </a:lnTo>
                <a:lnTo>
                  <a:pt x="53355" y="52900"/>
                </a:lnTo>
                <a:lnTo>
                  <a:pt x="53333" y="53127"/>
                </a:lnTo>
                <a:lnTo>
                  <a:pt x="53227" y="53322"/>
                </a:lnTo>
                <a:lnTo>
                  <a:pt x="53494" y="53311"/>
                </a:lnTo>
                <a:lnTo>
                  <a:pt x="53738" y="53427"/>
                </a:lnTo>
                <a:lnTo>
                  <a:pt x="53788" y="53533"/>
                </a:lnTo>
                <a:lnTo>
                  <a:pt x="53900" y="53505"/>
                </a:lnTo>
                <a:lnTo>
                  <a:pt x="54088" y="53727"/>
                </a:lnTo>
                <a:lnTo>
                  <a:pt x="54377" y="53738"/>
                </a:lnTo>
                <a:lnTo>
                  <a:pt x="54616" y="53588"/>
                </a:lnTo>
                <a:lnTo>
                  <a:pt x="54716" y="53655"/>
                </a:lnTo>
                <a:lnTo>
                  <a:pt x="54694" y="53855"/>
                </a:lnTo>
                <a:lnTo>
                  <a:pt x="54766" y="53944"/>
                </a:lnTo>
                <a:lnTo>
                  <a:pt x="54894" y="53888"/>
                </a:lnTo>
                <a:lnTo>
                  <a:pt x="55033" y="54072"/>
                </a:lnTo>
                <a:lnTo>
                  <a:pt x="54961" y="54211"/>
                </a:lnTo>
                <a:lnTo>
                  <a:pt x="54961" y="54394"/>
                </a:lnTo>
                <a:lnTo>
                  <a:pt x="55083" y="54450"/>
                </a:lnTo>
                <a:lnTo>
                  <a:pt x="55133" y="54627"/>
                </a:lnTo>
                <a:lnTo>
                  <a:pt x="55511" y="55016"/>
                </a:lnTo>
                <a:lnTo>
                  <a:pt x="55511" y="55227"/>
                </a:lnTo>
                <a:lnTo>
                  <a:pt x="55811" y="55005"/>
                </a:lnTo>
                <a:lnTo>
                  <a:pt x="55911" y="55088"/>
                </a:lnTo>
                <a:lnTo>
                  <a:pt x="55950" y="55350"/>
                </a:lnTo>
                <a:lnTo>
                  <a:pt x="56022" y="55377"/>
                </a:lnTo>
                <a:lnTo>
                  <a:pt x="56305" y="55638"/>
                </a:lnTo>
                <a:lnTo>
                  <a:pt x="56616" y="55466"/>
                </a:lnTo>
                <a:lnTo>
                  <a:pt x="57072" y="55488"/>
                </a:lnTo>
                <a:lnTo>
                  <a:pt x="57211" y="55250"/>
                </a:lnTo>
                <a:lnTo>
                  <a:pt x="57583" y="55038"/>
                </a:lnTo>
                <a:lnTo>
                  <a:pt x="57661" y="55038"/>
                </a:lnTo>
                <a:lnTo>
                  <a:pt x="57738" y="55211"/>
                </a:lnTo>
                <a:lnTo>
                  <a:pt x="58277" y="55177"/>
                </a:lnTo>
                <a:lnTo>
                  <a:pt x="58738" y="55561"/>
                </a:lnTo>
                <a:lnTo>
                  <a:pt x="58944" y="55627"/>
                </a:lnTo>
                <a:lnTo>
                  <a:pt x="59155" y="55838"/>
                </a:lnTo>
                <a:lnTo>
                  <a:pt x="59272" y="55733"/>
                </a:lnTo>
                <a:lnTo>
                  <a:pt x="59772" y="55616"/>
                </a:lnTo>
                <a:lnTo>
                  <a:pt x="59950" y="55872"/>
                </a:lnTo>
                <a:lnTo>
                  <a:pt x="60088" y="55777"/>
                </a:lnTo>
                <a:lnTo>
                  <a:pt x="60050" y="55455"/>
                </a:lnTo>
                <a:lnTo>
                  <a:pt x="59838" y="55200"/>
                </a:lnTo>
                <a:lnTo>
                  <a:pt x="59761" y="54788"/>
                </a:lnTo>
                <a:lnTo>
                  <a:pt x="59861" y="54661"/>
                </a:lnTo>
                <a:lnTo>
                  <a:pt x="60016" y="54694"/>
                </a:lnTo>
                <a:lnTo>
                  <a:pt x="60166" y="55177"/>
                </a:lnTo>
                <a:lnTo>
                  <a:pt x="60238" y="55561"/>
                </a:lnTo>
                <a:lnTo>
                  <a:pt x="60616" y="56055"/>
                </a:lnTo>
                <a:lnTo>
                  <a:pt x="60805" y="56216"/>
                </a:lnTo>
                <a:lnTo>
                  <a:pt x="60894" y="56550"/>
                </a:lnTo>
                <a:lnTo>
                  <a:pt x="60911" y="55938"/>
                </a:lnTo>
                <a:lnTo>
                  <a:pt x="60777" y="55733"/>
                </a:lnTo>
                <a:lnTo>
                  <a:pt x="60394" y="55561"/>
                </a:lnTo>
                <a:lnTo>
                  <a:pt x="60305" y="55133"/>
                </a:lnTo>
                <a:lnTo>
                  <a:pt x="60166" y="54544"/>
                </a:lnTo>
                <a:lnTo>
                  <a:pt x="60238" y="54338"/>
                </a:lnTo>
                <a:lnTo>
                  <a:pt x="60350" y="54372"/>
                </a:lnTo>
                <a:lnTo>
                  <a:pt x="60355" y="54566"/>
                </a:lnTo>
                <a:lnTo>
                  <a:pt x="60466" y="54683"/>
                </a:lnTo>
                <a:lnTo>
                  <a:pt x="60616" y="54555"/>
                </a:lnTo>
                <a:lnTo>
                  <a:pt x="60616" y="54350"/>
                </a:lnTo>
                <a:lnTo>
                  <a:pt x="60494" y="54105"/>
                </a:lnTo>
                <a:lnTo>
                  <a:pt x="60588" y="53944"/>
                </a:lnTo>
                <a:lnTo>
                  <a:pt x="60505" y="53783"/>
                </a:lnTo>
                <a:lnTo>
                  <a:pt x="60555" y="53600"/>
                </a:lnTo>
                <a:lnTo>
                  <a:pt x="60761" y="53611"/>
                </a:lnTo>
                <a:lnTo>
                  <a:pt x="60911" y="53833"/>
                </a:lnTo>
                <a:lnTo>
                  <a:pt x="60905" y="54027"/>
                </a:lnTo>
                <a:lnTo>
                  <a:pt x="61022" y="54105"/>
                </a:lnTo>
                <a:lnTo>
                  <a:pt x="61072" y="53983"/>
                </a:lnTo>
                <a:lnTo>
                  <a:pt x="61355" y="53816"/>
                </a:lnTo>
                <a:lnTo>
                  <a:pt x="61455" y="53516"/>
                </a:lnTo>
                <a:lnTo>
                  <a:pt x="61688" y="53516"/>
                </a:lnTo>
                <a:lnTo>
                  <a:pt x="61816" y="53761"/>
                </a:lnTo>
                <a:lnTo>
                  <a:pt x="61733" y="53933"/>
                </a:lnTo>
                <a:lnTo>
                  <a:pt x="61733" y="54105"/>
                </a:lnTo>
                <a:lnTo>
                  <a:pt x="61800" y="53911"/>
                </a:lnTo>
                <a:lnTo>
                  <a:pt x="61938" y="53866"/>
                </a:lnTo>
                <a:lnTo>
                  <a:pt x="62144" y="54061"/>
                </a:lnTo>
                <a:lnTo>
                  <a:pt x="62105" y="54394"/>
                </a:lnTo>
                <a:lnTo>
                  <a:pt x="62022" y="54588"/>
                </a:lnTo>
                <a:lnTo>
                  <a:pt x="62177" y="54788"/>
                </a:lnTo>
                <a:lnTo>
                  <a:pt x="62394" y="54727"/>
                </a:lnTo>
                <a:lnTo>
                  <a:pt x="62572" y="54833"/>
                </a:lnTo>
                <a:lnTo>
                  <a:pt x="62505" y="55066"/>
                </a:lnTo>
                <a:lnTo>
                  <a:pt x="62183" y="55211"/>
                </a:lnTo>
                <a:lnTo>
                  <a:pt x="62138" y="55327"/>
                </a:lnTo>
                <a:lnTo>
                  <a:pt x="62327" y="55411"/>
                </a:lnTo>
                <a:lnTo>
                  <a:pt x="62638" y="55188"/>
                </a:lnTo>
                <a:lnTo>
                  <a:pt x="62805" y="54888"/>
                </a:lnTo>
                <a:lnTo>
                  <a:pt x="63144" y="54788"/>
                </a:lnTo>
                <a:lnTo>
                  <a:pt x="63422" y="54822"/>
                </a:lnTo>
                <a:lnTo>
                  <a:pt x="63411" y="54938"/>
                </a:lnTo>
                <a:lnTo>
                  <a:pt x="63222" y="55005"/>
                </a:lnTo>
                <a:lnTo>
                  <a:pt x="63055" y="55166"/>
                </a:lnTo>
                <a:lnTo>
                  <a:pt x="63022" y="55522"/>
                </a:lnTo>
                <a:lnTo>
                  <a:pt x="62616" y="55788"/>
                </a:lnTo>
                <a:lnTo>
                  <a:pt x="62588" y="55972"/>
                </a:lnTo>
                <a:lnTo>
                  <a:pt x="62183" y="56366"/>
                </a:lnTo>
                <a:lnTo>
                  <a:pt x="62183" y="56561"/>
                </a:lnTo>
                <a:lnTo>
                  <a:pt x="62077" y="56722"/>
                </a:lnTo>
                <a:lnTo>
                  <a:pt x="62022" y="56472"/>
                </a:lnTo>
                <a:lnTo>
                  <a:pt x="61850" y="56744"/>
                </a:lnTo>
                <a:lnTo>
                  <a:pt x="61738" y="57233"/>
                </a:lnTo>
                <a:lnTo>
                  <a:pt x="61772" y="57411"/>
                </a:lnTo>
                <a:lnTo>
                  <a:pt x="61988" y="57288"/>
                </a:lnTo>
                <a:lnTo>
                  <a:pt x="62144" y="57277"/>
                </a:lnTo>
                <a:lnTo>
                  <a:pt x="62138" y="57550"/>
                </a:lnTo>
                <a:lnTo>
                  <a:pt x="61850" y="57761"/>
                </a:lnTo>
                <a:lnTo>
                  <a:pt x="61827" y="57933"/>
                </a:lnTo>
                <a:lnTo>
                  <a:pt x="62200" y="57816"/>
                </a:lnTo>
                <a:lnTo>
                  <a:pt x="62383" y="57622"/>
                </a:lnTo>
                <a:lnTo>
                  <a:pt x="62588" y="57644"/>
                </a:lnTo>
                <a:lnTo>
                  <a:pt x="62405" y="57955"/>
                </a:lnTo>
                <a:lnTo>
                  <a:pt x="62216" y="58105"/>
                </a:lnTo>
                <a:lnTo>
                  <a:pt x="62383" y="58161"/>
                </a:lnTo>
                <a:lnTo>
                  <a:pt x="62605" y="58061"/>
                </a:lnTo>
                <a:lnTo>
                  <a:pt x="62488" y="58438"/>
                </a:lnTo>
                <a:lnTo>
                  <a:pt x="62455" y="58672"/>
                </a:lnTo>
                <a:lnTo>
                  <a:pt x="62266" y="58844"/>
                </a:lnTo>
                <a:lnTo>
                  <a:pt x="61966" y="58716"/>
                </a:lnTo>
                <a:lnTo>
                  <a:pt x="61838" y="58450"/>
                </a:lnTo>
                <a:lnTo>
                  <a:pt x="61511" y="58622"/>
                </a:lnTo>
                <a:lnTo>
                  <a:pt x="61388" y="58211"/>
                </a:lnTo>
                <a:lnTo>
                  <a:pt x="61283" y="58222"/>
                </a:lnTo>
                <a:lnTo>
                  <a:pt x="61194" y="58633"/>
                </a:lnTo>
                <a:lnTo>
                  <a:pt x="61372" y="58922"/>
                </a:lnTo>
                <a:lnTo>
                  <a:pt x="61483" y="59305"/>
                </a:lnTo>
                <a:lnTo>
                  <a:pt x="61383" y="59950"/>
                </a:lnTo>
                <a:lnTo>
                  <a:pt x="61622" y="59361"/>
                </a:lnTo>
                <a:lnTo>
                  <a:pt x="61538" y="58900"/>
                </a:lnTo>
                <a:lnTo>
                  <a:pt x="61711" y="58738"/>
                </a:lnTo>
                <a:lnTo>
                  <a:pt x="61877" y="58922"/>
                </a:lnTo>
                <a:lnTo>
                  <a:pt x="62177" y="58944"/>
                </a:lnTo>
                <a:lnTo>
                  <a:pt x="62405" y="59127"/>
                </a:lnTo>
                <a:lnTo>
                  <a:pt x="62594" y="58955"/>
                </a:lnTo>
                <a:lnTo>
                  <a:pt x="62627" y="58622"/>
                </a:lnTo>
                <a:lnTo>
                  <a:pt x="62983" y="58505"/>
                </a:lnTo>
                <a:lnTo>
                  <a:pt x="63222" y="58211"/>
                </a:lnTo>
                <a:lnTo>
                  <a:pt x="63488" y="58200"/>
                </a:lnTo>
                <a:lnTo>
                  <a:pt x="63677" y="57933"/>
                </a:lnTo>
                <a:lnTo>
                  <a:pt x="63450" y="58105"/>
                </a:lnTo>
                <a:lnTo>
                  <a:pt x="63183" y="58061"/>
                </a:lnTo>
                <a:lnTo>
                  <a:pt x="63055" y="58277"/>
                </a:lnTo>
                <a:lnTo>
                  <a:pt x="62872" y="58361"/>
                </a:lnTo>
                <a:lnTo>
                  <a:pt x="62783" y="58366"/>
                </a:lnTo>
                <a:lnTo>
                  <a:pt x="62911" y="58033"/>
                </a:lnTo>
                <a:lnTo>
                  <a:pt x="63083" y="57883"/>
                </a:lnTo>
                <a:lnTo>
                  <a:pt x="62983" y="57700"/>
                </a:lnTo>
                <a:lnTo>
                  <a:pt x="62994" y="57494"/>
                </a:lnTo>
                <a:lnTo>
                  <a:pt x="63150" y="57066"/>
                </a:lnTo>
                <a:lnTo>
                  <a:pt x="63127" y="56850"/>
                </a:lnTo>
                <a:lnTo>
                  <a:pt x="62994" y="56677"/>
                </a:lnTo>
                <a:lnTo>
                  <a:pt x="63083" y="56550"/>
                </a:lnTo>
                <a:lnTo>
                  <a:pt x="63311" y="56172"/>
                </a:lnTo>
                <a:lnTo>
                  <a:pt x="63411" y="55800"/>
                </a:lnTo>
                <a:lnTo>
                  <a:pt x="63688" y="55550"/>
                </a:lnTo>
                <a:lnTo>
                  <a:pt x="63772" y="55666"/>
                </a:lnTo>
                <a:lnTo>
                  <a:pt x="63700" y="55800"/>
                </a:lnTo>
                <a:lnTo>
                  <a:pt x="63861" y="55744"/>
                </a:lnTo>
                <a:lnTo>
                  <a:pt x="64011" y="55511"/>
                </a:lnTo>
                <a:lnTo>
                  <a:pt x="64077" y="55650"/>
                </a:lnTo>
                <a:lnTo>
                  <a:pt x="64188" y="55655"/>
                </a:lnTo>
                <a:lnTo>
                  <a:pt x="64266" y="55811"/>
                </a:lnTo>
                <a:lnTo>
                  <a:pt x="64516" y="55755"/>
                </a:lnTo>
                <a:lnTo>
                  <a:pt x="64677" y="55511"/>
                </a:lnTo>
                <a:lnTo>
                  <a:pt x="65300" y="55227"/>
                </a:lnTo>
                <a:lnTo>
                  <a:pt x="65433" y="54972"/>
                </a:lnTo>
                <a:lnTo>
                  <a:pt x="65422" y="54822"/>
                </a:lnTo>
                <a:lnTo>
                  <a:pt x="65588" y="54766"/>
                </a:lnTo>
                <a:lnTo>
                  <a:pt x="65844" y="54466"/>
                </a:lnTo>
                <a:lnTo>
                  <a:pt x="66238" y="54427"/>
                </a:lnTo>
                <a:lnTo>
                  <a:pt x="66427" y="54188"/>
                </a:lnTo>
                <a:lnTo>
                  <a:pt x="66405" y="54005"/>
                </a:lnTo>
                <a:lnTo>
                  <a:pt x="66477" y="53622"/>
                </a:lnTo>
                <a:lnTo>
                  <a:pt x="66666" y="53266"/>
                </a:lnTo>
                <a:lnTo>
                  <a:pt x="66716" y="53000"/>
                </a:lnTo>
                <a:lnTo>
                  <a:pt x="66611" y="52855"/>
                </a:lnTo>
                <a:lnTo>
                  <a:pt x="66455" y="52988"/>
                </a:lnTo>
                <a:lnTo>
                  <a:pt x="66238" y="53027"/>
                </a:lnTo>
                <a:lnTo>
                  <a:pt x="66288" y="53150"/>
                </a:lnTo>
                <a:lnTo>
                  <a:pt x="66155" y="53394"/>
                </a:lnTo>
                <a:lnTo>
                  <a:pt x="65900" y="53450"/>
                </a:lnTo>
                <a:lnTo>
                  <a:pt x="65761" y="53333"/>
                </a:lnTo>
                <a:lnTo>
                  <a:pt x="65577" y="53333"/>
                </a:lnTo>
                <a:lnTo>
                  <a:pt x="65522" y="53222"/>
                </a:lnTo>
                <a:lnTo>
                  <a:pt x="65711" y="52838"/>
                </a:lnTo>
                <a:lnTo>
                  <a:pt x="65877" y="52838"/>
                </a:lnTo>
                <a:lnTo>
                  <a:pt x="66038" y="52622"/>
                </a:lnTo>
                <a:lnTo>
                  <a:pt x="66394" y="52450"/>
                </a:lnTo>
                <a:lnTo>
                  <a:pt x="66416" y="52255"/>
                </a:lnTo>
                <a:lnTo>
                  <a:pt x="66266" y="52116"/>
                </a:lnTo>
                <a:lnTo>
                  <a:pt x="66505" y="51800"/>
                </a:lnTo>
                <a:lnTo>
                  <a:pt x="66811" y="51733"/>
                </a:lnTo>
                <a:lnTo>
                  <a:pt x="67122" y="51827"/>
                </a:lnTo>
                <a:lnTo>
                  <a:pt x="66894" y="51988"/>
                </a:lnTo>
                <a:lnTo>
                  <a:pt x="66855" y="52288"/>
                </a:lnTo>
                <a:lnTo>
                  <a:pt x="66944" y="52355"/>
                </a:lnTo>
                <a:lnTo>
                  <a:pt x="67222" y="52205"/>
                </a:lnTo>
                <a:lnTo>
                  <a:pt x="67461" y="51644"/>
                </a:lnTo>
                <a:lnTo>
                  <a:pt x="67472" y="51411"/>
                </a:lnTo>
                <a:lnTo>
                  <a:pt x="67183" y="51333"/>
                </a:lnTo>
                <a:lnTo>
                  <a:pt x="66944" y="51344"/>
                </a:lnTo>
                <a:lnTo>
                  <a:pt x="66777" y="51205"/>
                </a:lnTo>
                <a:lnTo>
                  <a:pt x="66383" y="51111"/>
                </a:lnTo>
                <a:lnTo>
                  <a:pt x="66250" y="50694"/>
                </a:lnTo>
                <a:lnTo>
                  <a:pt x="66305" y="50361"/>
                </a:lnTo>
                <a:lnTo>
                  <a:pt x="66105" y="50672"/>
                </a:lnTo>
                <a:lnTo>
                  <a:pt x="65961" y="50672"/>
                </a:lnTo>
                <a:lnTo>
                  <a:pt x="65822" y="50400"/>
                </a:lnTo>
                <a:lnTo>
                  <a:pt x="65566" y="50238"/>
                </a:lnTo>
                <a:lnTo>
                  <a:pt x="65500" y="49911"/>
                </a:lnTo>
                <a:lnTo>
                  <a:pt x="65377" y="49844"/>
                </a:lnTo>
                <a:lnTo>
                  <a:pt x="65183" y="49877"/>
                </a:lnTo>
                <a:lnTo>
                  <a:pt x="65122" y="49638"/>
                </a:lnTo>
                <a:lnTo>
                  <a:pt x="65033" y="49511"/>
                </a:lnTo>
                <a:lnTo>
                  <a:pt x="65161" y="49266"/>
                </a:lnTo>
                <a:lnTo>
                  <a:pt x="65155" y="49027"/>
                </a:lnTo>
                <a:lnTo>
                  <a:pt x="65044" y="48750"/>
                </a:lnTo>
                <a:lnTo>
                  <a:pt x="65083" y="48033"/>
                </a:lnTo>
                <a:lnTo>
                  <a:pt x="65272" y="47788"/>
                </a:lnTo>
                <a:lnTo>
                  <a:pt x="65733" y="47344"/>
                </a:lnTo>
                <a:lnTo>
                  <a:pt x="66000" y="47233"/>
                </a:lnTo>
                <a:lnTo>
                  <a:pt x="66222" y="47244"/>
                </a:lnTo>
                <a:lnTo>
                  <a:pt x="66250" y="47127"/>
                </a:lnTo>
                <a:lnTo>
                  <a:pt x="66466" y="46944"/>
                </a:lnTo>
                <a:lnTo>
                  <a:pt x="66494" y="46766"/>
                </a:lnTo>
                <a:lnTo>
                  <a:pt x="66344" y="46772"/>
                </a:lnTo>
                <a:lnTo>
                  <a:pt x="66127" y="46922"/>
                </a:lnTo>
                <a:lnTo>
                  <a:pt x="65988" y="46850"/>
                </a:lnTo>
                <a:lnTo>
                  <a:pt x="65988" y="46666"/>
                </a:lnTo>
                <a:lnTo>
                  <a:pt x="65888" y="46355"/>
                </a:lnTo>
                <a:lnTo>
                  <a:pt x="65927" y="46044"/>
                </a:lnTo>
                <a:lnTo>
                  <a:pt x="66277" y="45627"/>
                </a:lnTo>
                <a:lnTo>
                  <a:pt x="66494" y="45100"/>
                </a:lnTo>
                <a:lnTo>
                  <a:pt x="66666" y="45027"/>
                </a:lnTo>
                <a:lnTo>
                  <a:pt x="66855" y="44638"/>
                </a:lnTo>
                <a:lnTo>
                  <a:pt x="67033" y="44627"/>
                </a:lnTo>
                <a:lnTo>
                  <a:pt x="67233" y="44300"/>
                </a:lnTo>
                <a:lnTo>
                  <a:pt x="67561" y="44150"/>
                </a:lnTo>
                <a:lnTo>
                  <a:pt x="67750" y="44316"/>
                </a:lnTo>
                <a:lnTo>
                  <a:pt x="67650" y="44638"/>
                </a:lnTo>
                <a:lnTo>
                  <a:pt x="67800" y="44800"/>
                </a:lnTo>
                <a:lnTo>
                  <a:pt x="67738" y="45016"/>
                </a:lnTo>
                <a:lnTo>
                  <a:pt x="68016" y="44855"/>
                </a:lnTo>
                <a:lnTo>
                  <a:pt x="68055" y="44661"/>
                </a:lnTo>
                <a:lnTo>
                  <a:pt x="68377" y="44150"/>
                </a:lnTo>
                <a:lnTo>
                  <a:pt x="68377" y="44016"/>
                </a:lnTo>
                <a:lnTo>
                  <a:pt x="68155" y="43983"/>
                </a:lnTo>
                <a:lnTo>
                  <a:pt x="67927" y="43877"/>
                </a:lnTo>
                <a:lnTo>
                  <a:pt x="67750" y="43611"/>
                </a:lnTo>
                <a:lnTo>
                  <a:pt x="67988" y="43372"/>
                </a:lnTo>
                <a:lnTo>
                  <a:pt x="68355" y="43372"/>
                </a:lnTo>
                <a:lnTo>
                  <a:pt x="68455" y="43205"/>
                </a:lnTo>
                <a:lnTo>
                  <a:pt x="68833" y="42933"/>
                </a:lnTo>
                <a:lnTo>
                  <a:pt x="68822" y="42688"/>
                </a:lnTo>
                <a:lnTo>
                  <a:pt x="69022" y="42577"/>
                </a:lnTo>
                <a:lnTo>
                  <a:pt x="69327" y="42700"/>
                </a:lnTo>
                <a:lnTo>
                  <a:pt x="69777" y="42805"/>
                </a:lnTo>
                <a:lnTo>
                  <a:pt x="69811" y="43083"/>
                </a:lnTo>
                <a:lnTo>
                  <a:pt x="69750" y="43211"/>
                </a:lnTo>
                <a:lnTo>
                  <a:pt x="69916" y="43288"/>
                </a:lnTo>
                <a:lnTo>
                  <a:pt x="70138" y="43527"/>
                </a:lnTo>
                <a:lnTo>
                  <a:pt x="70344" y="43672"/>
                </a:lnTo>
                <a:lnTo>
                  <a:pt x="70244" y="43966"/>
                </a:lnTo>
                <a:lnTo>
                  <a:pt x="70116" y="44027"/>
                </a:lnTo>
                <a:lnTo>
                  <a:pt x="70166" y="44288"/>
                </a:lnTo>
                <a:lnTo>
                  <a:pt x="70127" y="44511"/>
                </a:lnTo>
                <a:lnTo>
                  <a:pt x="70355" y="44750"/>
                </a:lnTo>
                <a:lnTo>
                  <a:pt x="70433" y="44983"/>
                </a:lnTo>
                <a:lnTo>
                  <a:pt x="70383" y="45500"/>
                </a:lnTo>
                <a:lnTo>
                  <a:pt x="70555" y="45627"/>
                </a:lnTo>
                <a:lnTo>
                  <a:pt x="70555" y="45766"/>
                </a:lnTo>
                <a:lnTo>
                  <a:pt x="70355" y="46055"/>
                </a:lnTo>
                <a:lnTo>
                  <a:pt x="70344" y="46283"/>
                </a:lnTo>
                <a:lnTo>
                  <a:pt x="70138" y="46627"/>
                </a:lnTo>
                <a:lnTo>
                  <a:pt x="70127" y="47000"/>
                </a:lnTo>
                <a:lnTo>
                  <a:pt x="69988" y="47100"/>
                </a:lnTo>
                <a:lnTo>
                  <a:pt x="70116" y="47366"/>
                </a:lnTo>
                <a:lnTo>
                  <a:pt x="70016" y="47655"/>
                </a:lnTo>
                <a:lnTo>
                  <a:pt x="70294" y="48011"/>
                </a:lnTo>
                <a:lnTo>
                  <a:pt x="70294" y="48244"/>
                </a:lnTo>
                <a:lnTo>
                  <a:pt x="70216" y="48355"/>
                </a:lnTo>
                <a:lnTo>
                  <a:pt x="70294" y="48611"/>
                </a:lnTo>
                <a:lnTo>
                  <a:pt x="70216" y="48877"/>
                </a:lnTo>
                <a:lnTo>
                  <a:pt x="70216" y="49083"/>
                </a:lnTo>
                <a:lnTo>
                  <a:pt x="70394" y="49138"/>
                </a:lnTo>
                <a:lnTo>
                  <a:pt x="70572" y="49405"/>
                </a:lnTo>
                <a:lnTo>
                  <a:pt x="70544" y="49650"/>
                </a:lnTo>
                <a:lnTo>
                  <a:pt x="70344" y="49844"/>
                </a:lnTo>
                <a:lnTo>
                  <a:pt x="70177" y="49744"/>
                </a:lnTo>
                <a:lnTo>
                  <a:pt x="69938" y="49800"/>
                </a:lnTo>
                <a:lnTo>
                  <a:pt x="69800" y="49522"/>
                </a:lnTo>
                <a:lnTo>
                  <a:pt x="69888" y="49200"/>
                </a:lnTo>
                <a:lnTo>
                  <a:pt x="69572" y="49350"/>
                </a:lnTo>
                <a:lnTo>
                  <a:pt x="69438" y="49661"/>
                </a:lnTo>
                <a:lnTo>
                  <a:pt x="69200" y="49766"/>
                </a:lnTo>
                <a:lnTo>
                  <a:pt x="69200" y="49900"/>
                </a:lnTo>
                <a:lnTo>
                  <a:pt x="69550" y="49800"/>
                </a:lnTo>
                <a:lnTo>
                  <a:pt x="69727" y="49994"/>
                </a:lnTo>
                <a:lnTo>
                  <a:pt x="69688" y="50144"/>
                </a:lnTo>
                <a:lnTo>
                  <a:pt x="68950" y="50705"/>
                </a:lnTo>
                <a:lnTo>
                  <a:pt x="68766" y="50733"/>
                </a:lnTo>
                <a:lnTo>
                  <a:pt x="68722" y="50894"/>
                </a:lnTo>
                <a:lnTo>
                  <a:pt x="68555" y="50983"/>
                </a:lnTo>
                <a:lnTo>
                  <a:pt x="68483" y="51272"/>
                </a:lnTo>
                <a:lnTo>
                  <a:pt x="68622" y="51433"/>
                </a:lnTo>
                <a:lnTo>
                  <a:pt x="68894" y="51355"/>
                </a:lnTo>
                <a:lnTo>
                  <a:pt x="69061" y="51422"/>
                </a:lnTo>
                <a:lnTo>
                  <a:pt x="69094" y="51700"/>
                </a:lnTo>
                <a:lnTo>
                  <a:pt x="69338" y="51966"/>
                </a:lnTo>
                <a:lnTo>
                  <a:pt x="69688" y="51850"/>
                </a:lnTo>
                <a:lnTo>
                  <a:pt x="69738" y="51627"/>
                </a:lnTo>
                <a:lnTo>
                  <a:pt x="69950" y="51572"/>
                </a:lnTo>
                <a:lnTo>
                  <a:pt x="70038" y="51688"/>
                </a:lnTo>
                <a:lnTo>
                  <a:pt x="69911" y="51805"/>
                </a:lnTo>
                <a:lnTo>
                  <a:pt x="69911" y="51894"/>
                </a:lnTo>
                <a:lnTo>
                  <a:pt x="70144" y="51988"/>
                </a:lnTo>
                <a:lnTo>
                  <a:pt x="70316" y="52183"/>
                </a:lnTo>
                <a:lnTo>
                  <a:pt x="70566" y="51977"/>
                </a:lnTo>
                <a:lnTo>
                  <a:pt x="70755" y="52094"/>
                </a:lnTo>
                <a:lnTo>
                  <a:pt x="70572" y="52311"/>
                </a:lnTo>
                <a:lnTo>
                  <a:pt x="70316" y="52322"/>
                </a:lnTo>
                <a:lnTo>
                  <a:pt x="70038" y="52666"/>
                </a:lnTo>
                <a:lnTo>
                  <a:pt x="69938" y="52761"/>
                </a:lnTo>
                <a:lnTo>
                  <a:pt x="69877" y="52411"/>
                </a:lnTo>
                <a:lnTo>
                  <a:pt x="69750" y="52422"/>
                </a:lnTo>
                <a:lnTo>
                  <a:pt x="69638" y="52355"/>
                </a:lnTo>
                <a:lnTo>
                  <a:pt x="69638" y="52505"/>
                </a:lnTo>
                <a:lnTo>
                  <a:pt x="69788" y="52772"/>
                </a:lnTo>
                <a:lnTo>
                  <a:pt x="69788" y="53000"/>
                </a:lnTo>
                <a:lnTo>
                  <a:pt x="70038" y="53438"/>
                </a:lnTo>
                <a:lnTo>
                  <a:pt x="70000" y="53788"/>
                </a:lnTo>
                <a:lnTo>
                  <a:pt x="70044" y="53855"/>
                </a:lnTo>
                <a:lnTo>
                  <a:pt x="70016" y="54150"/>
                </a:lnTo>
                <a:lnTo>
                  <a:pt x="69827" y="54277"/>
                </a:lnTo>
                <a:lnTo>
                  <a:pt x="69811" y="54561"/>
                </a:lnTo>
                <a:lnTo>
                  <a:pt x="69772" y="54861"/>
                </a:lnTo>
                <a:lnTo>
                  <a:pt x="69511" y="55216"/>
                </a:lnTo>
                <a:lnTo>
                  <a:pt x="69577" y="55377"/>
                </a:lnTo>
                <a:lnTo>
                  <a:pt x="69600" y="55688"/>
                </a:lnTo>
                <a:lnTo>
                  <a:pt x="69427" y="55777"/>
                </a:lnTo>
                <a:lnTo>
                  <a:pt x="69455" y="55977"/>
                </a:lnTo>
                <a:lnTo>
                  <a:pt x="69622" y="55972"/>
                </a:lnTo>
                <a:lnTo>
                  <a:pt x="69838" y="55700"/>
                </a:lnTo>
                <a:lnTo>
                  <a:pt x="69938" y="55500"/>
                </a:lnTo>
                <a:lnTo>
                  <a:pt x="70283" y="55305"/>
                </a:lnTo>
                <a:lnTo>
                  <a:pt x="70344" y="55177"/>
                </a:lnTo>
                <a:lnTo>
                  <a:pt x="70294" y="55088"/>
                </a:lnTo>
                <a:lnTo>
                  <a:pt x="70455" y="54888"/>
                </a:lnTo>
                <a:lnTo>
                  <a:pt x="70616" y="55027"/>
                </a:lnTo>
                <a:lnTo>
                  <a:pt x="70744" y="54888"/>
                </a:lnTo>
                <a:lnTo>
                  <a:pt x="70744" y="54372"/>
                </a:lnTo>
                <a:lnTo>
                  <a:pt x="70800" y="54083"/>
                </a:lnTo>
                <a:lnTo>
                  <a:pt x="71150" y="53772"/>
                </a:lnTo>
                <a:lnTo>
                  <a:pt x="71472" y="53244"/>
                </a:lnTo>
                <a:lnTo>
                  <a:pt x="71566" y="52944"/>
                </a:lnTo>
                <a:lnTo>
                  <a:pt x="71688" y="52922"/>
                </a:lnTo>
                <a:lnTo>
                  <a:pt x="71805" y="53050"/>
                </a:lnTo>
                <a:lnTo>
                  <a:pt x="71855" y="53322"/>
                </a:lnTo>
                <a:lnTo>
                  <a:pt x="72066" y="53822"/>
                </a:lnTo>
                <a:lnTo>
                  <a:pt x="72116" y="54211"/>
                </a:lnTo>
                <a:lnTo>
                  <a:pt x="72366" y="54544"/>
                </a:lnTo>
                <a:lnTo>
                  <a:pt x="72366" y="54866"/>
                </a:lnTo>
                <a:lnTo>
                  <a:pt x="72266" y="55144"/>
                </a:lnTo>
                <a:lnTo>
                  <a:pt x="72355" y="55744"/>
                </a:lnTo>
                <a:lnTo>
                  <a:pt x="72188" y="56044"/>
                </a:lnTo>
                <a:lnTo>
                  <a:pt x="71988" y="56144"/>
                </a:lnTo>
                <a:lnTo>
                  <a:pt x="71827" y="55994"/>
                </a:lnTo>
                <a:lnTo>
                  <a:pt x="71672" y="56144"/>
                </a:lnTo>
                <a:lnTo>
                  <a:pt x="71550" y="56400"/>
                </a:lnTo>
                <a:lnTo>
                  <a:pt x="71616" y="56711"/>
                </a:lnTo>
                <a:lnTo>
                  <a:pt x="71422" y="56977"/>
                </a:lnTo>
                <a:lnTo>
                  <a:pt x="71300" y="57344"/>
                </a:lnTo>
                <a:lnTo>
                  <a:pt x="71388" y="57538"/>
                </a:lnTo>
                <a:lnTo>
                  <a:pt x="71400" y="58027"/>
                </a:lnTo>
                <a:lnTo>
                  <a:pt x="71616" y="59061"/>
                </a:lnTo>
                <a:lnTo>
                  <a:pt x="71827" y="59488"/>
                </a:lnTo>
                <a:lnTo>
                  <a:pt x="71750" y="59777"/>
                </a:lnTo>
                <a:lnTo>
                  <a:pt x="71955" y="60005"/>
                </a:lnTo>
                <a:lnTo>
                  <a:pt x="72155" y="60005"/>
                </a:lnTo>
                <a:lnTo>
                  <a:pt x="72105" y="59638"/>
                </a:lnTo>
                <a:lnTo>
                  <a:pt x="72016" y="59533"/>
                </a:lnTo>
                <a:lnTo>
                  <a:pt x="72216" y="59316"/>
                </a:lnTo>
                <a:lnTo>
                  <a:pt x="72383" y="59294"/>
                </a:lnTo>
                <a:lnTo>
                  <a:pt x="72522" y="59650"/>
                </a:lnTo>
                <a:lnTo>
                  <a:pt x="72661" y="59622"/>
                </a:lnTo>
                <a:lnTo>
                  <a:pt x="72722" y="59288"/>
                </a:lnTo>
                <a:lnTo>
                  <a:pt x="72922" y="59050"/>
                </a:lnTo>
                <a:lnTo>
                  <a:pt x="72961" y="58588"/>
                </a:lnTo>
                <a:lnTo>
                  <a:pt x="73183" y="58483"/>
                </a:lnTo>
                <a:lnTo>
                  <a:pt x="73438" y="58094"/>
                </a:lnTo>
                <a:lnTo>
                  <a:pt x="73538" y="58072"/>
                </a:lnTo>
                <a:lnTo>
                  <a:pt x="73688" y="57816"/>
                </a:lnTo>
                <a:lnTo>
                  <a:pt x="74172" y="57427"/>
                </a:lnTo>
                <a:lnTo>
                  <a:pt x="74505" y="56827"/>
                </a:lnTo>
                <a:lnTo>
                  <a:pt x="74744" y="56194"/>
                </a:lnTo>
                <a:lnTo>
                  <a:pt x="74972" y="55666"/>
                </a:lnTo>
                <a:lnTo>
                  <a:pt x="75233" y="55466"/>
                </a:lnTo>
                <a:lnTo>
                  <a:pt x="75427" y="55777"/>
                </a:lnTo>
                <a:lnTo>
                  <a:pt x="75600" y="55605"/>
                </a:lnTo>
                <a:lnTo>
                  <a:pt x="75750" y="55722"/>
                </a:lnTo>
                <a:lnTo>
                  <a:pt x="76005" y="55683"/>
                </a:lnTo>
                <a:lnTo>
                  <a:pt x="76016" y="55511"/>
                </a:lnTo>
                <a:lnTo>
                  <a:pt x="75866" y="55500"/>
                </a:lnTo>
                <a:lnTo>
                  <a:pt x="75638" y="55250"/>
                </a:lnTo>
                <a:lnTo>
                  <a:pt x="75750" y="55077"/>
                </a:lnTo>
                <a:lnTo>
                  <a:pt x="76038" y="55038"/>
                </a:lnTo>
                <a:lnTo>
                  <a:pt x="76188" y="55177"/>
                </a:lnTo>
                <a:lnTo>
                  <a:pt x="76305" y="55066"/>
                </a:lnTo>
                <a:lnTo>
                  <a:pt x="76505" y="55088"/>
                </a:lnTo>
                <a:lnTo>
                  <a:pt x="76611" y="55005"/>
                </a:lnTo>
                <a:lnTo>
                  <a:pt x="76483" y="54727"/>
                </a:lnTo>
                <a:lnTo>
                  <a:pt x="76366" y="54705"/>
                </a:lnTo>
                <a:lnTo>
                  <a:pt x="76233" y="54450"/>
                </a:lnTo>
                <a:lnTo>
                  <a:pt x="76088" y="54438"/>
                </a:lnTo>
                <a:lnTo>
                  <a:pt x="76105" y="54000"/>
                </a:lnTo>
                <a:lnTo>
                  <a:pt x="76266" y="53800"/>
                </a:lnTo>
                <a:lnTo>
                  <a:pt x="76294" y="53533"/>
                </a:lnTo>
                <a:lnTo>
                  <a:pt x="76483" y="53527"/>
                </a:lnTo>
                <a:lnTo>
                  <a:pt x="76344" y="53288"/>
                </a:lnTo>
                <a:lnTo>
                  <a:pt x="76372" y="53094"/>
                </a:lnTo>
                <a:lnTo>
                  <a:pt x="76572" y="52872"/>
                </a:lnTo>
                <a:lnTo>
                  <a:pt x="76483" y="52761"/>
                </a:lnTo>
                <a:lnTo>
                  <a:pt x="76472" y="52677"/>
                </a:lnTo>
                <a:lnTo>
                  <a:pt x="76733" y="52677"/>
                </a:lnTo>
                <a:lnTo>
                  <a:pt x="76822" y="52411"/>
                </a:lnTo>
                <a:lnTo>
                  <a:pt x="76611" y="52277"/>
                </a:lnTo>
                <a:lnTo>
                  <a:pt x="76544" y="52127"/>
                </a:lnTo>
                <a:lnTo>
                  <a:pt x="76822" y="52172"/>
                </a:lnTo>
                <a:lnTo>
                  <a:pt x="76938" y="52388"/>
                </a:lnTo>
                <a:lnTo>
                  <a:pt x="77150" y="52411"/>
                </a:lnTo>
                <a:lnTo>
                  <a:pt x="77327" y="52277"/>
                </a:lnTo>
                <a:lnTo>
                  <a:pt x="77755" y="52311"/>
                </a:lnTo>
                <a:lnTo>
                  <a:pt x="78138" y="52611"/>
                </a:lnTo>
                <a:lnTo>
                  <a:pt x="78166" y="52761"/>
                </a:lnTo>
                <a:lnTo>
                  <a:pt x="78283" y="52944"/>
                </a:lnTo>
                <a:lnTo>
                  <a:pt x="78800" y="53222"/>
                </a:lnTo>
                <a:lnTo>
                  <a:pt x="79038" y="53050"/>
                </a:lnTo>
                <a:lnTo>
                  <a:pt x="79311" y="53255"/>
                </a:lnTo>
                <a:lnTo>
                  <a:pt x="79650" y="53405"/>
                </a:lnTo>
                <a:lnTo>
                  <a:pt x="79650" y="53566"/>
                </a:lnTo>
                <a:lnTo>
                  <a:pt x="79505" y="53666"/>
                </a:lnTo>
                <a:lnTo>
                  <a:pt x="79666" y="53855"/>
                </a:lnTo>
                <a:lnTo>
                  <a:pt x="79500" y="53955"/>
                </a:lnTo>
                <a:lnTo>
                  <a:pt x="79311" y="53761"/>
                </a:lnTo>
                <a:lnTo>
                  <a:pt x="79122" y="53738"/>
                </a:lnTo>
                <a:lnTo>
                  <a:pt x="79150" y="53900"/>
                </a:lnTo>
                <a:lnTo>
                  <a:pt x="79727" y="54294"/>
                </a:lnTo>
                <a:lnTo>
                  <a:pt x="79755" y="54611"/>
                </a:lnTo>
                <a:lnTo>
                  <a:pt x="79527" y="54705"/>
                </a:lnTo>
                <a:lnTo>
                  <a:pt x="79666" y="54788"/>
                </a:lnTo>
                <a:lnTo>
                  <a:pt x="79905" y="54705"/>
                </a:lnTo>
                <a:lnTo>
                  <a:pt x="80316" y="54805"/>
                </a:lnTo>
                <a:lnTo>
                  <a:pt x="80400" y="54983"/>
                </a:lnTo>
                <a:lnTo>
                  <a:pt x="80555" y="55044"/>
                </a:lnTo>
                <a:lnTo>
                  <a:pt x="80600" y="55172"/>
                </a:lnTo>
                <a:lnTo>
                  <a:pt x="80433" y="55466"/>
                </a:lnTo>
                <a:lnTo>
                  <a:pt x="80000" y="55827"/>
                </a:lnTo>
                <a:lnTo>
                  <a:pt x="79744" y="55877"/>
                </a:lnTo>
                <a:lnTo>
                  <a:pt x="79544" y="55983"/>
                </a:lnTo>
                <a:lnTo>
                  <a:pt x="79922" y="55988"/>
                </a:lnTo>
                <a:lnTo>
                  <a:pt x="80055" y="56077"/>
                </a:lnTo>
                <a:lnTo>
                  <a:pt x="80083" y="56300"/>
                </a:lnTo>
                <a:lnTo>
                  <a:pt x="80183" y="56294"/>
                </a:lnTo>
                <a:lnTo>
                  <a:pt x="80272" y="56377"/>
                </a:lnTo>
                <a:lnTo>
                  <a:pt x="80105" y="56666"/>
                </a:lnTo>
                <a:lnTo>
                  <a:pt x="80205" y="56777"/>
                </a:lnTo>
                <a:lnTo>
                  <a:pt x="79877" y="57011"/>
                </a:lnTo>
                <a:lnTo>
                  <a:pt x="79500" y="57150"/>
                </a:lnTo>
                <a:lnTo>
                  <a:pt x="79300" y="57105"/>
                </a:lnTo>
                <a:lnTo>
                  <a:pt x="79166" y="57288"/>
                </a:lnTo>
                <a:lnTo>
                  <a:pt x="78961" y="57216"/>
                </a:lnTo>
                <a:lnTo>
                  <a:pt x="78744" y="56938"/>
                </a:lnTo>
                <a:lnTo>
                  <a:pt x="78494" y="56927"/>
                </a:lnTo>
                <a:lnTo>
                  <a:pt x="78416" y="56777"/>
                </a:lnTo>
                <a:lnTo>
                  <a:pt x="78244" y="56794"/>
                </a:lnTo>
                <a:lnTo>
                  <a:pt x="78233" y="57033"/>
                </a:lnTo>
                <a:lnTo>
                  <a:pt x="78116" y="57122"/>
                </a:lnTo>
                <a:lnTo>
                  <a:pt x="78344" y="57172"/>
                </a:lnTo>
                <a:lnTo>
                  <a:pt x="78511" y="57322"/>
                </a:lnTo>
                <a:lnTo>
                  <a:pt x="78433" y="57527"/>
                </a:lnTo>
                <a:lnTo>
                  <a:pt x="78277" y="57711"/>
                </a:lnTo>
                <a:lnTo>
                  <a:pt x="78505" y="57727"/>
                </a:lnTo>
                <a:lnTo>
                  <a:pt x="78344" y="57988"/>
                </a:lnTo>
                <a:lnTo>
                  <a:pt x="78366" y="58172"/>
                </a:lnTo>
                <a:lnTo>
                  <a:pt x="78455" y="58194"/>
                </a:lnTo>
                <a:lnTo>
                  <a:pt x="78622" y="58011"/>
                </a:lnTo>
                <a:lnTo>
                  <a:pt x="78711" y="58022"/>
                </a:lnTo>
                <a:lnTo>
                  <a:pt x="78644" y="58233"/>
                </a:lnTo>
                <a:lnTo>
                  <a:pt x="78316" y="58377"/>
                </a:lnTo>
                <a:lnTo>
                  <a:pt x="78188" y="58644"/>
                </a:lnTo>
                <a:lnTo>
                  <a:pt x="78244" y="58961"/>
                </a:lnTo>
                <a:lnTo>
                  <a:pt x="78566" y="59222"/>
                </a:lnTo>
                <a:lnTo>
                  <a:pt x="78511" y="59427"/>
                </a:lnTo>
                <a:lnTo>
                  <a:pt x="78811" y="60061"/>
                </a:lnTo>
                <a:lnTo>
                  <a:pt x="78772" y="60422"/>
                </a:lnTo>
                <a:lnTo>
                  <a:pt x="78672" y="60500"/>
                </a:lnTo>
                <a:lnTo>
                  <a:pt x="78633" y="60711"/>
                </a:lnTo>
                <a:lnTo>
                  <a:pt x="78266" y="61055"/>
                </a:lnTo>
                <a:lnTo>
                  <a:pt x="78333" y="61327"/>
                </a:lnTo>
                <a:lnTo>
                  <a:pt x="78205" y="61516"/>
                </a:lnTo>
                <a:lnTo>
                  <a:pt x="77966" y="61411"/>
                </a:lnTo>
                <a:lnTo>
                  <a:pt x="77538" y="61422"/>
                </a:lnTo>
                <a:lnTo>
                  <a:pt x="77350" y="61561"/>
                </a:lnTo>
                <a:lnTo>
                  <a:pt x="77277" y="61905"/>
                </a:lnTo>
                <a:lnTo>
                  <a:pt x="77011" y="62077"/>
                </a:lnTo>
                <a:lnTo>
                  <a:pt x="76883" y="62266"/>
                </a:lnTo>
                <a:lnTo>
                  <a:pt x="76661" y="62277"/>
                </a:lnTo>
                <a:lnTo>
                  <a:pt x="76272" y="62727"/>
                </a:lnTo>
                <a:lnTo>
                  <a:pt x="76138" y="62672"/>
                </a:lnTo>
                <a:lnTo>
                  <a:pt x="75905" y="62688"/>
                </a:lnTo>
                <a:lnTo>
                  <a:pt x="75766" y="62977"/>
                </a:lnTo>
                <a:lnTo>
                  <a:pt x="75100" y="63183"/>
                </a:lnTo>
                <a:lnTo>
                  <a:pt x="74972" y="63055"/>
                </a:lnTo>
                <a:lnTo>
                  <a:pt x="75072" y="62872"/>
                </a:lnTo>
                <a:lnTo>
                  <a:pt x="74983" y="62516"/>
                </a:lnTo>
                <a:lnTo>
                  <a:pt x="74794" y="62288"/>
                </a:lnTo>
                <a:lnTo>
                  <a:pt x="74794" y="62127"/>
                </a:lnTo>
                <a:lnTo>
                  <a:pt x="74950" y="62066"/>
                </a:lnTo>
                <a:lnTo>
                  <a:pt x="74961" y="61827"/>
                </a:lnTo>
                <a:lnTo>
                  <a:pt x="75183" y="61422"/>
                </a:lnTo>
                <a:lnTo>
                  <a:pt x="74894" y="61722"/>
                </a:lnTo>
                <a:lnTo>
                  <a:pt x="74794" y="61755"/>
                </a:lnTo>
                <a:lnTo>
                  <a:pt x="74761" y="61133"/>
                </a:lnTo>
                <a:lnTo>
                  <a:pt x="74633" y="61077"/>
                </a:lnTo>
                <a:lnTo>
                  <a:pt x="74472" y="60800"/>
                </a:lnTo>
                <a:lnTo>
                  <a:pt x="74216" y="60961"/>
                </a:lnTo>
                <a:lnTo>
                  <a:pt x="74127" y="60866"/>
                </a:lnTo>
                <a:lnTo>
                  <a:pt x="73888" y="60883"/>
                </a:lnTo>
                <a:lnTo>
                  <a:pt x="73638" y="61294"/>
                </a:lnTo>
                <a:lnTo>
                  <a:pt x="73766" y="61327"/>
                </a:lnTo>
                <a:lnTo>
                  <a:pt x="74127" y="61066"/>
                </a:lnTo>
                <a:lnTo>
                  <a:pt x="74261" y="61144"/>
                </a:lnTo>
                <a:lnTo>
                  <a:pt x="74244" y="61400"/>
                </a:lnTo>
                <a:lnTo>
                  <a:pt x="74483" y="61516"/>
                </a:lnTo>
                <a:lnTo>
                  <a:pt x="74655" y="61966"/>
                </a:lnTo>
                <a:lnTo>
                  <a:pt x="74583" y="62400"/>
                </a:lnTo>
                <a:lnTo>
                  <a:pt x="74716" y="62483"/>
                </a:lnTo>
                <a:lnTo>
                  <a:pt x="74772" y="62894"/>
                </a:lnTo>
                <a:lnTo>
                  <a:pt x="74666" y="63072"/>
                </a:lnTo>
                <a:lnTo>
                  <a:pt x="74750" y="63183"/>
                </a:lnTo>
                <a:lnTo>
                  <a:pt x="74733" y="63416"/>
                </a:lnTo>
                <a:lnTo>
                  <a:pt x="74594" y="63427"/>
                </a:lnTo>
                <a:lnTo>
                  <a:pt x="74155" y="63016"/>
                </a:lnTo>
                <a:lnTo>
                  <a:pt x="74116" y="62772"/>
                </a:lnTo>
                <a:lnTo>
                  <a:pt x="73927" y="62700"/>
                </a:lnTo>
                <a:lnTo>
                  <a:pt x="73866" y="62461"/>
                </a:lnTo>
                <a:lnTo>
                  <a:pt x="73711" y="62711"/>
                </a:lnTo>
                <a:lnTo>
                  <a:pt x="73966" y="62966"/>
                </a:lnTo>
                <a:lnTo>
                  <a:pt x="73905" y="63211"/>
                </a:lnTo>
                <a:lnTo>
                  <a:pt x="73588" y="63016"/>
                </a:lnTo>
                <a:lnTo>
                  <a:pt x="73383" y="62966"/>
                </a:lnTo>
                <a:lnTo>
                  <a:pt x="73327" y="62827"/>
                </a:lnTo>
                <a:lnTo>
                  <a:pt x="73138" y="62922"/>
                </a:lnTo>
                <a:lnTo>
                  <a:pt x="73133" y="62716"/>
                </a:lnTo>
                <a:lnTo>
                  <a:pt x="73261" y="62288"/>
                </a:lnTo>
                <a:lnTo>
                  <a:pt x="73322" y="62216"/>
                </a:lnTo>
                <a:lnTo>
                  <a:pt x="73172" y="62138"/>
                </a:lnTo>
                <a:lnTo>
                  <a:pt x="73161" y="62000"/>
                </a:lnTo>
                <a:lnTo>
                  <a:pt x="72766" y="62172"/>
                </a:lnTo>
                <a:lnTo>
                  <a:pt x="72444" y="62172"/>
                </a:lnTo>
                <a:lnTo>
                  <a:pt x="72216" y="61988"/>
                </a:lnTo>
                <a:lnTo>
                  <a:pt x="71988" y="62033"/>
                </a:lnTo>
                <a:lnTo>
                  <a:pt x="71688" y="61816"/>
                </a:lnTo>
                <a:lnTo>
                  <a:pt x="71638" y="62044"/>
                </a:lnTo>
                <a:lnTo>
                  <a:pt x="71716" y="62227"/>
                </a:lnTo>
                <a:lnTo>
                  <a:pt x="71588" y="62322"/>
                </a:lnTo>
                <a:lnTo>
                  <a:pt x="71611" y="62611"/>
                </a:lnTo>
                <a:lnTo>
                  <a:pt x="71738" y="62827"/>
                </a:lnTo>
                <a:lnTo>
                  <a:pt x="72077" y="62894"/>
                </a:lnTo>
                <a:lnTo>
                  <a:pt x="72222" y="63161"/>
                </a:lnTo>
                <a:lnTo>
                  <a:pt x="72005" y="63566"/>
                </a:lnTo>
                <a:lnTo>
                  <a:pt x="71827" y="63633"/>
                </a:lnTo>
                <a:lnTo>
                  <a:pt x="71183" y="64138"/>
                </a:lnTo>
                <a:lnTo>
                  <a:pt x="70905" y="64522"/>
                </a:lnTo>
                <a:lnTo>
                  <a:pt x="70583" y="64950"/>
                </a:lnTo>
                <a:lnTo>
                  <a:pt x="70383" y="64866"/>
                </a:lnTo>
                <a:lnTo>
                  <a:pt x="70177" y="65016"/>
                </a:lnTo>
                <a:lnTo>
                  <a:pt x="70066" y="65372"/>
                </a:lnTo>
                <a:lnTo>
                  <a:pt x="69822" y="65477"/>
                </a:lnTo>
                <a:lnTo>
                  <a:pt x="68950" y="65272"/>
                </a:lnTo>
                <a:lnTo>
                  <a:pt x="68766" y="64983"/>
                </a:lnTo>
                <a:lnTo>
                  <a:pt x="68644" y="64661"/>
                </a:lnTo>
                <a:lnTo>
                  <a:pt x="68216" y="64455"/>
                </a:lnTo>
                <a:lnTo>
                  <a:pt x="68227" y="64316"/>
                </a:lnTo>
                <a:lnTo>
                  <a:pt x="68366" y="64305"/>
                </a:lnTo>
                <a:lnTo>
                  <a:pt x="68477" y="64211"/>
                </a:lnTo>
                <a:lnTo>
                  <a:pt x="68338" y="64050"/>
                </a:lnTo>
                <a:lnTo>
                  <a:pt x="68077" y="63977"/>
                </a:lnTo>
                <a:lnTo>
                  <a:pt x="67788" y="63388"/>
                </a:lnTo>
                <a:lnTo>
                  <a:pt x="67450" y="63094"/>
                </a:lnTo>
                <a:lnTo>
                  <a:pt x="66894" y="63094"/>
                </a:lnTo>
                <a:lnTo>
                  <a:pt x="66494" y="62838"/>
                </a:lnTo>
                <a:lnTo>
                  <a:pt x="65861" y="62794"/>
                </a:lnTo>
                <a:lnTo>
                  <a:pt x="65611" y="62711"/>
                </a:lnTo>
                <a:lnTo>
                  <a:pt x="65600" y="62911"/>
                </a:lnTo>
                <a:lnTo>
                  <a:pt x="65766" y="63116"/>
                </a:lnTo>
                <a:lnTo>
                  <a:pt x="65866" y="62977"/>
                </a:lnTo>
                <a:lnTo>
                  <a:pt x="66038" y="62944"/>
                </a:lnTo>
                <a:lnTo>
                  <a:pt x="66655" y="63183"/>
                </a:lnTo>
                <a:lnTo>
                  <a:pt x="67222" y="63166"/>
                </a:lnTo>
                <a:lnTo>
                  <a:pt x="67400" y="63300"/>
                </a:lnTo>
                <a:lnTo>
                  <a:pt x="67338" y="63472"/>
                </a:lnTo>
                <a:lnTo>
                  <a:pt x="67233" y="63461"/>
                </a:lnTo>
                <a:lnTo>
                  <a:pt x="67144" y="63577"/>
                </a:lnTo>
                <a:lnTo>
                  <a:pt x="67222" y="63661"/>
                </a:lnTo>
                <a:lnTo>
                  <a:pt x="67261" y="64161"/>
                </a:lnTo>
                <a:lnTo>
                  <a:pt x="67383" y="64166"/>
                </a:lnTo>
                <a:lnTo>
                  <a:pt x="67677" y="64800"/>
                </a:lnTo>
                <a:lnTo>
                  <a:pt x="67861" y="65238"/>
                </a:lnTo>
                <a:lnTo>
                  <a:pt x="68366" y="65422"/>
                </a:lnTo>
                <a:lnTo>
                  <a:pt x="68905" y="65533"/>
                </a:lnTo>
                <a:lnTo>
                  <a:pt x="69888" y="65833"/>
                </a:lnTo>
                <a:lnTo>
                  <a:pt x="69927" y="66155"/>
                </a:lnTo>
                <a:lnTo>
                  <a:pt x="69811" y="66261"/>
                </a:lnTo>
                <a:lnTo>
                  <a:pt x="69500" y="66505"/>
                </a:lnTo>
                <a:lnTo>
                  <a:pt x="69250" y="66650"/>
                </a:lnTo>
                <a:lnTo>
                  <a:pt x="68855" y="67211"/>
                </a:lnTo>
                <a:lnTo>
                  <a:pt x="68794" y="67100"/>
                </a:lnTo>
                <a:lnTo>
                  <a:pt x="68672" y="67194"/>
                </a:lnTo>
                <a:lnTo>
                  <a:pt x="68633" y="67377"/>
                </a:lnTo>
                <a:lnTo>
                  <a:pt x="67761" y="68355"/>
                </a:lnTo>
                <a:lnTo>
                  <a:pt x="67400" y="68533"/>
                </a:lnTo>
                <a:lnTo>
                  <a:pt x="67161" y="68983"/>
                </a:lnTo>
                <a:lnTo>
                  <a:pt x="66922" y="69038"/>
                </a:lnTo>
                <a:lnTo>
                  <a:pt x="66794" y="68933"/>
                </a:lnTo>
                <a:lnTo>
                  <a:pt x="66633" y="68933"/>
                </a:lnTo>
                <a:lnTo>
                  <a:pt x="66577" y="69094"/>
                </a:lnTo>
                <a:lnTo>
                  <a:pt x="66238" y="68661"/>
                </a:lnTo>
                <a:lnTo>
                  <a:pt x="66027" y="68566"/>
                </a:lnTo>
                <a:lnTo>
                  <a:pt x="65866" y="68783"/>
                </a:lnTo>
                <a:lnTo>
                  <a:pt x="65800" y="68577"/>
                </a:lnTo>
                <a:lnTo>
                  <a:pt x="65688" y="68522"/>
                </a:lnTo>
                <a:lnTo>
                  <a:pt x="65888" y="68233"/>
                </a:lnTo>
                <a:lnTo>
                  <a:pt x="65800" y="68161"/>
                </a:lnTo>
                <a:lnTo>
                  <a:pt x="65738" y="68011"/>
                </a:lnTo>
                <a:lnTo>
                  <a:pt x="65472" y="68172"/>
                </a:lnTo>
                <a:lnTo>
                  <a:pt x="65261" y="68761"/>
                </a:lnTo>
                <a:lnTo>
                  <a:pt x="65244" y="68488"/>
                </a:lnTo>
                <a:lnTo>
                  <a:pt x="65094" y="68022"/>
                </a:lnTo>
                <a:lnTo>
                  <a:pt x="64972" y="68438"/>
                </a:lnTo>
                <a:lnTo>
                  <a:pt x="65111" y="68622"/>
                </a:lnTo>
                <a:lnTo>
                  <a:pt x="65083" y="69177"/>
                </a:lnTo>
                <a:lnTo>
                  <a:pt x="64755" y="69672"/>
                </a:lnTo>
                <a:lnTo>
                  <a:pt x="64577" y="69616"/>
                </a:lnTo>
                <a:lnTo>
                  <a:pt x="64516" y="69433"/>
                </a:lnTo>
                <a:lnTo>
                  <a:pt x="64316" y="69083"/>
                </a:lnTo>
                <a:lnTo>
                  <a:pt x="64250" y="69350"/>
                </a:lnTo>
                <a:lnTo>
                  <a:pt x="64438" y="69511"/>
                </a:lnTo>
                <a:lnTo>
                  <a:pt x="64155" y="69672"/>
                </a:lnTo>
                <a:lnTo>
                  <a:pt x="64127" y="69994"/>
                </a:lnTo>
                <a:lnTo>
                  <a:pt x="64027" y="69888"/>
                </a:lnTo>
                <a:lnTo>
                  <a:pt x="63727" y="69777"/>
                </a:lnTo>
                <a:lnTo>
                  <a:pt x="63688" y="69566"/>
                </a:lnTo>
                <a:lnTo>
                  <a:pt x="63461" y="69405"/>
                </a:lnTo>
                <a:lnTo>
                  <a:pt x="63194" y="69016"/>
                </a:lnTo>
                <a:lnTo>
                  <a:pt x="62644" y="68805"/>
                </a:lnTo>
                <a:lnTo>
                  <a:pt x="62127" y="68483"/>
                </a:lnTo>
                <a:lnTo>
                  <a:pt x="61961" y="68038"/>
                </a:lnTo>
                <a:lnTo>
                  <a:pt x="61738" y="67955"/>
                </a:lnTo>
                <a:lnTo>
                  <a:pt x="61361" y="67644"/>
                </a:lnTo>
                <a:lnTo>
                  <a:pt x="61233" y="67411"/>
                </a:lnTo>
                <a:lnTo>
                  <a:pt x="61211" y="67844"/>
                </a:lnTo>
                <a:lnTo>
                  <a:pt x="60972" y="67783"/>
                </a:lnTo>
                <a:lnTo>
                  <a:pt x="61122" y="68211"/>
                </a:lnTo>
                <a:lnTo>
                  <a:pt x="61361" y="68438"/>
                </a:lnTo>
                <a:lnTo>
                  <a:pt x="61455" y="68322"/>
                </a:lnTo>
                <a:lnTo>
                  <a:pt x="61338" y="68105"/>
                </a:lnTo>
                <a:lnTo>
                  <a:pt x="61388" y="67977"/>
                </a:lnTo>
                <a:lnTo>
                  <a:pt x="61500" y="67988"/>
                </a:lnTo>
                <a:lnTo>
                  <a:pt x="62055" y="68611"/>
                </a:lnTo>
                <a:lnTo>
                  <a:pt x="62555" y="68938"/>
                </a:lnTo>
                <a:lnTo>
                  <a:pt x="62605" y="69072"/>
                </a:lnTo>
                <a:lnTo>
                  <a:pt x="62277" y="69305"/>
                </a:lnTo>
                <a:lnTo>
                  <a:pt x="61950" y="69361"/>
                </a:lnTo>
                <a:lnTo>
                  <a:pt x="61772" y="69305"/>
                </a:lnTo>
                <a:lnTo>
                  <a:pt x="61827" y="69488"/>
                </a:lnTo>
                <a:lnTo>
                  <a:pt x="61827" y="69583"/>
                </a:lnTo>
                <a:lnTo>
                  <a:pt x="61966" y="69511"/>
                </a:lnTo>
                <a:lnTo>
                  <a:pt x="62505" y="69466"/>
                </a:lnTo>
                <a:lnTo>
                  <a:pt x="62794" y="69155"/>
                </a:lnTo>
                <a:lnTo>
                  <a:pt x="62922" y="69127"/>
                </a:lnTo>
                <a:lnTo>
                  <a:pt x="63094" y="69338"/>
                </a:lnTo>
                <a:lnTo>
                  <a:pt x="63150" y="69716"/>
                </a:lnTo>
                <a:lnTo>
                  <a:pt x="63672" y="70372"/>
                </a:lnTo>
                <a:lnTo>
                  <a:pt x="63622" y="71044"/>
                </a:lnTo>
                <a:lnTo>
                  <a:pt x="63261" y="71455"/>
                </a:lnTo>
                <a:lnTo>
                  <a:pt x="63033" y="71472"/>
                </a:lnTo>
                <a:lnTo>
                  <a:pt x="62872" y="71616"/>
                </a:lnTo>
                <a:lnTo>
                  <a:pt x="62555" y="71594"/>
                </a:lnTo>
                <a:lnTo>
                  <a:pt x="62327" y="71422"/>
                </a:lnTo>
                <a:lnTo>
                  <a:pt x="61711" y="71294"/>
                </a:lnTo>
                <a:lnTo>
                  <a:pt x="61355" y="70788"/>
                </a:lnTo>
                <a:lnTo>
                  <a:pt x="61222" y="70305"/>
                </a:lnTo>
                <a:lnTo>
                  <a:pt x="61022" y="70105"/>
                </a:lnTo>
                <a:lnTo>
                  <a:pt x="60955" y="70222"/>
                </a:lnTo>
                <a:lnTo>
                  <a:pt x="60994" y="70411"/>
                </a:lnTo>
                <a:lnTo>
                  <a:pt x="60983" y="70700"/>
                </a:lnTo>
                <a:lnTo>
                  <a:pt x="61222" y="71022"/>
                </a:lnTo>
                <a:lnTo>
                  <a:pt x="61422" y="71638"/>
                </a:lnTo>
                <a:lnTo>
                  <a:pt x="61700" y="72150"/>
                </a:lnTo>
                <a:lnTo>
                  <a:pt x="61538" y="72300"/>
                </a:lnTo>
                <a:lnTo>
                  <a:pt x="61383" y="72216"/>
                </a:lnTo>
                <a:lnTo>
                  <a:pt x="61122" y="72261"/>
                </a:lnTo>
                <a:lnTo>
                  <a:pt x="61033" y="71872"/>
                </a:lnTo>
                <a:lnTo>
                  <a:pt x="60983" y="72066"/>
                </a:lnTo>
                <a:lnTo>
                  <a:pt x="60872" y="72150"/>
                </a:lnTo>
                <a:lnTo>
                  <a:pt x="60966" y="72333"/>
                </a:lnTo>
                <a:lnTo>
                  <a:pt x="61194" y="72438"/>
                </a:lnTo>
                <a:lnTo>
                  <a:pt x="61272" y="72622"/>
                </a:lnTo>
                <a:lnTo>
                  <a:pt x="60783" y="72494"/>
                </a:lnTo>
                <a:lnTo>
                  <a:pt x="60666" y="72388"/>
                </a:lnTo>
                <a:lnTo>
                  <a:pt x="60644" y="72644"/>
                </a:lnTo>
                <a:lnTo>
                  <a:pt x="60805" y="72794"/>
                </a:lnTo>
                <a:lnTo>
                  <a:pt x="60805" y="73022"/>
                </a:lnTo>
                <a:lnTo>
                  <a:pt x="60594" y="73311"/>
                </a:lnTo>
                <a:lnTo>
                  <a:pt x="60544" y="72966"/>
                </a:lnTo>
                <a:lnTo>
                  <a:pt x="60377" y="72933"/>
                </a:lnTo>
                <a:lnTo>
                  <a:pt x="60466" y="73061"/>
                </a:lnTo>
                <a:lnTo>
                  <a:pt x="60416" y="73288"/>
                </a:lnTo>
                <a:lnTo>
                  <a:pt x="60327" y="73216"/>
                </a:lnTo>
                <a:lnTo>
                  <a:pt x="59988" y="73194"/>
                </a:lnTo>
                <a:lnTo>
                  <a:pt x="59861" y="73372"/>
                </a:lnTo>
                <a:lnTo>
                  <a:pt x="59450" y="73544"/>
                </a:lnTo>
                <a:lnTo>
                  <a:pt x="59672" y="73700"/>
                </a:lnTo>
                <a:lnTo>
                  <a:pt x="59722" y="73911"/>
                </a:lnTo>
                <a:lnTo>
                  <a:pt x="59600" y="73961"/>
                </a:lnTo>
                <a:lnTo>
                  <a:pt x="59550" y="73838"/>
                </a:lnTo>
                <a:lnTo>
                  <a:pt x="59244" y="73588"/>
                </a:lnTo>
                <a:lnTo>
                  <a:pt x="59022" y="73544"/>
                </a:lnTo>
                <a:lnTo>
                  <a:pt x="59005" y="73727"/>
                </a:lnTo>
                <a:lnTo>
                  <a:pt x="58866" y="73811"/>
                </a:lnTo>
                <a:lnTo>
                  <a:pt x="59205" y="74083"/>
                </a:lnTo>
                <a:lnTo>
                  <a:pt x="59083" y="74244"/>
                </a:lnTo>
                <a:lnTo>
                  <a:pt x="59083" y="74405"/>
                </a:lnTo>
                <a:lnTo>
                  <a:pt x="58816" y="74394"/>
                </a:lnTo>
                <a:lnTo>
                  <a:pt x="58594" y="74783"/>
                </a:lnTo>
                <a:lnTo>
                  <a:pt x="58255" y="74972"/>
                </a:lnTo>
                <a:lnTo>
                  <a:pt x="58394" y="75166"/>
                </a:lnTo>
                <a:lnTo>
                  <a:pt x="58327" y="75338"/>
                </a:lnTo>
                <a:lnTo>
                  <a:pt x="58150" y="75338"/>
                </a:lnTo>
                <a:lnTo>
                  <a:pt x="57988" y="75561"/>
                </a:lnTo>
                <a:lnTo>
                  <a:pt x="58038" y="75811"/>
                </a:lnTo>
                <a:lnTo>
                  <a:pt x="57800" y="75916"/>
                </a:lnTo>
                <a:lnTo>
                  <a:pt x="57394" y="76405"/>
                </a:lnTo>
                <a:lnTo>
                  <a:pt x="57094" y="76494"/>
                </a:lnTo>
                <a:lnTo>
                  <a:pt x="57077" y="76750"/>
                </a:lnTo>
                <a:lnTo>
                  <a:pt x="56800" y="77027"/>
                </a:lnTo>
                <a:lnTo>
                  <a:pt x="56500" y="76816"/>
                </a:lnTo>
                <a:lnTo>
                  <a:pt x="56477" y="76988"/>
                </a:lnTo>
                <a:lnTo>
                  <a:pt x="56616" y="77333"/>
                </a:lnTo>
                <a:lnTo>
                  <a:pt x="56361" y="77611"/>
                </a:lnTo>
                <a:lnTo>
                  <a:pt x="56261" y="78150"/>
                </a:lnTo>
                <a:lnTo>
                  <a:pt x="56100" y="78427"/>
                </a:lnTo>
                <a:lnTo>
                  <a:pt x="55983" y="78811"/>
                </a:lnTo>
                <a:lnTo>
                  <a:pt x="55761" y="78944"/>
                </a:lnTo>
                <a:lnTo>
                  <a:pt x="55561" y="79544"/>
                </a:lnTo>
                <a:lnTo>
                  <a:pt x="55672" y="79672"/>
                </a:lnTo>
                <a:lnTo>
                  <a:pt x="55672" y="80100"/>
                </a:lnTo>
                <a:lnTo>
                  <a:pt x="55422" y="80561"/>
                </a:lnTo>
                <a:lnTo>
                  <a:pt x="55327" y="80822"/>
                </a:lnTo>
                <a:lnTo>
                  <a:pt x="55083" y="80905"/>
                </a:lnTo>
                <a:lnTo>
                  <a:pt x="54961" y="81044"/>
                </a:lnTo>
                <a:lnTo>
                  <a:pt x="55250" y="81111"/>
                </a:lnTo>
                <a:lnTo>
                  <a:pt x="55322" y="81338"/>
                </a:lnTo>
                <a:lnTo>
                  <a:pt x="55238" y="81605"/>
                </a:lnTo>
                <a:lnTo>
                  <a:pt x="55383" y="81788"/>
                </a:lnTo>
                <a:lnTo>
                  <a:pt x="55372" y="82172"/>
                </a:lnTo>
                <a:lnTo>
                  <a:pt x="55483" y="82238"/>
                </a:lnTo>
                <a:lnTo>
                  <a:pt x="55222" y="82933"/>
                </a:lnTo>
                <a:lnTo>
                  <a:pt x="54866" y="83311"/>
                </a:lnTo>
                <a:lnTo>
                  <a:pt x="54116" y="83494"/>
                </a:lnTo>
                <a:lnTo>
                  <a:pt x="54011" y="83794"/>
                </a:lnTo>
                <a:lnTo>
                  <a:pt x="54377" y="83461"/>
                </a:lnTo>
                <a:lnTo>
                  <a:pt x="55016" y="83377"/>
                </a:lnTo>
                <a:lnTo>
                  <a:pt x="55494" y="82744"/>
                </a:lnTo>
                <a:lnTo>
                  <a:pt x="55844" y="82000"/>
                </a:lnTo>
                <a:lnTo>
                  <a:pt x="56633" y="81966"/>
                </a:lnTo>
                <a:lnTo>
                  <a:pt x="56877" y="82088"/>
                </a:lnTo>
                <a:lnTo>
                  <a:pt x="56877" y="82361"/>
                </a:lnTo>
                <a:lnTo>
                  <a:pt x="56766" y="82688"/>
                </a:lnTo>
                <a:lnTo>
                  <a:pt x="56766" y="83044"/>
                </a:lnTo>
                <a:lnTo>
                  <a:pt x="56922" y="83438"/>
                </a:lnTo>
                <a:lnTo>
                  <a:pt x="56922" y="84038"/>
                </a:lnTo>
                <a:lnTo>
                  <a:pt x="56716" y="84616"/>
                </a:lnTo>
                <a:lnTo>
                  <a:pt x="56883" y="84877"/>
                </a:lnTo>
                <a:lnTo>
                  <a:pt x="56983" y="85455"/>
                </a:lnTo>
                <a:lnTo>
                  <a:pt x="56877" y="85755"/>
                </a:lnTo>
                <a:lnTo>
                  <a:pt x="56033" y="86627"/>
                </a:lnTo>
                <a:lnTo>
                  <a:pt x="55622" y="86777"/>
                </a:lnTo>
                <a:lnTo>
                  <a:pt x="55322" y="86722"/>
                </a:lnTo>
                <a:lnTo>
                  <a:pt x="55633" y="86861"/>
                </a:lnTo>
                <a:lnTo>
                  <a:pt x="56038" y="86872"/>
                </a:lnTo>
                <a:lnTo>
                  <a:pt x="57022" y="86527"/>
                </a:lnTo>
                <a:lnTo>
                  <a:pt x="58016" y="86172"/>
                </a:lnTo>
                <a:lnTo>
                  <a:pt x="58505" y="86122"/>
                </a:lnTo>
                <a:lnTo>
                  <a:pt x="59133" y="86561"/>
                </a:lnTo>
                <a:lnTo>
                  <a:pt x="59538" y="86955"/>
                </a:lnTo>
                <a:lnTo>
                  <a:pt x="60138" y="87150"/>
                </a:lnTo>
                <a:lnTo>
                  <a:pt x="60294" y="87300"/>
                </a:lnTo>
                <a:lnTo>
                  <a:pt x="60566" y="87377"/>
                </a:lnTo>
                <a:lnTo>
                  <a:pt x="61005" y="87861"/>
                </a:lnTo>
                <a:lnTo>
                  <a:pt x="61211" y="87955"/>
                </a:lnTo>
                <a:lnTo>
                  <a:pt x="61433" y="88394"/>
                </a:lnTo>
                <a:lnTo>
                  <a:pt x="61672" y="88555"/>
                </a:lnTo>
                <a:lnTo>
                  <a:pt x="61672" y="88816"/>
                </a:lnTo>
                <a:lnTo>
                  <a:pt x="61850" y="89027"/>
                </a:lnTo>
                <a:lnTo>
                  <a:pt x="62038" y="89533"/>
                </a:lnTo>
                <a:lnTo>
                  <a:pt x="62027" y="89672"/>
                </a:lnTo>
                <a:lnTo>
                  <a:pt x="62216" y="89588"/>
                </a:lnTo>
                <a:lnTo>
                  <a:pt x="62344" y="89750"/>
                </a:lnTo>
                <a:lnTo>
                  <a:pt x="62911" y="90155"/>
                </a:lnTo>
                <a:lnTo>
                  <a:pt x="63111" y="90205"/>
                </a:lnTo>
                <a:lnTo>
                  <a:pt x="63522" y="90516"/>
                </a:lnTo>
                <a:lnTo>
                  <a:pt x="63727" y="90594"/>
                </a:lnTo>
                <a:lnTo>
                  <a:pt x="64194" y="91044"/>
                </a:lnTo>
                <a:lnTo>
                  <a:pt x="64250" y="91261"/>
                </a:lnTo>
                <a:lnTo>
                  <a:pt x="64594" y="91627"/>
                </a:lnTo>
                <a:lnTo>
                  <a:pt x="64544" y="91766"/>
                </a:lnTo>
                <a:lnTo>
                  <a:pt x="64633" y="91861"/>
                </a:lnTo>
                <a:lnTo>
                  <a:pt x="65072" y="91872"/>
                </a:lnTo>
                <a:lnTo>
                  <a:pt x="65200" y="91927"/>
                </a:lnTo>
                <a:lnTo>
                  <a:pt x="65511" y="91850"/>
                </a:lnTo>
                <a:lnTo>
                  <a:pt x="66100" y="91872"/>
                </a:lnTo>
                <a:lnTo>
                  <a:pt x="66238" y="92011"/>
                </a:lnTo>
                <a:lnTo>
                  <a:pt x="66344" y="92011"/>
                </a:lnTo>
                <a:lnTo>
                  <a:pt x="66777" y="92150"/>
                </a:lnTo>
                <a:lnTo>
                  <a:pt x="67244" y="92250"/>
                </a:lnTo>
                <a:lnTo>
                  <a:pt x="67577" y="92127"/>
                </a:lnTo>
                <a:lnTo>
                  <a:pt x="67777" y="92127"/>
                </a:lnTo>
                <a:lnTo>
                  <a:pt x="67766" y="92238"/>
                </a:lnTo>
                <a:lnTo>
                  <a:pt x="67861" y="92183"/>
                </a:lnTo>
                <a:lnTo>
                  <a:pt x="68000" y="92183"/>
                </a:lnTo>
                <a:lnTo>
                  <a:pt x="68050" y="92622"/>
                </a:lnTo>
                <a:lnTo>
                  <a:pt x="67688" y="93355"/>
                </a:lnTo>
                <a:lnTo>
                  <a:pt x="67666" y="93611"/>
                </a:lnTo>
                <a:lnTo>
                  <a:pt x="67483" y="93888"/>
                </a:lnTo>
                <a:lnTo>
                  <a:pt x="67283" y="94288"/>
                </a:lnTo>
                <a:lnTo>
                  <a:pt x="67333" y="94616"/>
                </a:lnTo>
                <a:lnTo>
                  <a:pt x="67422" y="94705"/>
                </a:lnTo>
                <a:lnTo>
                  <a:pt x="67438" y="95350"/>
                </a:lnTo>
                <a:lnTo>
                  <a:pt x="67083" y="95950"/>
                </a:lnTo>
                <a:lnTo>
                  <a:pt x="67083" y="96205"/>
                </a:lnTo>
                <a:lnTo>
                  <a:pt x="66972" y="96594"/>
                </a:lnTo>
                <a:lnTo>
                  <a:pt x="66705" y="96838"/>
                </a:lnTo>
                <a:lnTo>
                  <a:pt x="66555" y="97427"/>
                </a:lnTo>
                <a:lnTo>
                  <a:pt x="66677" y="97677"/>
                </a:lnTo>
                <a:lnTo>
                  <a:pt x="66955" y="97911"/>
                </a:lnTo>
                <a:lnTo>
                  <a:pt x="66955" y="98277"/>
                </a:lnTo>
                <a:lnTo>
                  <a:pt x="67161" y="98394"/>
                </a:lnTo>
                <a:lnTo>
                  <a:pt x="67322" y="98644"/>
                </a:lnTo>
                <a:lnTo>
                  <a:pt x="67261" y="98888"/>
                </a:lnTo>
                <a:lnTo>
                  <a:pt x="67300" y="99016"/>
                </a:lnTo>
                <a:lnTo>
                  <a:pt x="67283" y="99233"/>
                </a:lnTo>
                <a:lnTo>
                  <a:pt x="67538" y="99338"/>
                </a:lnTo>
                <a:lnTo>
                  <a:pt x="67866" y="99522"/>
                </a:lnTo>
                <a:lnTo>
                  <a:pt x="67938" y="99522"/>
                </a:lnTo>
                <a:lnTo>
                  <a:pt x="67977" y="99727"/>
                </a:lnTo>
                <a:lnTo>
                  <a:pt x="68150" y="99972"/>
                </a:lnTo>
                <a:lnTo>
                  <a:pt x="68194" y="100444"/>
                </a:lnTo>
                <a:lnTo>
                  <a:pt x="68266" y="100638"/>
                </a:lnTo>
                <a:lnTo>
                  <a:pt x="68155" y="101055"/>
                </a:lnTo>
                <a:lnTo>
                  <a:pt x="67627" y="101561"/>
                </a:lnTo>
                <a:lnTo>
                  <a:pt x="68027" y="101344"/>
                </a:lnTo>
                <a:lnTo>
                  <a:pt x="68366" y="101077"/>
                </a:lnTo>
                <a:lnTo>
                  <a:pt x="68733" y="101216"/>
                </a:lnTo>
                <a:lnTo>
                  <a:pt x="68972" y="101466"/>
                </a:lnTo>
                <a:lnTo>
                  <a:pt x="69200" y="101488"/>
                </a:lnTo>
                <a:lnTo>
                  <a:pt x="69283" y="101238"/>
                </a:lnTo>
                <a:lnTo>
                  <a:pt x="69283" y="100983"/>
                </a:lnTo>
                <a:lnTo>
                  <a:pt x="69750" y="100361"/>
                </a:lnTo>
                <a:lnTo>
                  <a:pt x="69855" y="100350"/>
                </a:lnTo>
                <a:lnTo>
                  <a:pt x="69800" y="100594"/>
                </a:lnTo>
                <a:lnTo>
                  <a:pt x="69838" y="100755"/>
                </a:lnTo>
                <a:lnTo>
                  <a:pt x="70000" y="100800"/>
                </a:lnTo>
                <a:lnTo>
                  <a:pt x="70094" y="101327"/>
                </a:lnTo>
                <a:lnTo>
                  <a:pt x="70044" y="101733"/>
                </a:lnTo>
                <a:lnTo>
                  <a:pt x="70366" y="102000"/>
                </a:lnTo>
                <a:lnTo>
                  <a:pt x="70833" y="102055"/>
                </a:lnTo>
                <a:lnTo>
                  <a:pt x="70572" y="101927"/>
                </a:lnTo>
                <a:lnTo>
                  <a:pt x="70305" y="101605"/>
                </a:lnTo>
                <a:lnTo>
                  <a:pt x="70255" y="101250"/>
                </a:lnTo>
                <a:lnTo>
                  <a:pt x="70316" y="100788"/>
                </a:lnTo>
                <a:lnTo>
                  <a:pt x="70455" y="100583"/>
                </a:lnTo>
                <a:lnTo>
                  <a:pt x="70316" y="100405"/>
                </a:lnTo>
                <a:lnTo>
                  <a:pt x="70294" y="100111"/>
                </a:lnTo>
                <a:lnTo>
                  <a:pt x="70405" y="100177"/>
                </a:lnTo>
                <a:lnTo>
                  <a:pt x="70555" y="100122"/>
                </a:lnTo>
                <a:lnTo>
                  <a:pt x="70683" y="99694"/>
                </a:lnTo>
                <a:lnTo>
                  <a:pt x="71011" y="99350"/>
                </a:lnTo>
                <a:lnTo>
                  <a:pt x="70911" y="99233"/>
                </a:lnTo>
                <a:lnTo>
                  <a:pt x="70872" y="98794"/>
                </a:lnTo>
                <a:lnTo>
                  <a:pt x="70711" y="98694"/>
                </a:lnTo>
                <a:lnTo>
                  <a:pt x="70722" y="98388"/>
                </a:lnTo>
                <a:lnTo>
                  <a:pt x="70983" y="98038"/>
                </a:lnTo>
                <a:lnTo>
                  <a:pt x="70872" y="97883"/>
                </a:lnTo>
                <a:lnTo>
                  <a:pt x="70883" y="97711"/>
                </a:lnTo>
                <a:lnTo>
                  <a:pt x="70744" y="97655"/>
                </a:lnTo>
                <a:lnTo>
                  <a:pt x="70705" y="97461"/>
                </a:lnTo>
                <a:lnTo>
                  <a:pt x="70922" y="96733"/>
                </a:lnTo>
                <a:lnTo>
                  <a:pt x="70855" y="96444"/>
                </a:lnTo>
                <a:lnTo>
                  <a:pt x="70922" y="95950"/>
                </a:lnTo>
                <a:lnTo>
                  <a:pt x="71072" y="95788"/>
                </a:lnTo>
                <a:lnTo>
                  <a:pt x="71011" y="95511"/>
                </a:lnTo>
                <a:lnTo>
                  <a:pt x="71138" y="95411"/>
                </a:lnTo>
                <a:lnTo>
                  <a:pt x="71044" y="95166"/>
                </a:lnTo>
                <a:lnTo>
                  <a:pt x="71200" y="95038"/>
                </a:lnTo>
                <a:lnTo>
                  <a:pt x="71055" y="94994"/>
                </a:lnTo>
                <a:lnTo>
                  <a:pt x="70961" y="94800"/>
                </a:lnTo>
                <a:lnTo>
                  <a:pt x="71100" y="94716"/>
                </a:lnTo>
                <a:lnTo>
                  <a:pt x="70994" y="94488"/>
                </a:lnTo>
                <a:lnTo>
                  <a:pt x="71000" y="94222"/>
                </a:lnTo>
                <a:lnTo>
                  <a:pt x="70883" y="93988"/>
                </a:lnTo>
                <a:lnTo>
                  <a:pt x="70855" y="93688"/>
                </a:lnTo>
                <a:lnTo>
                  <a:pt x="70761" y="93522"/>
                </a:lnTo>
                <a:lnTo>
                  <a:pt x="71133" y="93344"/>
                </a:lnTo>
                <a:lnTo>
                  <a:pt x="71677" y="93244"/>
                </a:lnTo>
                <a:lnTo>
                  <a:pt x="71950" y="93022"/>
                </a:lnTo>
                <a:lnTo>
                  <a:pt x="72266" y="93033"/>
                </a:lnTo>
                <a:lnTo>
                  <a:pt x="72416" y="92900"/>
                </a:lnTo>
                <a:lnTo>
                  <a:pt x="72950" y="92611"/>
                </a:lnTo>
                <a:lnTo>
                  <a:pt x="73805" y="92272"/>
                </a:lnTo>
                <a:lnTo>
                  <a:pt x="73816" y="92161"/>
                </a:lnTo>
                <a:lnTo>
                  <a:pt x="74000" y="91977"/>
                </a:lnTo>
                <a:lnTo>
                  <a:pt x="74644" y="91677"/>
                </a:lnTo>
                <a:lnTo>
                  <a:pt x="74683" y="91422"/>
                </a:lnTo>
                <a:lnTo>
                  <a:pt x="75005" y="91261"/>
                </a:lnTo>
                <a:lnTo>
                  <a:pt x="75377" y="90616"/>
                </a:lnTo>
                <a:lnTo>
                  <a:pt x="75550" y="90638"/>
                </a:lnTo>
                <a:lnTo>
                  <a:pt x="75677" y="90777"/>
                </a:lnTo>
                <a:lnTo>
                  <a:pt x="75955" y="90755"/>
                </a:lnTo>
                <a:lnTo>
                  <a:pt x="76166" y="90511"/>
                </a:lnTo>
                <a:lnTo>
                  <a:pt x="75916" y="90166"/>
                </a:lnTo>
                <a:lnTo>
                  <a:pt x="75900" y="89794"/>
                </a:lnTo>
                <a:lnTo>
                  <a:pt x="75727" y="89950"/>
                </a:lnTo>
                <a:lnTo>
                  <a:pt x="75666" y="90250"/>
                </a:lnTo>
                <a:lnTo>
                  <a:pt x="75550" y="90283"/>
                </a:lnTo>
                <a:lnTo>
                  <a:pt x="75650" y="89900"/>
                </a:lnTo>
                <a:lnTo>
                  <a:pt x="75900" y="89177"/>
                </a:lnTo>
                <a:lnTo>
                  <a:pt x="75994" y="89061"/>
                </a:lnTo>
                <a:lnTo>
                  <a:pt x="75994" y="88550"/>
                </a:lnTo>
                <a:lnTo>
                  <a:pt x="76038" y="88183"/>
                </a:lnTo>
                <a:lnTo>
                  <a:pt x="75816" y="87733"/>
                </a:lnTo>
                <a:lnTo>
                  <a:pt x="75855" y="86827"/>
                </a:lnTo>
                <a:lnTo>
                  <a:pt x="75766" y="86033"/>
                </a:lnTo>
                <a:lnTo>
                  <a:pt x="75350" y="85338"/>
                </a:lnTo>
                <a:lnTo>
                  <a:pt x="75050" y="85122"/>
                </a:lnTo>
                <a:lnTo>
                  <a:pt x="74972" y="84811"/>
                </a:lnTo>
                <a:lnTo>
                  <a:pt x="74688" y="84722"/>
                </a:lnTo>
                <a:lnTo>
                  <a:pt x="74611" y="84488"/>
                </a:lnTo>
                <a:lnTo>
                  <a:pt x="74772" y="83905"/>
                </a:lnTo>
                <a:lnTo>
                  <a:pt x="75038" y="83783"/>
                </a:lnTo>
                <a:lnTo>
                  <a:pt x="75766" y="82966"/>
                </a:lnTo>
                <a:lnTo>
                  <a:pt x="75994" y="82933"/>
                </a:lnTo>
                <a:lnTo>
                  <a:pt x="76172" y="82705"/>
                </a:lnTo>
                <a:lnTo>
                  <a:pt x="76166" y="82505"/>
                </a:lnTo>
                <a:lnTo>
                  <a:pt x="76066" y="82438"/>
                </a:lnTo>
                <a:lnTo>
                  <a:pt x="76055" y="82322"/>
                </a:lnTo>
                <a:lnTo>
                  <a:pt x="76344" y="81916"/>
                </a:lnTo>
                <a:lnTo>
                  <a:pt x="76494" y="81916"/>
                </a:lnTo>
                <a:lnTo>
                  <a:pt x="76661" y="82272"/>
                </a:lnTo>
                <a:lnTo>
                  <a:pt x="76838" y="82361"/>
                </a:lnTo>
                <a:lnTo>
                  <a:pt x="76744" y="82205"/>
                </a:lnTo>
                <a:lnTo>
                  <a:pt x="76761" y="81861"/>
                </a:lnTo>
                <a:lnTo>
                  <a:pt x="77061" y="81722"/>
                </a:lnTo>
                <a:lnTo>
                  <a:pt x="77350" y="81155"/>
                </a:lnTo>
                <a:lnTo>
                  <a:pt x="77300" y="80961"/>
                </a:lnTo>
                <a:lnTo>
                  <a:pt x="76922" y="80961"/>
                </a:lnTo>
                <a:lnTo>
                  <a:pt x="76894" y="80833"/>
                </a:lnTo>
                <a:lnTo>
                  <a:pt x="77138" y="80488"/>
                </a:lnTo>
                <a:lnTo>
                  <a:pt x="76988" y="80361"/>
                </a:lnTo>
                <a:lnTo>
                  <a:pt x="76900" y="80144"/>
                </a:lnTo>
                <a:lnTo>
                  <a:pt x="77094" y="79911"/>
                </a:lnTo>
                <a:lnTo>
                  <a:pt x="77361" y="79811"/>
                </a:lnTo>
                <a:lnTo>
                  <a:pt x="77061" y="79761"/>
                </a:lnTo>
                <a:lnTo>
                  <a:pt x="77038" y="79600"/>
                </a:lnTo>
                <a:lnTo>
                  <a:pt x="77161" y="79183"/>
                </a:lnTo>
                <a:lnTo>
                  <a:pt x="77366" y="79038"/>
                </a:lnTo>
                <a:lnTo>
                  <a:pt x="77211" y="79005"/>
                </a:lnTo>
                <a:lnTo>
                  <a:pt x="76750" y="79050"/>
                </a:lnTo>
                <a:lnTo>
                  <a:pt x="76622" y="78988"/>
                </a:lnTo>
                <a:lnTo>
                  <a:pt x="76638" y="78761"/>
                </a:lnTo>
                <a:lnTo>
                  <a:pt x="77233" y="78255"/>
                </a:lnTo>
                <a:lnTo>
                  <a:pt x="77600" y="77688"/>
                </a:lnTo>
                <a:lnTo>
                  <a:pt x="77655" y="77344"/>
                </a:lnTo>
                <a:lnTo>
                  <a:pt x="77838" y="77377"/>
                </a:lnTo>
                <a:lnTo>
                  <a:pt x="77955" y="77216"/>
                </a:lnTo>
                <a:lnTo>
                  <a:pt x="77955" y="76872"/>
                </a:lnTo>
                <a:lnTo>
                  <a:pt x="77805" y="76811"/>
                </a:lnTo>
                <a:lnTo>
                  <a:pt x="77788" y="76677"/>
                </a:lnTo>
                <a:lnTo>
                  <a:pt x="77650" y="76644"/>
                </a:lnTo>
                <a:lnTo>
                  <a:pt x="77477" y="76355"/>
                </a:lnTo>
                <a:lnTo>
                  <a:pt x="77488" y="75788"/>
                </a:lnTo>
                <a:lnTo>
                  <a:pt x="77677" y="75350"/>
                </a:lnTo>
                <a:lnTo>
                  <a:pt x="77688" y="74972"/>
                </a:lnTo>
                <a:lnTo>
                  <a:pt x="77905" y="74844"/>
                </a:lnTo>
                <a:lnTo>
                  <a:pt x="78016" y="74933"/>
                </a:lnTo>
                <a:lnTo>
                  <a:pt x="78172" y="74916"/>
                </a:lnTo>
                <a:lnTo>
                  <a:pt x="78172" y="74738"/>
                </a:lnTo>
                <a:lnTo>
                  <a:pt x="78366" y="74533"/>
                </a:lnTo>
                <a:lnTo>
                  <a:pt x="78533" y="74511"/>
                </a:lnTo>
                <a:lnTo>
                  <a:pt x="78705" y="74438"/>
                </a:lnTo>
                <a:lnTo>
                  <a:pt x="78872" y="74555"/>
                </a:lnTo>
                <a:lnTo>
                  <a:pt x="79327" y="74588"/>
                </a:lnTo>
                <a:lnTo>
                  <a:pt x="79794" y="74861"/>
                </a:lnTo>
                <a:lnTo>
                  <a:pt x="80411" y="75227"/>
                </a:lnTo>
                <a:lnTo>
                  <a:pt x="80750" y="75227"/>
                </a:lnTo>
                <a:lnTo>
                  <a:pt x="80672" y="75505"/>
                </a:lnTo>
                <a:lnTo>
                  <a:pt x="80311" y="75655"/>
                </a:lnTo>
                <a:lnTo>
                  <a:pt x="80772" y="75633"/>
                </a:lnTo>
                <a:lnTo>
                  <a:pt x="81150" y="75333"/>
                </a:lnTo>
                <a:lnTo>
                  <a:pt x="81411" y="75350"/>
                </a:lnTo>
                <a:lnTo>
                  <a:pt x="81544" y="75527"/>
                </a:lnTo>
                <a:lnTo>
                  <a:pt x="81750" y="75527"/>
                </a:lnTo>
                <a:lnTo>
                  <a:pt x="81944" y="75827"/>
                </a:lnTo>
                <a:lnTo>
                  <a:pt x="81944" y="75505"/>
                </a:lnTo>
                <a:lnTo>
                  <a:pt x="82261" y="75655"/>
                </a:lnTo>
                <a:lnTo>
                  <a:pt x="82405" y="75483"/>
                </a:lnTo>
                <a:lnTo>
                  <a:pt x="82622" y="75461"/>
                </a:lnTo>
                <a:lnTo>
                  <a:pt x="82983" y="75227"/>
                </a:lnTo>
                <a:lnTo>
                  <a:pt x="83461" y="75633"/>
                </a:lnTo>
                <a:lnTo>
                  <a:pt x="83461" y="75933"/>
                </a:lnTo>
                <a:lnTo>
                  <a:pt x="83777" y="76211"/>
                </a:lnTo>
                <a:lnTo>
                  <a:pt x="84016" y="76211"/>
                </a:lnTo>
                <a:lnTo>
                  <a:pt x="84016" y="76688"/>
                </a:lnTo>
                <a:lnTo>
                  <a:pt x="83855" y="76922"/>
                </a:lnTo>
                <a:lnTo>
                  <a:pt x="83855" y="77138"/>
                </a:lnTo>
                <a:lnTo>
                  <a:pt x="84038" y="77011"/>
                </a:lnTo>
                <a:lnTo>
                  <a:pt x="84338" y="77311"/>
                </a:lnTo>
                <a:lnTo>
                  <a:pt x="84477" y="77633"/>
                </a:lnTo>
                <a:lnTo>
                  <a:pt x="84255" y="77694"/>
                </a:lnTo>
                <a:lnTo>
                  <a:pt x="84494" y="77888"/>
                </a:lnTo>
                <a:lnTo>
                  <a:pt x="84694" y="77694"/>
                </a:lnTo>
                <a:lnTo>
                  <a:pt x="84933" y="78061"/>
                </a:lnTo>
                <a:lnTo>
                  <a:pt x="84894" y="78233"/>
                </a:lnTo>
                <a:lnTo>
                  <a:pt x="84655" y="78038"/>
                </a:lnTo>
                <a:lnTo>
                  <a:pt x="84533" y="78322"/>
                </a:lnTo>
                <a:lnTo>
                  <a:pt x="84294" y="78322"/>
                </a:lnTo>
                <a:lnTo>
                  <a:pt x="84633" y="78683"/>
                </a:lnTo>
                <a:lnTo>
                  <a:pt x="84633" y="78961"/>
                </a:lnTo>
                <a:lnTo>
                  <a:pt x="84877" y="78727"/>
                </a:lnTo>
                <a:lnTo>
                  <a:pt x="84877" y="78961"/>
                </a:lnTo>
                <a:lnTo>
                  <a:pt x="85094" y="78811"/>
                </a:lnTo>
                <a:lnTo>
                  <a:pt x="85533" y="79222"/>
                </a:lnTo>
                <a:lnTo>
                  <a:pt x="85688" y="79161"/>
                </a:lnTo>
                <a:lnTo>
                  <a:pt x="85788" y="79305"/>
                </a:lnTo>
                <a:lnTo>
                  <a:pt x="86088" y="79161"/>
                </a:lnTo>
                <a:lnTo>
                  <a:pt x="86450" y="79288"/>
                </a:lnTo>
                <a:lnTo>
                  <a:pt x="86388" y="79822"/>
                </a:lnTo>
                <a:lnTo>
                  <a:pt x="86527" y="80061"/>
                </a:lnTo>
                <a:lnTo>
                  <a:pt x="86850" y="79800"/>
                </a:lnTo>
                <a:lnTo>
                  <a:pt x="86905" y="79350"/>
                </a:lnTo>
                <a:lnTo>
                  <a:pt x="87127" y="79327"/>
                </a:lnTo>
                <a:lnTo>
                  <a:pt x="87144" y="79844"/>
                </a:lnTo>
                <a:lnTo>
                  <a:pt x="87066" y="80338"/>
                </a:lnTo>
                <a:lnTo>
                  <a:pt x="86705" y="80427"/>
                </a:lnTo>
                <a:lnTo>
                  <a:pt x="86450" y="80855"/>
                </a:lnTo>
                <a:lnTo>
                  <a:pt x="86511" y="81583"/>
                </a:lnTo>
                <a:lnTo>
                  <a:pt x="86388" y="81844"/>
                </a:lnTo>
                <a:lnTo>
                  <a:pt x="86327" y="81455"/>
                </a:lnTo>
                <a:lnTo>
                  <a:pt x="86211" y="81627"/>
                </a:lnTo>
                <a:lnTo>
                  <a:pt x="86127" y="82083"/>
                </a:lnTo>
                <a:lnTo>
                  <a:pt x="85533" y="81994"/>
                </a:lnTo>
                <a:lnTo>
                  <a:pt x="84816" y="81755"/>
                </a:lnTo>
                <a:lnTo>
                  <a:pt x="85455" y="82122"/>
                </a:lnTo>
                <a:lnTo>
                  <a:pt x="85972" y="82227"/>
                </a:lnTo>
                <a:lnTo>
                  <a:pt x="86344" y="82572"/>
                </a:lnTo>
                <a:lnTo>
                  <a:pt x="86311" y="83083"/>
                </a:lnTo>
                <a:lnTo>
                  <a:pt x="86072" y="83461"/>
                </a:lnTo>
                <a:lnTo>
                  <a:pt x="86033" y="83644"/>
                </a:lnTo>
                <a:lnTo>
                  <a:pt x="85744" y="84038"/>
                </a:lnTo>
                <a:lnTo>
                  <a:pt x="85827" y="84083"/>
                </a:lnTo>
                <a:lnTo>
                  <a:pt x="86172" y="84655"/>
                </a:lnTo>
                <a:lnTo>
                  <a:pt x="86394" y="84733"/>
                </a:lnTo>
                <a:lnTo>
                  <a:pt x="86255" y="84805"/>
                </a:lnTo>
                <a:lnTo>
                  <a:pt x="85777" y="84555"/>
                </a:lnTo>
                <a:lnTo>
                  <a:pt x="86094" y="85072"/>
                </a:lnTo>
                <a:lnTo>
                  <a:pt x="86344" y="85261"/>
                </a:lnTo>
                <a:lnTo>
                  <a:pt x="86433" y="85250"/>
                </a:lnTo>
                <a:lnTo>
                  <a:pt x="86344" y="84938"/>
                </a:lnTo>
                <a:lnTo>
                  <a:pt x="86594" y="84927"/>
                </a:lnTo>
                <a:lnTo>
                  <a:pt x="86872" y="85183"/>
                </a:lnTo>
                <a:lnTo>
                  <a:pt x="87016" y="85488"/>
                </a:lnTo>
                <a:lnTo>
                  <a:pt x="86961" y="85811"/>
                </a:lnTo>
                <a:lnTo>
                  <a:pt x="86983" y="86144"/>
                </a:lnTo>
                <a:lnTo>
                  <a:pt x="86683" y="86644"/>
                </a:lnTo>
                <a:lnTo>
                  <a:pt x="86622" y="86972"/>
                </a:lnTo>
                <a:lnTo>
                  <a:pt x="86422" y="87250"/>
                </a:lnTo>
                <a:lnTo>
                  <a:pt x="86711" y="87088"/>
                </a:lnTo>
                <a:lnTo>
                  <a:pt x="87072" y="86305"/>
                </a:lnTo>
                <a:lnTo>
                  <a:pt x="87427" y="85916"/>
                </a:lnTo>
                <a:lnTo>
                  <a:pt x="87505" y="85950"/>
                </a:lnTo>
                <a:lnTo>
                  <a:pt x="87466" y="86238"/>
                </a:lnTo>
                <a:lnTo>
                  <a:pt x="87494" y="86838"/>
                </a:lnTo>
                <a:lnTo>
                  <a:pt x="87416" y="86955"/>
                </a:lnTo>
                <a:lnTo>
                  <a:pt x="87438" y="87205"/>
                </a:lnTo>
                <a:lnTo>
                  <a:pt x="87327" y="87494"/>
                </a:lnTo>
                <a:lnTo>
                  <a:pt x="87638" y="87122"/>
                </a:lnTo>
                <a:lnTo>
                  <a:pt x="87677" y="86777"/>
                </a:lnTo>
                <a:lnTo>
                  <a:pt x="87977" y="86516"/>
                </a:lnTo>
                <a:lnTo>
                  <a:pt x="88222" y="86483"/>
                </a:lnTo>
                <a:lnTo>
                  <a:pt x="88461" y="86250"/>
                </a:lnTo>
                <a:lnTo>
                  <a:pt x="88661" y="86283"/>
                </a:lnTo>
                <a:lnTo>
                  <a:pt x="88700" y="86422"/>
                </a:lnTo>
                <a:lnTo>
                  <a:pt x="88816" y="86272"/>
                </a:lnTo>
                <a:lnTo>
                  <a:pt x="89066" y="86205"/>
                </a:lnTo>
                <a:lnTo>
                  <a:pt x="89111" y="85927"/>
                </a:lnTo>
                <a:lnTo>
                  <a:pt x="89288" y="85661"/>
                </a:lnTo>
                <a:lnTo>
                  <a:pt x="89655" y="85366"/>
                </a:lnTo>
                <a:lnTo>
                  <a:pt x="89833" y="85561"/>
                </a:lnTo>
                <a:lnTo>
                  <a:pt x="89916" y="85994"/>
                </a:lnTo>
                <a:lnTo>
                  <a:pt x="89866" y="86338"/>
                </a:lnTo>
                <a:lnTo>
                  <a:pt x="90055" y="85877"/>
                </a:lnTo>
                <a:lnTo>
                  <a:pt x="90033" y="85433"/>
                </a:lnTo>
                <a:lnTo>
                  <a:pt x="90155" y="85405"/>
                </a:lnTo>
                <a:lnTo>
                  <a:pt x="90122" y="85261"/>
                </a:lnTo>
                <a:lnTo>
                  <a:pt x="90283" y="84983"/>
                </a:lnTo>
                <a:lnTo>
                  <a:pt x="90511" y="84938"/>
                </a:lnTo>
                <a:lnTo>
                  <a:pt x="90583" y="84555"/>
                </a:lnTo>
                <a:lnTo>
                  <a:pt x="90788" y="84405"/>
                </a:lnTo>
                <a:lnTo>
                  <a:pt x="90961" y="84127"/>
                </a:lnTo>
                <a:lnTo>
                  <a:pt x="91050" y="83933"/>
                </a:lnTo>
                <a:lnTo>
                  <a:pt x="91200" y="83922"/>
                </a:lnTo>
                <a:lnTo>
                  <a:pt x="91427" y="84177"/>
                </a:lnTo>
                <a:lnTo>
                  <a:pt x="91438" y="84000"/>
                </a:lnTo>
                <a:lnTo>
                  <a:pt x="91316" y="83772"/>
                </a:lnTo>
                <a:lnTo>
                  <a:pt x="91088" y="83761"/>
                </a:lnTo>
                <a:lnTo>
                  <a:pt x="91077" y="83577"/>
                </a:lnTo>
                <a:lnTo>
                  <a:pt x="91255" y="83127"/>
                </a:lnTo>
                <a:lnTo>
                  <a:pt x="91394" y="83050"/>
                </a:lnTo>
                <a:lnTo>
                  <a:pt x="91555" y="83233"/>
                </a:lnTo>
                <a:lnTo>
                  <a:pt x="91533" y="82955"/>
                </a:lnTo>
                <a:lnTo>
                  <a:pt x="91705" y="82827"/>
                </a:lnTo>
                <a:lnTo>
                  <a:pt x="91733" y="82600"/>
                </a:lnTo>
                <a:lnTo>
                  <a:pt x="92033" y="82250"/>
                </a:lnTo>
                <a:lnTo>
                  <a:pt x="92161" y="82000"/>
                </a:lnTo>
                <a:lnTo>
                  <a:pt x="92105" y="81800"/>
                </a:lnTo>
                <a:lnTo>
                  <a:pt x="92344" y="81455"/>
                </a:lnTo>
                <a:lnTo>
                  <a:pt x="92622" y="81355"/>
                </a:lnTo>
                <a:lnTo>
                  <a:pt x="92733" y="81472"/>
                </a:lnTo>
                <a:lnTo>
                  <a:pt x="92511" y="81677"/>
                </a:lnTo>
                <a:lnTo>
                  <a:pt x="92750" y="81572"/>
                </a:lnTo>
                <a:lnTo>
                  <a:pt x="92838" y="81700"/>
                </a:lnTo>
                <a:lnTo>
                  <a:pt x="92672" y="81827"/>
                </a:lnTo>
                <a:lnTo>
                  <a:pt x="92638" y="82033"/>
                </a:lnTo>
                <a:lnTo>
                  <a:pt x="92822" y="82161"/>
                </a:lnTo>
                <a:lnTo>
                  <a:pt x="92661" y="82400"/>
                </a:lnTo>
                <a:lnTo>
                  <a:pt x="92511" y="82433"/>
                </a:lnTo>
                <a:lnTo>
                  <a:pt x="92500" y="82494"/>
                </a:lnTo>
                <a:lnTo>
                  <a:pt x="92672" y="82538"/>
                </a:lnTo>
                <a:lnTo>
                  <a:pt x="92838" y="82572"/>
                </a:lnTo>
                <a:lnTo>
                  <a:pt x="92761" y="82816"/>
                </a:lnTo>
                <a:lnTo>
                  <a:pt x="92677" y="82933"/>
                </a:lnTo>
                <a:lnTo>
                  <a:pt x="92877" y="82922"/>
                </a:lnTo>
                <a:lnTo>
                  <a:pt x="92900" y="83183"/>
                </a:lnTo>
                <a:lnTo>
                  <a:pt x="92722" y="83311"/>
                </a:lnTo>
                <a:lnTo>
                  <a:pt x="92777" y="83600"/>
                </a:lnTo>
                <a:lnTo>
                  <a:pt x="93033" y="83855"/>
                </a:lnTo>
                <a:lnTo>
                  <a:pt x="93055" y="84227"/>
                </a:lnTo>
                <a:lnTo>
                  <a:pt x="92950" y="84338"/>
                </a:lnTo>
                <a:lnTo>
                  <a:pt x="92816" y="84216"/>
                </a:lnTo>
                <a:lnTo>
                  <a:pt x="92633" y="84294"/>
                </a:lnTo>
                <a:lnTo>
                  <a:pt x="92816" y="84472"/>
                </a:lnTo>
                <a:lnTo>
                  <a:pt x="92877" y="84650"/>
                </a:lnTo>
                <a:lnTo>
                  <a:pt x="92988" y="84650"/>
                </a:lnTo>
                <a:lnTo>
                  <a:pt x="93166" y="84461"/>
                </a:lnTo>
                <a:lnTo>
                  <a:pt x="93194" y="84666"/>
                </a:lnTo>
                <a:lnTo>
                  <a:pt x="93383" y="84788"/>
                </a:lnTo>
                <a:lnTo>
                  <a:pt x="93177" y="85155"/>
                </a:lnTo>
                <a:lnTo>
                  <a:pt x="92933" y="85238"/>
                </a:lnTo>
                <a:lnTo>
                  <a:pt x="92644" y="85177"/>
                </a:lnTo>
                <a:lnTo>
                  <a:pt x="92505" y="85361"/>
                </a:lnTo>
                <a:lnTo>
                  <a:pt x="92716" y="85494"/>
                </a:lnTo>
                <a:lnTo>
                  <a:pt x="93350" y="85311"/>
                </a:lnTo>
                <a:lnTo>
                  <a:pt x="93561" y="85355"/>
                </a:lnTo>
                <a:lnTo>
                  <a:pt x="93477" y="85622"/>
                </a:lnTo>
                <a:lnTo>
                  <a:pt x="93238" y="85916"/>
                </a:lnTo>
                <a:lnTo>
                  <a:pt x="93438" y="86011"/>
                </a:lnTo>
                <a:lnTo>
                  <a:pt x="93666" y="85861"/>
                </a:lnTo>
                <a:lnTo>
                  <a:pt x="93666" y="86194"/>
                </a:lnTo>
                <a:lnTo>
                  <a:pt x="93438" y="86550"/>
                </a:lnTo>
                <a:lnTo>
                  <a:pt x="93011" y="86550"/>
                </a:lnTo>
                <a:lnTo>
                  <a:pt x="92811" y="86388"/>
                </a:lnTo>
                <a:lnTo>
                  <a:pt x="92700" y="86594"/>
                </a:lnTo>
                <a:lnTo>
                  <a:pt x="92761" y="86794"/>
                </a:lnTo>
                <a:lnTo>
                  <a:pt x="92661" y="87033"/>
                </a:lnTo>
                <a:lnTo>
                  <a:pt x="93038" y="86850"/>
                </a:lnTo>
                <a:lnTo>
                  <a:pt x="93466" y="86861"/>
                </a:lnTo>
                <a:lnTo>
                  <a:pt x="93766" y="86722"/>
                </a:lnTo>
                <a:lnTo>
                  <a:pt x="93844" y="86805"/>
                </a:lnTo>
                <a:lnTo>
                  <a:pt x="93683" y="87000"/>
                </a:lnTo>
                <a:lnTo>
                  <a:pt x="93683" y="87138"/>
                </a:lnTo>
                <a:lnTo>
                  <a:pt x="93444" y="87300"/>
                </a:lnTo>
                <a:lnTo>
                  <a:pt x="93188" y="87300"/>
                </a:lnTo>
                <a:lnTo>
                  <a:pt x="92788" y="87827"/>
                </a:lnTo>
                <a:lnTo>
                  <a:pt x="93227" y="87611"/>
                </a:lnTo>
                <a:lnTo>
                  <a:pt x="93527" y="87611"/>
                </a:lnTo>
                <a:lnTo>
                  <a:pt x="93722" y="87533"/>
                </a:lnTo>
                <a:lnTo>
                  <a:pt x="93972" y="87588"/>
                </a:lnTo>
                <a:lnTo>
                  <a:pt x="93972" y="87861"/>
                </a:lnTo>
                <a:lnTo>
                  <a:pt x="93755" y="87888"/>
                </a:lnTo>
                <a:lnTo>
                  <a:pt x="93466" y="88094"/>
                </a:lnTo>
                <a:lnTo>
                  <a:pt x="93388" y="88383"/>
                </a:lnTo>
                <a:lnTo>
                  <a:pt x="93555" y="88200"/>
                </a:lnTo>
                <a:lnTo>
                  <a:pt x="93816" y="88288"/>
                </a:lnTo>
                <a:lnTo>
                  <a:pt x="93961" y="88105"/>
                </a:lnTo>
                <a:lnTo>
                  <a:pt x="94222" y="88366"/>
                </a:lnTo>
                <a:lnTo>
                  <a:pt x="94350" y="88855"/>
                </a:lnTo>
                <a:lnTo>
                  <a:pt x="94072" y="89105"/>
                </a:lnTo>
                <a:lnTo>
                  <a:pt x="93883" y="89027"/>
                </a:lnTo>
                <a:lnTo>
                  <a:pt x="93744" y="89155"/>
                </a:lnTo>
                <a:lnTo>
                  <a:pt x="93477" y="89155"/>
                </a:lnTo>
                <a:lnTo>
                  <a:pt x="93672" y="89350"/>
                </a:lnTo>
                <a:lnTo>
                  <a:pt x="93866" y="89305"/>
                </a:lnTo>
                <a:lnTo>
                  <a:pt x="93983" y="89394"/>
                </a:lnTo>
                <a:lnTo>
                  <a:pt x="94283" y="89405"/>
                </a:lnTo>
                <a:lnTo>
                  <a:pt x="94400" y="89533"/>
                </a:lnTo>
                <a:lnTo>
                  <a:pt x="94322" y="89766"/>
                </a:lnTo>
                <a:lnTo>
                  <a:pt x="94133" y="89905"/>
                </a:lnTo>
                <a:lnTo>
                  <a:pt x="94383" y="90005"/>
                </a:lnTo>
                <a:lnTo>
                  <a:pt x="94577" y="89961"/>
                </a:lnTo>
                <a:lnTo>
                  <a:pt x="94838" y="90205"/>
                </a:lnTo>
                <a:lnTo>
                  <a:pt x="94777" y="90466"/>
                </a:lnTo>
                <a:lnTo>
                  <a:pt x="94572" y="90583"/>
                </a:lnTo>
                <a:lnTo>
                  <a:pt x="94233" y="90883"/>
                </a:lnTo>
                <a:lnTo>
                  <a:pt x="94022" y="90800"/>
                </a:lnTo>
                <a:lnTo>
                  <a:pt x="93944" y="90927"/>
                </a:lnTo>
                <a:lnTo>
                  <a:pt x="94194" y="91044"/>
                </a:lnTo>
                <a:lnTo>
                  <a:pt x="94211" y="91227"/>
                </a:lnTo>
                <a:lnTo>
                  <a:pt x="93922" y="91261"/>
                </a:lnTo>
                <a:lnTo>
                  <a:pt x="93566" y="91033"/>
                </a:lnTo>
                <a:lnTo>
                  <a:pt x="93177" y="91044"/>
                </a:lnTo>
                <a:lnTo>
                  <a:pt x="93533" y="91261"/>
                </a:lnTo>
                <a:lnTo>
                  <a:pt x="93544" y="91538"/>
                </a:lnTo>
                <a:lnTo>
                  <a:pt x="93822" y="91816"/>
                </a:lnTo>
                <a:lnTo>
                  <a:pt x="93944" y="91988"/>
                </a:lnTo>
                <a:lnTo>
                  <a:pt x="93894" y="92127"/>
                </a:lnTo>
                <a:lnTo>
                  <a:pt x="93594" y="92172"/>
                </a:lnTo>
                <a:lnTo>
                  <a:pt x="93488" y="92344"/>
                </a:lnTo>
                <a:lnTo>
                  <a:pt x="93111" y="92311"/>
                </a:lnTo>
                <a:lnTo>
                  <a:pt x="93594" y="92461"/>
                </a:lnTo>
                <a:lnTo>
                  <a:pt x="93777" y="92422"/>
                </a:lnTo>
                <a:lnTo>
                  <a:pt x="93805" y="92311"/>
                </a:lnTo>
                <a:lnTo>
                  <a:pt x="94183" y="92227"/>
                </a:lnTo>
                <a:lnTo>
                  <a:pt x="94333" y="92261"/>
                </a:lnTo>
                <a:lnTo>
                  <a:pt x="94333" y="92461"/>
                </a:lnTo>
                <a:lnTo>
                  <a:pt x="94444" y="92605"/>
                </a:lnTo>
                <a:lnTo>
                  <a:pt x="94311" y="92733"/>
                </a:lnTo>
                <a:lnTo>
                  <a:pt x="94477" y="92750"/>
                </a:lnTo>
                <a:lnTo>
                  <a:pt x="94527" y="92838"/>
                </a:lnTo>
                <a:lnTo>
                  <a:pt x="94477" y="93061"/>
                </a:lnTo>
                <a:lnTo>
                  <a:pt x="94561" y="93172"/>
                </a:lnTo>
                <a:lnTo>
                  <a:pt x="94816" y="92988"/>
                </a:lnTo>
                <a:lnTo>
                  <a:pt x="94905" y="93044"/>
                </a:lnTo>
                <a:lnTo>
                  <a:pt x="95088" y="93094"/>
                </a:lnTo>
                <a:lnTo>
                  <a:pt x="95066" y="93472"/>
                </a:lnTo>
                <a:lnTo>
                  <a:pt x="94966" y="93644"/>
                </a:lnTo>
                <a:lnTo>
                  <a:pt x="94966" y="93783"/>
                </a:lnTo>
                <a:lnTo>
                  <a:pt x="95100" y="93761"/>
                </a:lnTo>
                <a:lnTo>
                  <a:pt x="95366" y="93361"/>
                </a:lnTo>
                <a:lnTo>
                  <a:pt x="95427" y="93405"/>
                </a:lnTo>
                <a:lnTo>
                  <a:pt x="95383" y="93655"/>
                </a:lnTo>
                <a:lnTo>
                  <a:pt x="95544" y="93844"/>
                </a:lnTo>
                <a:lnTo>
                  <a:pt x="95216" y="94072"/>
                </a:lnTo>
                <a:lnTo>
                  <a:pt x="94800" y="94661"/>
                </a:lnTo>
                <a:lnTo>
                  <a:pt x="94561" y="94866"/>
                </a:lnTo>
                <a:lnTo>
                  <a:pt x="94272" y="94777"/>
                </a:lnTo>
                <a:lnTo>
                  <a:pt x="94538" y="94950"/>
                </a:lnTo>
                <a:lnTo>
                  <a:pt x="94777" y="94877"/>
                </a:lnTo>
                <a:lnTo>
                  <a:pt x="95288" y="94350"/>
                </a:lnTo>
                <a:lnTo>
                  <a:pt x="95488" y="94350"/>
                </a:lnTo>
                <a:lnTo>
                  <a:pt x="95494" y="94511"/>
                </a:lnTo>
                <a:lnTo>
                  <a:pt x="95266" y="94694"/>
                </a:lnTo>
                <a:lnTo>
                  <a:pt x="95138" y="94961"/>
                </a:lnTo>
                <a:lnTo>
                  <a:pt x="95277" y="95016"/>
                </a:lnTo>
                <a:lnTo>
                  <a:pt x="95555" y="94672"/>
                </a:lnTo>
                <a:lnTo>
                  <a:pt x="95794" y="94372"/>
                </a:lnTo>
                <a:lnTo>
                  <a:pt x="96094" y="94316"/>
                </a:lnTo>
                <a:lnTo>
                  <a:pt x="96094" y="94444"/>
                </a:lnTo>
                <a:lnTo>
                  <a:pt x="95883" y="94577"/>
                </a:lnTo>
                <a:lnTo>
                  <a:pt x="95766" y="94705"/>
                </a:lnTo>
                <a:lnTo>
                  <a:pt x="95855" y="94772"/>
                </a:lnTo>
                <a:lnTo>
                  <a:pt x="96222" y="94594"/>
                </a:lnTo>
                <a:lnTo>
                  <a:pt x="96338" y="94716"/>
                </a:lnTo>
                <a:lnTo>
                  <a:pt x="95944" y="95038"/>
                </a:lnTo>
                <a:lnTo>
                  <a:pt x="95772" y="95261"/>
                </a:lnTo>
                <a:lnTo>
                  <a:pt x="95905" y="95294"/>
                </a:lnTo>
                <a:lnTo>
                  <a:pt x="96122" y="95100"/>
                </a:lnTo>
                <a:lnTo>
                  <a:pt x="96638" y="94616"/>
                </a:lnTo>
                <a:lnTo>
                  <a:pt x="96738" y="94661"/>
                </a:lnTo>
                <a:lnTo>
                  <a:pt x="96600" y="94788"/>
                </a:lnTo>
                <a:lnTo>
                  <a:pt x="96572" y="94938"/>
                </a:lnTo>
                <a:lnTo>
                  <a:pt x="96950" y="94661"/>
                </a:lnTo>
                <a:lnTo>
                  <a:pt x="96911" y="94811"/>
                </a:lnTo>
                <a:lnTo>
                  <a:pt x="96900" y="95283"/>
                </a:lnTo>
                <a:lnTo>
                  <a:pt x="96738" y="95338"/>
                </a:lnTo>
                <a:lnTo>
                  <a:pt x="96777" y="95522"/>
                </a:lnTo>
                <a:lnTo>
                  <a:pt x="97077" y="95477"/>
                </a:lnTo>
                <a:lnTo>
                  <a:pt x="97394" y="95683"/>
                </a:lnTo>
                <a:lnTo>
                  <a:pt x="97605" y="95411"/>
                </a:lnTo>
                <a:lnTo>
                  <a:pt x="97994" y="95305"/>
                </a:lnTo>
                <a:lnTo>
                  <a:pt x="98172" y="95377"/>
                </a:lnTo>
                <a:lnTo>
                  <a:pt x="98044" y="95661"/>
                </a:lnTo>
                <a:lnTo>
                  <a:pt x="97872" y="95661"/>
                </a:lnTo>
                <a:lnTo>
                  <a:pt x="97772" y="95777"/>
                </a:lnTo>
                <a:lnTo>
                  <a:pt x="98427" y="95983"/>
                </a:lnTo>
                <a:lnTo>
                  <a:pt x="98688" y="96227"/>
                </a:lnTo>
                <a:lnTo>
                  <a:pt x="98250" y="96294"/>
                </a:lnTo>
                <a:lnTo>
                  <a:pt x="98250" y="96400"/>
                </a:lnTo>
                <a:lnTo>
                  <a:pt x="97711" y="96505"/>
                </a:lnTo>
                <a:lnTo>
                  <a:pt x="97605" y="96400"/>
                </a:lnTo>
                <a:lnTo>
                  <a:pt x="97177" y="96583"/>
                </a:lnTo>
                <a:lnTo>
                  <a:pt x="96950" y="96850"/>
                </a:lnTo>
                <a:lnTo>
                  <a:pt x="96422" y="96872"/>
                </a:lnTo>
                <a:lnTo>
                  <a:pt x="95705" y="97011"/>
                </a:lnTo>
                <a:lnTo>
                  <a:pt x="95666" y="97216"/>
                </a:lnTo>
                <a:lnTo>
                  <a:pt x="96188" y="97088"/>
                </a:lnTo>
                <a:lnTo>
                  <a:pt x="96722" y="96916"/>
                </a:lnTo>
                <a:lnTo>
                  <a:pt x="96900" y="96966"/>
                </a:lnTo>
                <a:lnTo>
                  <a:pt x="96938" y="97100"/>
                </a:lnTo>
                <a:lnTo>
                  <a:pt x="96411" y="97183"/>
                </a:lnTo>
                <a:lnTo>
                  <a:pt x="95905" y="97288"/>
                </a:lnTo>
                <a:lnTo>
                  <a:pt x="95450" y="97550"/>
                </a:lnTo>
                <a:lnTo>
                  <a:pt x="95266" y="97727"/>
                </a:lnTo>
                <a:lnTo>
                  <a:pt x="94950" y="97744"/>
                </a:lnTo>
                <a:lnTo>
                  <a:pt x="94905" y="98005"/>
                </a:lnTo>
                <a:lnTo>
                  <a:pt x="94800" y="98161"/>
                </a:lnTo>
                <a:lnTo>
                  <a:pt x="94311" y="97805"/>
                </a:lnTo>
                <a:lnTo>
                  <a:pt x="94022" y="97266"/>
                </a:lnTo>
                <a:lnTo>
                  <a:pt x="94044" y="97516"/>
                </a:lnTo>
                <a:lnTo>
                  <a:pt x="93966" y="97666"/>
                </a:lnTo>
                <a:lnTo>
                  <a:pt x="94172" y="97766"/>
                </a:lnTo>
                <a:lnTo>
                  <a:pt x="94222" y="97888"/>
                </a:lnTo>
                <a:lnTo>
                  <a:pt x="94766" y="98388"/>
                </a:lnTo>
                <a:lnTo>
                  <a:pt x="94688" y="98566"/>
                </a:lnTo>
                <a:lnTo>
                  <a:pt x="94527" y="98511"/>
                </a:lnTo>
                <a:lnTo>
                  <a:pt x="94350" y="98683"/>
                </a:lnTo>
                <a:lnTo>
                  <a:pt x="94461" y="98911"/>
                </a:lnTo>
                <a:lnTo>
                  <a:pt x="94600" y="98944"/>
                </a:lnTo>
                <a:lnTo>
                  <a:pt x="94700" y="98816"/>
                </a:lnTo>
                <a:lnTo>
                  <a:pt x="94877" y="98827"/>
                </a:lnTo>
                <a:lnTo>
                  <a:pt x="95105" y="98311"/>
                </a:lnTo>
                <a:lnTo>
                  <a:pt x="95516" y="98333"/>
                </a:lnTo>
                <a:lnTo>
                  <a:pt x="95805" y="98061"/>
                </a:lnTo>
                <a:lnTo>
                  <a:pt x="96016" y="98038"/>
                </a:lnTo>
                <a:lnTo>
                  <a:pt x="96122" y="97761"/>
                </a:lnTo>
                <a:lnTo>
                  <a:pt x="96388" y="97438"/>
                </a:lnTo>
                <a:lnTo>
                  <a:pt x="96711" y="97400"/>
                </a:lnTo>
                <a:lnTo>
                  <a:pt x="97144" y="97194"/>
                </a:lnTo>
                <a:lnTo>
                  <a:pt x="97505" y="97238"/>
                </a:lnTo>
                <a:lnTo>
                  <a:pt x="97794" y="97216"/>
                </a:lnTo>
                <a:lnTo>
                  <a:pt x="97672" y="97127"/>
                </a:lnTo>
                <a:lnTo>
                  <a:pt x="97355" y="97127"/>
                </a:lnTo>
                <a:lnTo>
                  <a:pt x="97266" y="97044"/>
                </a:lnTo>
                <a:lnTo>
                  <a:pt x="97466" y="96955"/>
                </a:lnTo>
                <a:lnTo>
                  <a:pt x="98044" y="96883"/>
                </a:lnTo>
                <a:lnTo>
                  <a:pt x="98511" y="97011"/>
                </a:lnTo>
                <a:lnTo>
                  <a:pt x="98711" y="97483"/>
                </a:lnTo>
                <a:lnTo>
                  <a:pt x="98672" y="97750"/>
                </a:lnTo>
                <a:lnTo>
                  <a:pt x="98361" y="98050"/>
                </a:lnTo>
                <a:lnTo>
                  <a:pt x="98211" y="98061"/>
                </a:lnTo>
                <a:lnTo>
                  <a:pt x="98011" y="98288"/>
                </a:lnTo>
                <a:lnTo>
                  <a:pt x="98361" y="98311"/>
                </a:lnTo>
                <a:lnTo>
                  <a:pt x="98461" y="98555"/>
                </a:lnTo>
                <a:lnTo>
                  <a:pt x="98600" y="98416"/>
                </a:lnTo>
                <a:lnTo>
                  <a:pt x="98688" y="98161"/>
                </a:lnTo>
                <a:lnTo>
                  <a:pt x="99088" y="97933"/>
                </a:lnTo>
                <a:lnTo>
                  <a:pt x="99383" y="97944"/>
                </a:lnTo>
                <a:lnTo>
                  <a:pt x="99433" y="98061"/>
                </a:lnTo>
                <a:lnTo>
                  <a:pt x="99338" y="98105"/>
                </a:lnTo>
                <a:lnTo>
                  <a:pt x="99294" y="98288"/>
                </a:lnTo>
                <a:lnTo>
                  <a:pt x="99677" y="98311"/>
                </a:lnTo>
                <a:lnTo>
                  <a:pt x="100022" y="98483"/>
                </a:lnTo>
                <a:lnTo>
                  <a:pt x="100083" y="98655"/>
                </a:lnTo>
                <a:lnTo>
                  <a:pt x="99833" y="98511"/>
                </a:lnTo>
                <a:lnTo>
                  <a:pt x="99705" y="98555"/>
                </a:lnTo>
                <a:lnTo>
                  <a:pt x="99772" y="98827"/>
                </a:lnTo>
                <a:lnTo>
                  <a:pt x="100150" y="99000"/>
                </a:lnTo>
                <a:lnTo>
                  <a:pt x="100222" y="99211"/>
                </a:lnTo>
                <a:lnTo>
                  <a:pt x="100005" y="99405"/>
                </a:lnTo>
                <a:lnTo>
                  <a:pt x="99783" y="99327"/>
                </a:lnTo>
                <a:lnTo>
                  <a:pt x="99566" y="99544"/>
                </a:lnTo>
                <a:lnTo>
                  <a:pt x="99972" y="99683"/>
                </a:lnTo>
                <a:lnTo>
                  <a:pt x="99861" y="99961"/>
                </a:lnTo>
                <a:lnTo>
                  <a:pt x="99683" y="100027"/>
                </a:lnTo>
                <a:lnTo>
                  <a:pt x="99600" y="100283"/>
                </a:lnTo>
                <a:lnTo>
                  <a:pt x="99383" y="100411"/>
                </a:lnTo>
                <a:lnTo>
                  <a:pt x="99050" y="100177"/>
                </a:lnTo>
                <a:lnTo>
                  <a:pt x="99188" y="100416"/>
                </a:lnTo>
                <a:lnTo>
                  <a:pt x="99572" y="100600"/>
                </a:lnTo>
                <a:lnTo>
                  <a:pt x="99800" y="100577"/>
                </a:lnTo>
                <a:lnTo>
                  <a:pt x="99988" y="100811"/>
                </a:lnTo>
                <a:lnTo>
                  <a:pt x="99794" y="100883"/>
                </a:lnTo>
                <a:lnTo>
                  <a:pt x="99544" y="100838"/>
                </a:lnTo>
                <a:lnTo>
                  <a:pt x="99411" y="100850"/>
                </a:lnTo>
                <a:lnTo>
                  <a:pt x="99600" y="101016"/>
                </a:lnTo>
                <a:lnTo>
                  <a:pt x="99822" y="100950"/>
                </a:lnTo>
                <a:lnTo>
                  <a:pt x="99988" y="101044"/>
                </a:lnTo>
                <a:lnTo>
                  <a:pt x="99855" y="101327"/>
                </a:lnTo>
                <a:lnTo>
                  <a:pt x="99811" y="101594"/>
                </a:lnTo>
                <a:lnTo>
                  <a:pt x="99616" y="101605"/>
                </a:lnTo>
                <a:lnTo>
                  <a:pt x="99511" y="101838"/>
                </a:lnTo>
                <a:lnTo>
                  <a:pt x="99133" y="102138"/>
                </a:lnTo>
                <a:lnTo>
                  <a:pt x="98827" y="102161"/>
                </a:lnTo>
                <a:lnTo>
                  <a:pt x="98561" y="102411"/>
                </a:lnTo>
                <a:lnTo>
                  <a:pt x="98438" y="102411"/>
                </a:lnTo>
                <a:lnTo>
                  <a:pt x="98233" y="102644"/>
                </a:lnTo>
                <a:lnTo>
                  <a:pt x="98072" y="102655"/>
                </a:lnTo>
                <a:lnTo>
                  <a:pt x="98011" y="102816"/>
                </a:lnTo>
                <a:lnTo>
                  <a:pt x="97772" y="102861"/>
                </a:lnTo>
                <a:lnTo>
                  <a:pt x="97622" y="102700"/>
                </a:lnTo>
                <a:lnTo>
                  <a:pt x="97427" y="102827"/>
                </a:lnTo>
                <a:lnTo>
                  <a:pt x="97211" y="102794"/>
                </a:lnTo>
                <a:lnTo>
                  <a:pt x="97138" y="102688"/>
                </a:lnTo>
                <a:lnTo>
                  <a:pt x="96855" y="102900"/>
                </a:lnTo>
                <a:lnTo>
                  <a:pt x="96550" y="102861"/>
                </a:lnTo>
                <a:lnTo>
                  <a:pt x="96422" y="102644"/>
                </a:lnTo>
                <a:lnTo>
                  <a:pt x="96333" y="102727"/>
                </a:lnTo>
                <a:lnTo>
                  <a:pt x="96361" y="102916"/>
                </a:lnTo>
                <a:lnTo>
                  <a:pt x="96105" y="102977"/>
                </a:lnTo>
                <a:lnTo>
                  <a:pt x="95822" y="102955"/>
                </a:lnTo>
                <a:lnTo>
                  <a:pt x="95733" y="103072"/>
                </a:lnTo>
                <a:lnTo>
                  <a:pt x="95844" y="103116"/>
                </a:lnTo>
                <a:lnTo>
                  <a:pt x="95805" y="103294"/>
                </a:lnTo>
                <a:lnTo>
                  <a:pt x="95600" y="103500"/>
                </a:lnTo>
                <a:lnTo>
                  <a:pt x="95433" y="103472"/>
                </a:lnTo>
                <a:lnTo>
                  <a:pt x="95427" y="103727"/>
                </a:lnTo>
                <a:lnTo>
                  <a:pt x="95233" y="104144"/>
                </a:lnTo>
                <a:lnTo>
                  <a:pt x="95016" y="104105"/>
                </a:lnTo>
                <a:lnTo>
                  <a:pt x="94938" y="104233"/>
                </a:lnTo>
                <a:lnTo>
                  <a:pt x="94700" y="104372"/>
                </a:lnTo>
                <a:lnTo>
                  <a:pt x="94522" y="104661"/>
                </a:lnTo>
                <a:lnTo>
                  <a:pt x="94411" y="104616"/>
                </a:lnTo>
                <a:lnTo>
                  <a:pt x="94255" y="104727"/>
                </a:lnTo>
                <a:lnTo>
                  <a:pt x="93961" y="104716"/>
                </a:lnTo>
                <a:lnTo>
                  <a:pt x="93905" y="104911"/>
                </a:lnTo>
                <a:lnTo>
                  <a:pt x="93655" y="105027"/>
                </a:lnTo>
                <a:lnTo>
                  <a:pt x="93477" y="104911"/>
                </a:lnTo>
                <a:lnTo>
                  <a:pt x="93038" y="104900"/>
                </a:lnTo>
                <a:lnTo>
                  <a:pt x="92927" y="104800"/>
                </a:lnTo>
                <a:lnTo>
                  <a:pt x="92622" y="104911"/>
                </a:lnTo>
                <a:lnTo>
                  <a:pt x="92472" y="104900"/>
                </a:lnTo>
                <a:lnTo>
                  <a:pt x="91844" y="105133"/>
                </a:lnTo>
                <a:lnTo>
                  <a:pt x="91583" y="105061"/>
                </a:lnTo>
                <a:lnTo>
                  <a:pt x="91644" y="104900"/>
                </a:lnTo>
                <a:lnTo>
                  <a:pt x="91450" y="104844"/>
                </a:lnTo>
                <a:lnTo>
                  <a:pt x="91200" y="104950"/>
                </a:lnTo>
                <a:lnTo>
                  <a:pt x="90988" y="104961"/>
                </a:lnTo>
                <a:lnTo>
                  <a:pt x="90588" y="104766"/>
                </a:lnTo>
                <a:lnTo>
                  <a:pt x="90461" y="104811"/>
                </a:lnTo>
                <a:lnTo>
                  <a:pt x="90144" y="104766"/>
                </a:lnTo>
                <a:lnTo>
                  <a:pt x="89916" y="104583"/>
                </a:lnTo>
                <a:lnTo>
                  <a:pt x="89777" y="104583"/>
                </a:lnTo>
                <a:lnTo>
                  <a:pt x="89588" y="104750"/>
                </a:lnTo>
                <a:lnTo>
                  <a:pt x="89177" y="104705"/>
                </a:lnTo>
                <a:lnTo>
                  <a:pt x="88850" y="104477"/>
                </a:lnTo>
                <a:lnTo>
                  <a:pt x="88627" y="104633"/>
                </a:lnTo>
                <a:lnTo>
                  <a:pt x="88383" y="104638"/>
                </a:lnTo>
                <a:lnTo>
                  <a:pt x="88172" y="104461"/>
                </a:lnTo>
                <a:lnTo>
                  <a:pt x="87866" y="104638"/>
                </a:lnTo>
                <a:lnTo>
                  <a:pt x="87705" y="104583"/>
                </a:lnTo>
                <a:lnTo>
                  <a:pt x="87527" y="104600"/>
                </a:lnTo>
                <a:lnTo>
                  <a:pt x="87111" y="104416"/>
                </a:lnTo>
                <a:lnTo>
                  <a:pt x="86544" y="104511"/>
                </a:lnTo>
                <a:lnTo>
                  <a:pt x="86205" y="104405"/>
                </a:lnTo>
                <a:lnTo>
                  <a:pt x="85955" y="104138"/>
                </a:lnTo>
                <a:lnTo>
                  <a:pt x="85733" y="104255"/>
                </a:lnTo>
                <a:lnTo>
                  <a:pt x="85600" y="104427"/>
                </a:lnTo>
                <a:lnTo>
                  <a:pt x="85722" y="104566"/>
                </a:lnTo>
                <a:lnTo>
                  <a:pt x="85605" y="104694"/>
                </a:lnTo>
                <a:lnTo>
                  <a:pt x="85355" y="104750"/>
                </a:lnTo>
                <a:lnTo>
                  <a:pt x="84861" y="105244"/>
                </a:lnTo>
                <a:lnTo>
                  <a:pt x="84544" y="105405"/>
                </a:lnTo>
                <a:lnTo>
                  <a:pt x="84522" y="105627"/>
                </a:lnTo>
                <a:lnTo>
                  <a:pt x="84405" y="105788"/>
                </a:lnTo>
                <a:lnTo>
                  <a:pt x="84361" y="106150"/>
                </a:lnTo>
                <a:lnTo>
                  <a:pt x="84194" y="106400"/>
                </a:lnTo>
                <a:lnTo>
                  <a:pt x="83777" y="106400"/>
                </a:lnTo>
                <a:lnTo>
                  <a:pt x="83555" y="106516"/>
                </a:lnTo>
                <a:lnTo>
                  <a:pt x="83077" y="106550"/>
                </a:lnTo>
                <a:lnTo>
                  <a:pt x="82861" y="106883"/>
                </a:lnTo>
                <a:lnTo>
                  <a:pt x="82700" y="106927"/>
                </a:lnTo>
                <a:lnTo>
                  <a:pt x="82594" y="106805"/>
                </a:lnTo>
                <a:lnTo>
                  <a:pt x="82361" y="106955"/>
                </a:lnTo>
                <a:lnTo>
                  <a:pt x="82255" y="107261"/>
                </a:lnTo>
                <a:lnTo>
                  <a:pt x="81988" y="107322"/>
                </a:lnTo>
                <a:lnTo>
                  <a:pt x="81700" y="107561"/>
                </a:lnTo>
                <a:lnTo>
                  <a:pt x="81627" y="107711"/>
                </a:lnTo>
                <a:lnTo>
                  <a:pt x="81477" y="107761"/>
                </a:lnTo>
                <a:lnTo>
                  <a:pt x="81150" y="108300"/>
                </a:lnTo>
                <a:lnTo>
                  <a:pt x="80600" y="108600"/>
                </a:lnTo>
                <a:lnTo>
                  <a:pt x="80461" y="109116"/>
                </a:lnTo>
                <a:lnTo>
                  <a:pt x="80094" y="109316"/>
                </a:lnTo>
                <a:lnTo>
                  <a:pt x="79783" y="109661"/>
                </a:lnTo>
                <a:lnTo>
                  <a:pt x="79505" y="109738"/>
                </a:lnTo>
                <a:lnTo>
                  <a:pt x="79411" y="110111"/>
                </a:lnTo>
                <a:lnTo>
                  <a:pt x="79222" y="110422"/>
                </a:lnTo>
                <a:lnTo>
                  <a:pt x="78583" y="110833"/>
                </a:lnTo>
                <a:lnTo>
                  <a:pt x="78544" y="111061"/>
                </a:lnTo>
                <a:lnTo>
                  <a:pt x="77811" y="111400"/>
                </a:lnTo>
                <a:lnTo>
                  <a:pt x="77400" y="111505"/>
                </a:lnTo>
                <a:lnTo>
                  <a:pt x="77727" y="111522"/>
                </a:lnTo>
                <a:lnTo>
                  <a:pt x="78444" y="111183"/>
                </a:lnTo>
                <a:lnTo>
                  <a:pt x="79061" y="110866"/>
                </a:lnTo>
                <a:lnTo>
                  <a:pt x="79527" y="110555"/>
                </a:lnTo>
                <a:lnTo>
                  <a:pt x="79894" y="110044"/>
                </a:lnTo>
                <a:lnTo>
                  <a:pt x="80205" y="109694"/>
                </a:lnTo>
                <a:lnTo>
                  <a:pt x="80433" y="109577"/>
                </a:lnTo>
                <a:lnTo>
                  <a:pt x="81122" y="108888"/>
                </a:lnTo>
                <a:lnTo>
                  <a:pt x="82055" y="108194"/>
                </a:lnTo>
                <a:lnTo>
                  <a:pt x="82672" y="107761"/>
                </a:lnTo>
                <a:lnTo>
                  <a:pt x="83072" y="107711"/>
                </a:lnTo>
                <a:lnTo>
                  <a:pt x="83427" y="107483"/>
                </a:lnTo>
                <a:lnTo>
                  <a:pt x="84133" y="107355"/>
                </a:lnTo>
                <a:lnTo>
                  <a:pt x="85000" y="107033"/>
                </a:lnTo>
                <a:lnTo>
                  <a:pt x="85288" y="107011"/>
                </a:lnTo>
                <a:lnTo>
                  <a:pt x="85555" y="106850"/>
                </a:lnTo>
                <a:lnTo>
                  <a:pt x="86494" y="106872"/>
                </a:lnTo>
                <a:lnTo>
                  <a:pt x="86988" y="107077"/>
                </a:lnTo>
                <a:lnTo>
                  <a:pt x="87538" y="107427"/>
                </a:lnTo>
                <a:lnTo>
                  <a:pt x="87538" y="107572"/>
                </a:lnTo>
                <a:lnTo>
                  <a:pt x="87116" y="107483"/>
                </a:lnTo>
                <a:lnTo>
                  <a:pt x="87150" y="107550"/>
                </a:lnTo>
                <a:lnTo>
                  <a:pt x="87111" y="107644"/>
                </a:lnTo>
                <a:lnTo>
                  <a:pt x="87327" y="107622"/>
                </a:lnTo>
                <a:lnTo>
                  <a:pt x="87627" y="107755"/>
                </a:lnTo>
                <a:lnTo>
                  <a:pt x="87733" y="107933"/>
                </a:lnTo>
                <a:lnTo>
                  <a:pt x="87566" y="108011"/>
                </a:lnTo>
                <a:lnTo>
                  <a:pt x="87694" y="108116"/>
                </a:lnTo>
                <a:lnTo>
                  <a:pt x="87488" y="108633"/>
                </a:lnTo>
                <a:lnTo>
                  <a:pt x="87188" y="108705"/>
                </a:lnTo>
                <a:lnTo>
                  <a:pt x="86911" y="108955"/>
                </a:lnTo>
                <a:lnTo>
                  <a:pt x="86688" y="108977"/>
                </a:lnTo>
                <a:lnTo>
                  <a:pt x="86322" y="109277"/>
                </a:lnTo>
                <a:lnTo>
                  <a:pt x="86022" y="109266"/>
                </a:lnTo>
                <a:lnTo>
                  <a:pt x="85794" y="109061"/>
                </a:lnTo>
                <a:lnTo>
                  <a:pt x="85500" y="108944"/>
                </a:lnTo>
                <a:lnTo>
                  <a:pt x="85300" y="109083"/>
                </a:lnTo>
                <a:lnTo>
                  <a:pt x="85000" y="109144"/>
                </a:lnTo>
                <a:lnTo>
                  <a:pt x="84700" y="109083"/>
                </a:lnTo>
                <a:lnTo>
                  <a:pt x="84333" y="109266"/>
                </a:lnTo>
                <a:lnTo>
                  <a:pt x="84722" y="109211"/>
                </a:lnTo>
                <a:lnTo>
                  <a:pt x="85100" y="109255"/>
                </a:lnTo>
                <a:lnTo>
                  <a:pt x="85638" y="109416"/>
                </a:lnTo>
                <a:lnTo>
                  <a:pt x="85716" y="109694"/>
                </a:lnTo>
                <a:lnTo>
                  <a:pt x="85816" y="109888"/>
                </a:lnTo>
                <a:lnTo>
                  <a:pt x="86122" y="109738"/>
                </a:lnTo>
                <a:lnTo>
                  <a:pt x="86388" y="109533"/>
                </a:lnTo>
                <a:lnTo>
                  <a:pt x="86661" y="109533"/>
                </a:lnTo>
                <a:lnTo>
                  <a:pt x="86738" y="109661"/>
                </a:lnTo>
                <a:lnTo>
                  <a:pt x="86938" y="109644"/>
                </a:lnTo>
                <a:lnTo>
                  <a:pt x="87000" y="109833"/>
                </a:lnTo>
                <a:lnTo>
                  <a:pt x="86738" y="110072"/>
                </a:lnTo>
                <a:lnTo>
                  <a:pt x="86388" y="110822"/>
                </a:lnTo>
                <a:lnTo>
                  <a:pt x="86222" y="110855"/>
                </a:lnTo>
                <a:lnTo>
                  <a:pt x="86044" y="111044"/>
                </a:lnTo>
                <a:lnTo>
                  <a:pt x="86561" y="111055"/>
                </a:lnTo>
                <a:lnTo>
                  <a:pt x="86561" y="111194"/>
                </a:lnTo>
                <a:lnTo>
                  <a:pt x="86405" y="111444"/>
                </a:lnTo>
                <a:lnTo>
                  <a:pt x="86594" y="111666"/>
                </a:lnTo>
                <a:lnTo>
                  <a:pt x="86550" y="111933"/>
                </a:lnTo>
                <a:lnTo>
                  <a:pt x="86583" y="112344"/>
                </a:lnTo>
                <a:lnTo>
                  <a:pt x="86711" y="112450"/>
                </a:lnTo>
                <a:lnTo>
                  <a:pt x="86861" y="112827"/>
                </a:lnTo>
                <a:lnTo>
                  <a:pt x="87138" y="112827"/>
                </a:lnTo>
                <a:lnTo>
                  <a:pt x="87261" y="112944"/>
                </a:lnTo>
                <a:lnTo>
                  <a:pt x="87655" y="112966"/>
                </a:lnTo>
                <a:lnTo>
                  <a:pt x="87588" y="113183"/>
                </a:lnTo>
                <a:lnTo>
                  <a:pt x="87277" y="113288"/>
                </a:lnTo>
                <a:lnTo>
                  <a:pt x="87655" y="113566"/>
                </a:lnTo>
                <a:lnTo>
                  <a:pt x="88083" y="113566"/>
                </a:lnTo>
                <a:lnTo>
                  <a:pt x="88344" y="113694"/>
                </a:lnTo>
                <a:lnTo>
                  <a:pt x="88461" y="113611"/>
                </a:lnTo>
                <a:lnTo>
                  <a:pt x="88838" y="113761"/>
                </a:lnTo>
                <a:lnTo>
                  <a:pt x="88911" y="113922"/>
                </a:lnTo>
                <a:lnTo>
                  <a:pt x="89377" y="114005"/>
                </a:lnTo>
                <a:lnTo>
                  <a:pt x="89466" y="113872"/>
                </a:lnTo>
                <a:lnTo>
                  <a:pt x="89866" y="113566"/>
                </a:lnTo>
                <a:lnTo>
                  <a:pt x="89905" y="113816"/>
                </a:lnTo>
                <a:lnTo>
                  <a:pt x="89833" y="113933"/>
                </a:lnTo>
                <a:lnTo>
                  <a:pt x="90177" y="113988"/>
                </a:lnTo>
                <a:lnTo>
                  <a:pt x="90638" y="114244"/>
                </a:lnTo>
                <a:lnTo>
                  <a:pt x="90650" y="114394"/>
                </a:lnTo>
                <a:lnTo>
                  <a:pt x="90461" y="114444"/>
                </a:lnTo>
                <a:lnTo>
                  <a:pt x="90344" y="114477"/>
                </a:lnTo>
                <a:lnTo>
                  <a:pt x="90600" y="114638"/>
                </a:lnTo>
                <a:lnTo>
                  <a:pt x="90866" y="114616"/>
                </a:lnTo>
                <a:lnTo>
                  <a:pt x="91000" y="114777"/>
                </a:lnTo>
                <a:lnTo>
                  <a:pt x="90777" y="114888"/>
                </a:lnTo>
                <a:lnTo>
                  <a:pt x="90611" y="114816"/>
                </a:lnTo>
                <a:lnTo>
                  <a:pt x="90355" y="114844"/>
                </a:lnTo>
                <a:lnTo>
                  <a:pt x="89955" y="114961"/>
                </a:lnTo>
                <a:lnTo>
                  <a:pt x="89327" y="115338"/>
                </a:lnTo>
                <a:lnTo>
                  <a:pt x="89077" y="115350"/>
                </a:lnTo>
                <a:lnTo>
                  <a:pt x="88605" y="115488"/>
                </a:lnTo>
                <a:lnTo>
                  <a:pt x="88172" y="115600"/>
                </a:lnTo>
                <a:lnTo>
                  <a:pt x="87744" y="115850"/>
                </a:lnTo>
                <a:lnTo>
                  <a:pt x="87527" y="115850"/>
                </a:lnTo>
                <a:lnTo>
                  <a:pt x="87555" y="115994"/>
                </a:lnTo>
                <a:lnTo>
                  <a:pt x="87188" y="115950"/>
                </a:lnTo>
                <a:lnTo>
                  <a:pt x="87072" y="115638"/>
                </a:lnTo>
                <a:lnTo>
                  <a:pt x="86938" y="115616"/>
                </a:lnTo>
                <a:lnTo>
                  <a:pt x="86838" y="115788"/>
                </a:lnTo>
                <a:lnTo>
                  <a:pt x="86683" y="115766"/>
                </a:lnTo>
                <a:lnTo>
                  <a:pt x="86472" y="116111"/>
                </a:lnTo>
                <a:lnTo>
                  <a:pt x="86572" y="116261"/>
                </a:lnTo>
                <a:lnTo>
                  <a:pt x="86155" y="116627"/>
                </a:lnTo>
                <a:lnTo>
                  <a:pt x="85783" y="117150"/>
                </a:lnTo>
                <a:lnTo>
                  <a:pt x="85516" y="117205"/>
                </a:lnTo>
                <a:lnTo>
                  <a:pt x="85211" y="117461"/>
                </a:lnTo>
                <a:lnTo>
                  <a:pt x="85050" y="117438"/>
                </a:lnTo>
                <a:lnTo>
                  <a:pt x="84938" y="117516"/>
                </a:lnTo>
                <a:lnTo>
                  <a:pt x="84911" y="117783"/>
                </a:lnTo>
                <a:lnTo>
                  <a:pt x="84788" y="117905"/>
                </a:lnTo>
                <a:lnTo>
                  <a:pt x="84650" y="117761"/>
                </a:lnTo>
                <a:lnTo>
                  <a:pt x="84500" y="117877"/>
                </a:lnTo>
                <a:lnTo>
                  <a:pt x="84283" y="117711"/>
                </a:lnTo>
                <a:lnTo>
                  <a:pt x="84255" y="117366"/>
                </a:lnTo>
                <a:lnTo>
                  <a:pt x="84111" y="117266"/>
                </a:lnTo>
                <a:lnTo>
                  <a:pt x="83977" y="117366"/>
                </a:lnTo>
                <a:lnTo>
                  <a:pt x="83933" y="117066"/>
                </a:lnTo>
                <a:lnTo>
                  <a:pt x="83844" y="116788"/>
                </a:lnTo>
                <a:lnTo>
                  <a:pt x="83866" y="116444"/>
                </a:lnTo>
                <a:lnTo>
                  <a:pt x="84066" y="115983"/>
                </a:lnTo>
                <a:lnTo>
                  <a:pt x="84405" y="115694"/>
                </a:lnTo>
                <a:lnTo>
                  <a:pt x="84455" y="115455"/>
                </a:lnTo>
                <a:lnTo>
                  <a:pt x="84972" y="115144"/>
                </a:lnTo>
                <a:lnTo>
                  <a:pt x="85555" y="114983"/>
                </a:lnTo>
                <a:lnTo>
                  <a:pt x="86016" y="114638"/>
                </a:lnTo>
                <a:lnTo>
                  <a:pt x="86450" y="114522"/>
                </a:lnTo>
                <a:lnTo>
                  <a:pt x="86633" y="114600"/>
                </a:lnTo>
                <a:lnTo>
                  <a:pt x="86683" y="114866"/>
                </a:lnTo>
                <a:lnTo>
                  <a:pt x="86850" y="115005"/>
                </a:lnTo>
                <a:lnTo>
                  <a:pt x="86822" y="114866"/>
                </a:lnTo>
                <a:lnTo>
                  <a:pt x="86861" y="114694"/>
                </a:lnTo>
                <a:lnTo>
                  <a:pt x="87127" y="114638"/>
                </a:lnTo>
                <a:lnTo>
                  <a:pt x="87494" y="114588"/>
                </a:lnTo>
                <a:lnTo>
                  <a:pt x="87805" y="114427"/>
                </a:lnTo>
                <a:lnTo>
                  <a:pt x="87388" y="114461"/>
                </a:lnTo>
                <a:lnTo>
                  <a:pt x="86811" y="114405"/>
                </a:lnTo>
                <a:lnTo>
                  <a:pt x="86611" y="114266"/>
                </a:lnTo>
                <a:lnTo>
                  <a:pt x="86355" y="114266"/>
                </a:lnTo>
                <a:lnTo>
                  <a:pt x="86172" y="114511"/>
                </a:lnTo>
                <a:lnTo>
                  <a:pt x="85855" y="114416"/>
                </a:lnTo>
                <a:lnTo>
                  <a:pt x="86133" y="114038"/>
                </a:lnTo>
                <a:lnTo>
                  <a:pt x="86405" y="113977"/>
                </a:lnTo>
                <a:lnTo>
                  <a:pt x="86688" y="113655"/>
                </a:lnTo>
                <a:lnTo>
                  <a:pt x="86700" y="113494"/>
                </a:lnTo>
                <a:lnTo>
                  <a:pt x="86522" y="113600"/>
                </a:lnTo>
                <a:lnTo>
                  <a:pt x="86494" y="113427"/>
                </a:lnTo>
                <a:lnTo>
                  <a:pt x="86194" y="113877"/>
                </a:lnTo>
                <a:lnTo>
                  <a:pt x="85966" y="113938"/>
                </a:lnTo>
                <a:lnTo>
                  <a:pt x="85683" y="114266"/>
                </a:lnTo>
                <a:lnTo>
                  <a:pt x="85327" y="114300"/>
                </a:lnTo>
                <a:lnTo>
                  <a:pt x="85227" y="114477"/>
                </a:lnTo>
                <a:lnTo>
                  <a:pt x="84611" y="114650"/>
                </a:lnTo>
                <a:lnTo>
                  <a:pt x="84500" y="114577"/>
                </a:lnTo>
                <a:lnTo>
                  <a:pt x="84561" y="114427"/>
                </a:lnTo>
                <a:lnTo>
                  <a:pt x="84472" y="114416"/>
                </a:lnTo>
                <a:lnTo>
                  <a:pt x="84644" y="114116"/>
                </a:lnTo>
                <a:lnTo>
                  <a:pt x="84405" y="114394"/>
                </a:lnTo>
                <a:lnTo>
                  <a:pt x="84261" y="114672"/>
                </a:lnTo>
                <a:lnTo>
                  <a:pt x="83933" y="114761"/>
                </a:lnTo>
                <a:lnTo>
                  <a:pt x="83727" y="114650"/>
                </a:lnTo>
                <a:lnTo>
                  <a:pt x="83588" y="114844"/>
                </a:lnTo>
                <a:lnTo>
                  <a:pt x="83427" y="114800"/>
                </a:lnTo>
                <a:lnTo>
                  <a:pt x="83372" y="114588"/>
                </a:lnTo>
                <a:lnTo>
                  <a:pt x="83061" y="114627"/>
                </a:lnTo>
                <a:lnTo>
                  <a:pt x="82655" y="114538"/>
                </a:lnTo>
                <a:lnTo>
                  <a:pt x="82644" y="114527"/>
                </a:lnTo>
                <a:lnTo>
                  <a:pt x="82577" y="114433"/>
                </a:lnTo>
                <a:lnTo>
                  <a:pt x="82650" y="114305"/>
                </a:lnTo>
                <a:lnTo>
                  <a:pt x="82616" y="114166"/>
                </a:lnTo>
                <a:lnTo>
                  <a:pt x="82650" y="114011"/>
                </a:lnTo>
                <a:lnTo>
                  <a:pt x="82655" y="113766"/>
                </a:lnTo>
                <a:lnTo>
                  <a:pt x="82538" y="113605"/>
                </a:lnTo>
                <a:lnTo>
                  <a:pt x="82450" y="113433"/>
                </a:lnTo>
                <a:lnTo>
                  <a:pt x="82327" y="113400"/>
                </a:lnTo>
                <a:lnTo>
                  <a:pt x="82400" y="113188"/>
                </a:lnTo>
                <a:lnTo>
                  <a:pt x="82700" y="111311"/>
                </a:lnTo>
                <a:lnTo>
                  <a:pt x="82677" y="110827"/>
                </a:lnTo>
                <a:lnTo>
                  <a:pt x="82144" y="110266"/>
                </a:lnTo>
                <a:lnTo>
                  <a:pt x="82022" y="110383"/>
                </a:lnTo>
                <a:lnTo>
                  <a:pt x="81644" y="110277"/>
                </a:lnTo>
                <a:lnTo>
                  <a:pt x="81355" y="110366"/>
                </a:lnTo>
                <a:lnTo>
                  <a:pt x="81161" y="110166"/>
                </a:lnTo>
                <a:lnTo>
                  <a:pt x="80994" y="110044"/>
                </a:lnTo>
                <a:lnTo>
                  <a:pt x="80911" y="110072"/>
                </a:lnTo>
                <a:lnTo>
                  <a:pt x="80677" y="110316"/>
                </a:lnTo>
                <a:lnTo>
                  <a:pt x="80572" y="110555"/>
                </a:lnTo>
                <a:lnTo>
                  <a:pt x="80077" y="111144"/>
                </a:lnTo>
                <a:lnTo>
                  <a:pt x="79838" y="111483"/>
                </a:lnTo>
                <a:lnTo>
                  <a:pt x="79855" y="111733"/>
                </a:lnTo>
                <a:lnTo>
                  <a:pt x="79505" y="111933"/>
                </a:lnTo>
                <a:lnTo>
                  <a:pt x="79461" y="112266"/>
                </a:lnTo>
                <a:lnTo>
                  <a:pt x="79344" y="112600"/>
                </a:lnTo>
                <a:lnTo>
                  <a:pt x="78983" y="113066"/>
                </a:lnTo>
                <a:lnTo>
                  <a:pt x="78811" y="113133"/>
                </a:lnTo>
                <a:lnTo>
                  <a:pt x="78366" y="113650"/>
                </a:lnTo>
                <a:lnTo>
                  <a:pt x="78294" y="113872"/>
                </a:lnTo>
                <a:lnTo>
                  <a:pt x="78133" y="113988"/>
                </a:lnTo>
                <a:lnTo>
                  <a:pt x="77888" y="113927"/>
                </a:lnTo>
                <a:lnTo>
                  <a:pt x="77711" y="113933"/>
                </a:lnTo>
                <a:lnTo>
                  <a:pt x="77583" y="114038"/>
                </a:lnTo>
                <a:lnTo>
                  <a:pt x="77472" y="114066"/>
                </a:lnTo>
                <a:lnTo>
                  <a:pt x="77161" y="114383"/>
                </a:lnTo>
                <a:lnTo>
                  <a:pt x="73133" y="114305"/>
                </a:lnTo>
                <a:lnTo>
                  <a:pt x="72650" y="114383"/>
                </a:lnTo>
                <a:lnTo>
                  <a:pt x="72416" y="114633"/>
                </a:lnTo>
                <a:lnTo>
                  <a:pt x="72072" y="114788"/>
                </a:lnTo>
                <a:lnTo>
                  <a:pt x="71805" y="115033"/>
                </a:lnTo>
                <a:lnTo>
                  <a:pt x="71188" y="115655"/>
                </a:lnTo>
                <a:lnTo>
                  <a:pt x="70811" y="115727"/>
                </a:lnTo>
                <a:lnTo>
                  <a:pt x="70550" y="115933"/>
                </a:lnTo>
                <a:lnTo>
                  <a:pt x="69394" y="116866"/>
                </a:lnTo>
                <a:lnTo>
                  <a:pt x="66794" y="117683"/>
                </a:lnTo>
                <a:lnTo>
                  <a:pt x="66677" y="118416"/>
                </a:lnTo>
                <a:lnTo>
                  <a:pt x="66077" y="118627"/>
                </a:lnTo>
                <a:lnTo>
                  <a:pt x="61338" y="120000"/>
                </a:lnTo>
                <a:lnTo>
                  <a:pt x="61105" y="119555"/>
                </a:lnTo>
                <a:lnTo>
                  <a:pt x="61372" y="119194"/>
                </a:lnTo>
                <a:lnTo>
                  <a:pt x="61900" y="118916"/>
                </a:lnTo>
                <a:lnTo>
                  <a:pt x="62111" y="118600"/>
                </a:lnTo>
                <a:lnTo>
                  <a:pt x="62272" y="118277"/>
                </a:lnTo>
                <a:lnTo>
                  <a:pt x="62405" y="117916"/>
                </a:lnTo>
                <a:lnTo>
                  <a:pt x="62522" y="115922"/>
                </a:lnTo>
                <a:lnTo>
                  <a:pt x="61622" y="111355"/>
                </a:lnTo>
                <a:lnTo>
                  <a:pt x="60777" y="110627"/>
                </a:lnTo>
                <a:lnTo>
                  <a:pt x="60422" y="110155"/>
                </a:lnTo>
                <a:lnTo>
                  <a:pt x="54905" y="107366"/>
                </a:lnTo>
                <a:lnTo>
                  <a:pt x="54688" y="107205"/>
                </a:lnTo>
                <a:lnTo>
                  <a:pt x="54366" y="107127"/>
                </a:lnTo>
                <a:lnTo>
                  <a:pt x="54216" y="106977"/>
                </a:lnTo>
                <a:lnTo>
                  <a:pt x="53566" y="106938"/>
                </a:lnTo>
                <a:lnTo>
                  <a:pt x="53455" y="106694"/>
                </a:lnTo>
                <a:lnTo>
                  <a:pt x="53311" y="106555"/>
                </a:lnTo>
                <a:lnTo>
                  <a:pt x="53094" y="106705"/>
                </a:lnTo>
                <a:lnTo>
                  <a:pt x="52644" y="106716"/>
                </a:lnTo>
                <a:lnTo>
                  <a:pt x="52433" y="106611"/>
                </a:lnTo>
                <a:lnTo>
                  <a:pt x="52244" y="106388"/>
                </a:lnTo>
                <a:lnTo>
                  <a:pt x="51972" y="106305"/>
                </a:lnTo>
                <a:lnTo>
                  <a:pt x="51500" y="106144"/>
                </a:lnTo>
                <a:lnTo>
                  <a:pt x="51361" y="105811"/>
                </a:lnTo>
                <a:lnTo>
                  <a:pt x="51183" y="105811"/>
                </a:lnTo>
                <a:lnTo>
                  <a:pt x="50861" y="105538"/>
                </a:lnTo>
                <a:lnTo>
                  <a:pt x="50600" y="105561"/>
                </a:lnTo>
                <a:lnTo>
                  <a:pt x="50383" y="105488"/>
                </a:lnTo>
                <a:lnTo>
                  <a:pt x="50127" y="105561"/>
                </a:lnTo>
                <a:lnTo>
                  <a:pt x="50016" y="105594"/>
                </a:lnTo>
                <a:lnTo>
                  <a:pt x="49883" y="105405"/>
                </a:lnTo>
                <a:lnTo>
                  <a:pt x="49594" y="105322"/>
                </a:lnTo>
                <a:lnTo>
                  <a:pt x="49550" y="105244"/>
                </a:lnTo>
                <a:lnTo>
                  <a:pt x="49272" y="105144"/>
                </a:lnTo>
                <a:lnTo>
                  <a:pt x="49216" y="105094"/>
                </a:lnTo>
                <a:lnTo>
                  <a:pt x="49033" y="104883"/>
                </a:lnTo>
                <a:lnTo>
                  <a:pt x="49011" y="104772"/>
                </a:lnTo>
                <a:lnTo>
                  <a:pt x="48700" y="104494"/>
                </a:lnTo>
                <a:lnTo>
                  <a:pt x="48383" y="104505"/>
                </a:lnTo>
                <a:lnTo>
                  <a:pt x="48122" y="104472"/>
                </a:lnTo>
                <a:cubicBezTo>
                  <a:pt x="48122" y="104472"/>
                  <a:pt x="12255" y="100611"/>
                  <a:pt x="12255" y="100611"/>
                </a:cubicBezTo>
                <a:close/>
                <a:moveTo>
                  <a:pt x="18011" y="37000"/>
                </a:moveTo>
                <a:lnTo>
                  <a:pt x="18216" y="37338"/>
                </a:lnTo>
                <a:lnTo>
                  <a:pt x="18388" y="37277"/>
                </a:lnTo>
                <a:lnTo>
                  <a:pt x="18644" y="37433"/>
                </a:lnTo>
                <a:lnTo>
                  <a:pt x="18744" y="37361"/>
                </a:lnTo>
                <a:lnTo>
                  <a:pt x="18461" y="36944"/>
                </a:lnTo>
                <a:lnTo>
                  <a:pt x="18194" y="36844"/>
                </a:lnTo>
                <a:lnTo>
                  <a:pt x="18011" y="37000"/>
                </a:lnTo>
                <a:cubicBezTo>
                  <a:pt x="18011" y="37000"/>
                  <a:pt x="18011" y="37000"/>
                  <a:pt x="18011" y="37000"/>
                </a:cubicBezTo>
                <a:close/>
                <a:moveTo>
                  <a:pt x="21100" y="42400"/>
                </a:moveTo>
                <a:lnTo>
                  <a:pt x="21250" y="42138"/>
                </a:lnTo>
                <a:lnTo>
                  <a:pt x="21088" y="41644"/>
                </a:lnTo>
                <a:lnTo>
                  <a:pt x="21088" y="41183"/>
                </a:lnTo>
                <a:lnTo>
                  <a:pt x="20788" y="41183"/>
                </a:lnTo>
                <a:lnTo>
                  <a:pt x="20433" y="40811"/>
                </a:lnTo>
                <a:lnTo>
                  <a:pt x="20272" y="40838"/>
                </a:lnTo>
                <a:lnTo>
                  <a:pt x="20272" y="41044"/>
                </a:lnTo>
                <a:lnTo>
                  <a:pt x="20777" y="41505"/>
                </a:lnTo>
                <a:lnTo>
                  <a:pt x="20422" y="41455"/>
                </a:lnTo>
                <a:lnTo>
                  <a:pt x="20422" y="41627"/>
                </a:lnTo>
                <a:lnTo>
                  <a:pt x="20711" y="41872"/>
                </a:lnTo>
                <a:lnTo>
                  <a:pt x="21100" y="42400"/>
                </a:lnTo>
                <a:cubicBezTo>
                  <a:pt x="21100" y="42400"/>
                  <a:pt x="21100" y="42400"/>
                  <a:pt x="21100" y="42400"/>
                </a:cubicBezTo>
                <a:close/>
                <a:moveTo>
                  <a:pt x="20672" y="40883"/>
                </a:moveTo>
                <a:lnTo>
                  <a:pt x="20850" y="40777"/>
                </a:lnTo>
                <a:lnTo>
                  <a:pt x="20938" y="40583"/>
                </a:lnTo>
                <a:lnTo>
                  <a:pt x="20811" y="40261"/>
                </a:lnTo>
                <a:lnTo>
                  <a:pt x="20827" y="39705"/>
                </a:lnTo>
                <a:lnTo>
                  <a:pt x="20988" y="39522"/>
                </a:lnTo>
                <a:lnTo>
                  <a:pt x="21127" y="39627"/>
                </a:lnTo>
                <a:lnTo>
                  <a:pt x="21172" y="39433"/>
                </a:lnTo>
                <a:lnTo>
                  <a:pt x="21316" y="39361"/>
                </a:lnTo>
                <a:lnTo>
                  <a:pt x="21438" y="39683"/>
                </a:lnTo>
                <a:lnTo>
                  <a:pt x="21400" y="40405"/>
                </a:lnTo>
                <a:lnTo>
                  <a:pt x="21255" y="40627"/>
                </a:lnTo>
                <a:lnTo>
                  <a:pt x="21377" y="40861"/>
                </a:lnTo>
                <a:lnTo>
                  <a:pt x="21011" y="41066"/>
                </a:lnTo>
                <a:lnTo>
                  <a:pt x="20672" y="40883"/>
                </a:lnTo>
                <a:cubicBezTo>
                  <a:pt x="20672" y="40883"/>
                  <a:pt x="20672" y="40883"/>
                  <a:pt x="20672" y="40883"/>
                </a:cubicBezTo>
                <a:close/>
                <a:moveTo>
                  <a:pt x="20611" y="40677"/>
                </a:moveTo>
                <a:lnTo>
                  <a:pt x="20700" y="40411"/>
                </a:lnTo>
                <a:lnTo>
                  <a:pt x="20711" y="39811"/>
                </a:lnTo>
                <a:lnTo>
                  <a:pt x="20422" y="40088"/>
                </a:lnTo>
                <a:lnTo>
                  <a:pt x="20372" y="40361"/>
                </a:lnTo>
                <a:lnTo>
                  <a:pt x="20261" y="40455"/>
                </a:lnTo>
                <a:lnTo>
                  <a:pt x="20361" y="40550"/>
                </a:lnTo>
                <a:cubicBezTo>
                  <a:pt x="20361" y="40550"/>
                  <a:pt x="20583" y="40672"/>
                  <a:pt x="20611" y="40677"/>
                </a:cubicBezTo>
                <a:cubicBezTo>
                  <a:pt x="20611" y="40677"/>
                  <a:pt x="20611" y="40677"/>
                  <a:pt x="20611" y="40677"/>
                </a:cubicBezTo>
                <a:close/>
                <a:moveTo>
                  <a:pt x="21605" y="39772"/>
                </a:moveTo>
                <a:lnTo>
                  <a:pt x="21627" y="40227"/>
                </a:lnTo>
                <a:lnTo>
                  <a:pt x="21466" y="40477"/>
                </a:lnTo>
                <a:lnTo>
                  <a:pt x="21516" y="40744"/>
                </a:lnTo>
                <a:lnTo>
                  <a:pt x="21783" y="40755"/>
                </a:lnTo>
                <a:lnTo>
                  <a:pt x="21972" y="40583"/>
                </a:lnTo>
                <a:lnTo>
                  <a:pt x="22211" y="40561"/>
                </a:lnTo>
                <a:lnTo>
                  <a:pt x="23138" y="39733"/>
                </a:lnTo>
                <a:lnTo>
                  <a:pt x="23550" y="39500"/>
                </a:lnTo>
                <a:lnTo>
                  <a:pt x="23727" y="39133"/>
                </a:lnTo>
                <a:lnTo>
                  <a:pt x="23555" y="39233"/>
                </a:lnTo>
                <a:lnTo>
                  <a:pt x="23405" y="39105"/>
                </a:lnTo>
                <a:lnTo>
                  <a:pt x="23344" y="38588"/>
                </a:lnTo>
                <a:lnTo>
                  <a:pt x="23150" y="38622"/>
                </a:lnTo>
                <a:lnTo>
                  <a:pt x="22977" y="38983"/>
                </a:lnTo>
                <a:lnTo>
                  <a:pt x="22711" y="39105"/>
                </a:lnTo>
                <a:lnTo>
                  <a:pt x="22761" y="39338"/>
                </a:lnTo>
                <a:lnTo>
                  <a:pt x="22538" y="39316"/>
                </a:lnTo>
                <a:lnTo>
                  <a:pt x="22444" y="39416"/>
                </a:lnTo>
                <a:lnTo>
                  <a:pt x="22344" y="39672"/>
                </a:lnTo>
                <a:lnTo>
                  <a:pt x="22211" y="39416"/>
                </a:lnTo>
                <a:lnTo>
                  <a:pt x="22322" y="39266"/>
                </a:lnTo>
                <a:lnTo>
                  <a:pt x="22155" y="39094"/>
                </a:lnTo>
                <a:lnTo>
                  <a:pt x="21983" y="39316"/>
                </a:lnTo>
                <a:lnTo>
                  <a:pt x="21883" y="39255"/>
                </a:lnTo>
                <a:lnTo>
                  <a:pt x="21755" y="39572"/>
                </a:lnTo>
                <a:lnTo>
                  <a:pt x="21605" y="39772"/>
                </a:lnTo>
                <a:cubicBezTo>
                  <a:pt x="21605" y="39772"/>
                  <a:pt x="21605" y="39772"/>
                  <a:pt x="21605" y="39772"/>
                </a:cubicBezTo>
                <a:close/>
                <a:moveTo>
                  <a:pt x="22100" y="38861"/>
                </a:moveTo>
                <a:lnTo>
                  <a:pt x="22038" y="38716"/>
                </a:lnTo>
                <a:lnTo>
                  <a:pt x="22177" y="38644"/>
                </a:lnTo>
                <a:lnTo>
                  <a:pt x="22250" y="38788"/>
                </a:lnTo>
                <a:lnTo>
                  <a:pt x="22100" y="38861"/>
                </a:lnTo>
                <a:cubicBezTo>
                  <a:pt x="22100" y="38861"/>
                  <a:pt x="22100" y="38861"/>
                  <a:pt x="22100" y="38861"/>
                </a:cubicBezTo>
                <a:close/>
                <a:moveTo>
                  <a:pt x="22150" y="38350"/>
                </a:moveTo>
                <a:lnTo>
                  <a:pt x="22283" y="38438"/>
                </a:lnTo>
                <a:lnTo>
                  <a:pt x="22433" y="38205"/>
                </a:lnTo>
                <a:lnTo>
                  <a:pt x="22311" y="38161"/>
                </a:lnTo>
                <a:cubicBezTo>
                  <a:pt x="22311" y="38161"/>
                  <a:pt x="22150" y="38355"/>
                  <a:pt x="22150" y="38350"/>
                </a:cubicBezTo>
                <a:cubicBezTo>
                  <a:pt x="22150" y="38350"/>
                  <a:pt x="22150" y="38350"/>
                  <a:pt x="22150" y="38350"/>
                </a:cubicBezTo>
                <a:close/>
                <a:moveTo>
                  <a:pt x="31872" y="37450"/>
                </a:moveTo>
                <a:lnTo>
                  <a:pt x="32038" y="37550"/>
                </a:lnTo>
                <a:lnTo>
                  <a:pt x="32300" y="37400"/>
                </a:lnTo>
                <a:lnTo>
                  <a:pt x="32294" y="37066"/>
                </a:lnTo>
                <a:lnTo>
                  <a:pt x="32000" y="37244"/>
                </a:lnTo>
                <a:lnTo>
                  <a:pt x="31872" y="37450"/>
                </a:lnTo>
                <a:cubicBezTo>
                  <a:pt x="31872" y="37450"/>
                  <a:pt x="31872" y="37450"/>
                  <a:pt x="31872" y="37450"/>
                </a:cubicBezTo>
                <a:close/>
                <a:moveTo>
                  <a:pt x="34511" y="40316"/>
                </a:moveTo>
                <a:lnTo>
                  <a:pt x="34683" y="40466"/>
                </a:lnTo>
                <a:lnTo>
                  <a:pt x="34805" y="40400"/>
                </a:lnTo>
                <a:lnTo>
                  <a:pt x="34800" y="40266"/>
                </a:lnTo>
                <a:lnTo>
                  <a:pt x="34933" y="40188"/>
                </a:lnTo>
                <a:lnTo>
                  <a:pt x="34627" y="40150"/>
                </a:lnTo>
                <a:lnTo>
                  <a:pt x="34511" y="40316"/>
                </a:lnTo>
                <a:cubicBezTo>
                  <a:pt x="34511" y="40316"/>
                  <a:pt x="34511" y="40316"/>
                  <a:pt x="34511" y="40316"/>
                </a:cubicBezTo>
                <a:close/>
                <a:moveTo>
                  <a:pt x="6394" y="85722"/>
                </a:moveTo>
                <a:lnTo>
                  <a:pt x="6344" y="85422"/>
                </a:lnTo>
                <a:lnTo>
                  <a:pt x="6550" y="85283"/>
                </a:lnTo>
                <a:lnTo>
                  <a:pt x="6561" y="85561"/>
                </a:lnTo>
                <a:lnTo>
                  <a:pt x="6394" y="85722"/>
                </a:lnTo>
                <a:cubicBezTo>
                  <a:pt x="6394" y="85722"/>
                  <a:pt x="6394" y="85722"/>
                  <a:pt x="6394" y="85722"/>
                </a:cubicBezTo>
                <a:close/>
                <a:moveTo>
                  <a:pt x="3072" y="87272"/>
                </a:moveTo>
                <a:lnTo>
                  <a:pt x="3000" y="86744"/>
                </a:lnTo>
                <a:lnTo>
                  <a:pt x="3427" y="85972"/>
                </a:lnTo>
                <a:lnTo>
                  <a:pt x="3866" y="86111"/>
                </a:lnTo>
                <a:lnTo>
                  <a:pt x="3800" y="86472"/>
                </a:lnTo>
                <a:lnTo>
                  <a:pt x="3955" y="86400"/>
                </a:lnTo>
                <a:lnTo>
                  <a:pt x="4133" y="86227"/>
                </a:lnTo>
                <a:lnTo>
                  <a:pt x="4322" y="86322"/>
                </a:lnTo>
                <a:lnTo>
                  <a:pt x="4338" y="86516"/>
                </a:lnTo>
                <a:lnTo>
                  <a:pt x="4305" y="86861"/>
                </a:lnTo>
                <a:lnTo>
                  <a:pt x="4066" y="87105"/>
                </a:lnTo>
                <a:lnTo>
                  <a:pt x="3550" y="87322"/>
                </a:lnTo>
                <a:lnTo>
                  <a:pt x="3711" y="87461"/>
                </a:lnTo>
                <a:lnTo>
                  <a:pt x="3750" y="87622"/>
                </a:lnTo>
                <a:lnTo>
                  <a:pt x="4055" y="87550"/>
                </a:lnTo>
                <a:lnTo>
                  <a:pt x="4238" y="87088"/>
                </a:lnTo>
                <a:lnTo>
                  <a:pt x="4572" y="86644"/>
                </a:lnTo>
                <a:lnTo>
                  <a:pt x="5000" y="86422"/>
                </a:lnTo>
                <a:lnTo>
                  <a:pt x="5127" y="86455"/>
                </a:lnTo>
                <a:lnTo>
                  <a:pt x="4633" y="87055"/>
                </a:lnTo>
                <a:lnTo>
                  <a:pt x="4527" y="87516"/>
                </a:lnTo>
                <a:lnTo>
                  <a:pt x="4277" y="87838"/>
                </a:lnTo>
                <a:lnTo>
                  <a:pt x="4250" y="88333"/>
                </a:lnTo>
                <a:lnTo>
                  <a:pt x="3938" y="88600"/>
                </a:lnTo>
                <a:lnTo>
                  <a:pt x="3688" y="88600"/>
                </a:lnTo>
                <a:lnTo>
                  <a:pt x="3488" y="88844"/>
                </a:lnTo>
                <a:lnTo>
                  <a:pt x="3716" y="88855"/>
                </a:lnTo>
                <a:lnTo>
                  <a:pt x="3888" y="88750"/>
                </a:lnTo>
                <a:lnTo>
                  <a:pt x="4200" y="88794"/>
                </a:lnTo>
                <a:lnTo>
                  <a:pt x="4227" y="89150"/>
                </a:lnTo>
                <a:lnTo>
                  <a:pt x="3855" y="89133"/>
                </a:lnTo>
                <a:lnTo>
                  <a:pt x="3688" y="89500"/>
                </a:lnTo>
                <a:lnTo>
                  <a:pt x="3777" y="89811"/>
                </a:lnTo>
                <a:lnTo>
                  <a:pt x="3727" y="90233"/>
                </a:lnTo>
                <a:lnTo>
                  <a:pt x="3877" y="90733"/>
                </a:lnTo>
                <a:lnTo>
                  <a:pt x="3955" y="91111"/>
                </a:lnTo>
                <a:lnTo>
                  <a:pt x="4155" y="91100"/>
                </a:lnTo>
                <a:lnTo>
                  <a:pt x="4277" y="91283"/>
                </a:lnTo>
                <a:lnTo>
                  <a:pt x="4127" y="91527"/>
                </a:lnTo>
                <a:lnTo>
                  <a:pt x="3766" y="91444"/>
                </a:lnTo>
                <a:lnTo>
                  <a:pt x="3350" y="90477"/>
                </a:lnTo>
                <a:lnTo>
                  <a:pt x="3311" y="90061"/>
                </a:lnTo>
                <a:lnTo>
                  <a:pt x="3388" y="89855"/>
                </a:lnTo>
                <a:lnTo>
                  <a:pt x="3072" y="89794"/>
                </a:lnTo>
                <a:lnTo>
                  <a:pt x="2994" y="89533"/>
                </a:lnTo>
                <a:lnTo>
                  <a:pt x="3100" y="89316"/>
                </a:lnTo>
                <a:lnTo>
                  <a:pt x="3422" y="89361"/>
                </a:lnTo>
                <a:lnTo>
                  <a:pt x="3172" y="89061"/>
                </a:lnTo>
                <a:lnTo>
                  <a:pt x="3000" y="88983"/>
                </a:lnTo>
                <a:lnTo>
                  <a:pt x="3161" y="88672"/>
                </a:lnTo>
                <a:lnTo>
                  <a:pt x="2955" y="88416"/>
                </a:lnTo>
                <a:lnTo>
                  <a:pt x="2994" y="88255"/>
                </a:lnTo>
                <a:lnTo>
                  <a:pt x="3222" y="88288"/>
                </a:lnTo>
                <a:lnTo>
                  <a:pt x="3350" y="88372"/>
                </a:lnTo>
                <a:lnTo>
                  <a:pt x="3338" y="88116"/>
                </a:lnTo>
                <a:lnTo>
                  <a:pt x="3161" y="87883"/>
                </a:lnTo>
                <a:lnTo>
                  <a:pt x="2933" y="87827"/>
                </a:lnTo>
                <a:lnTo>
                  <a:pt x="2911" y="87561"/>
                </a:lnTo>
                <a:lnTo>
                  <a:pt x="3072" y="87272"/>
                </a:lnTo>
                <a:cubicBezTo>
                  <a:pt x="3072" y="87272"/>
                  <a:pt x="3072" y="87272"/>
                  <a:pt x="3072" y="87272"/>
                </a:cubicBezTo>
                <a:close/>
                <a:moveTo>
                  <a:pt x="5977" y="87088"/>
                </a:moveTo>
                <a:lnTo>
                  <a:pt x="6377" y="87088"/>
                </a:lnTo>
                <a:lnTo>
                  <a:pt x="6383" y="87250"/>
                </a:lnTo>
                <a:lnTo>
                  <a:pt x="6583" y="87250"/>
                </a:lnTo>
                <a:lnTo>
                  <a:pt x="6716" y="86905"/>
                </a:lnTo>
                <a:lnTo>
                  <a:pt x="6477" y="86700"/>
                </a:lnTo>
                <a:lnTo>
                  <a:pt x="6138" y="86861"/>
                </a:lnTo>
                <a:lnTo>
                  <a:pt x="5977" y="87088"/>
                </a:lnTo>
                <a:cubicBezTo>
                  <a:pt x="5977" y="87088"/>
                  <a:pt x="5977" y="87088"/>
                  <a:pt x="5977" y="87088"/>
                </a:cubicBezTo>
                <a:close/>
                <a:moveTo>
                  <a:pt x="6461" y="87494"/>
                </a:moveTo>
                <a:lnTo>
                  <a:pt x="6494" y="87872"/>
                </a:lnTo>
                <a:lnTo>
                  <a:pt x="6694" y="88222"/>
                </a:lnTo>
                <a:lnTo>
                  <a:pt x="6733" y="88644"/>
                </a:lnTo>
                <a:lnTo>
                  <a:pt x="7011" y="88888"/>
                </a:lnTo>
                <a:lnTo>
                  <a:pt x="7050" y="88416"/>
                </a:lnTo>
                <a:lnTo>
                  <a:pt x="6805" y="87838"/>
                </a:lnTo>
                <a:lnTo>
                  <a:pt x="6672" y="87438"/>
                </a:lnTo>
                <a:lnTo>
                  <a:pt x="6544" y="87394"/>
                </a:lnTo>
                <a:lnTo>
                  <a:pt x="6461" y="87494"/>
                </a:lnTo>
                <a:cubicBezTo>
                  <a:pt x="6461" y="87494"/>
                  <a:pt x="6461" y="87494"/>
                  <a:pt x="6461" y="87494"/>
                </a:cubicBezTo>
                <a:close/>
                <a:moveTo>
                  <a:pt x="5927" y="87794"/>
                </a:moveTo>
                <a:lnTo>
                  <a:pt x="6494" y="88516"/>
                </a:lnTo>
                <a:lnTo>
                  <a:pt x="6705" y="88944"/>
                </a:lnTo>
                <a:lnTo>
                  <a:pt x="6583" y="89188"/>
                </a:lnTo>
                <a:lnTo>
                  <a:pt x="6377" y="89094"/>
                </a:lnTo>
                <a:lnTo>
                  <a:pt x="6377" y="88761"/>
                </a:lnTo>
                <a:lnTo>
                  <a:pt x="5966" y="88277"/>
                </a:lnTo>
                <a:lnTo>
                  <a:pt x="5844" y="87988"/>
                </a:lnTo>
                <a:cubicBezTo>
                  <a:pt x="5844" y="87988"/>
                  <a:pt x="5905" y="87783"/>
                  <a:pt x="5927" y="87794"/>
                </a:cubicBezTo>
                <a:cubicBezTo>
                  <a:pt x="5927" y="87794"/>
                  <a:pt x="5927" y="87794"/>
                  <a:pt x="5927" y="87794"/>
                </a:cubicBezTo>
                <a:close/>
                <a:moveTo>
                  <a:pt x="7600" y="88655"/>
                </a:moveTo>
                <a:lnTo>
                  <a:pt x="7705" y="88311"/>
                </a:lnTo>
                <a:lnTo>
                  <a:pt x="7994" y="88138"/>
                </a:lnTo>
                <a:lnTo>
                  <a:pt x="8127" y="88161"/>
                </a:lnTo>
                <a:lnTo>
                  <a:pt x="8038" y="88405"/>
                </a:lnTo>
                <a:lnTo>
                  <a:pt x="7772" y="88511"/>
                </a:lnTo>
                <a:lnTo>
                  <a:pt x="7600" y="88655"/>
                </a:lnTo>
                <a:cubicBezTo>
                  <a:pt x="7600" y="88655"/>
                  <a:pt x="7600" y="88655"/>
                  <a:pt x="7600" y="88655"/>
                </a:cubicBezTo>
                <a:close/>
                <a:moveTo>
                  <a:pt x="7088" y="89133"/>
                </a:moveTo>
                <a:lnTo>
                  <a:pt x="7283" y="89361"/>
                </a:lnTo>
                <a:lnTo>
                  <a:pt x="7350" y="89188"/>
                </a:lnTo>
                <a:lnTo>
                  <a:pt x="7238" y="89016"/>
                </a:lnTo>
                <a:lnTo>
                  <a:pt x="7088" y="89133"/>
                </a:lnTo>
                <a:cubicBezTo>
                  <a:pt x="7088" y="89133"/>
                  <a:pt x="7088" y="89133"/>
                  <a:pt x="7088" y="89133"/>
                </a:cubicBezTo>
                <a:close/>
                <a:moveTo>
                  <a:pt x="7088" y="89800"/>
                </a:moveTo>
                <a:lnTo>
                  <a:pt x="7311" y="89844"/>
                </a:lnTo>
                <a:lnTo>
                  <a:pt x="7238" y="90038"/>
                </a:lnTo>
                <a:lnTo>
                  <a:pt x="7250" y="90261"/>
                </a:lnTo>
                <a:lnTo>
                  <a:pt x="7461" y="90305"/>
                </a:lnTo>
                <a:lnTo>
                  <a:pt x="7727" y="90016"/>
                </a:lnTo>
                <a:lnTo>
                  <a:pt x="7588" y="90355"/>
                </a:lnTo>
                <a:lnTo>
                  <a:pt x="7627" y="90638"/>
                </a:lnTo>
                <a:lnTo>
                  <a:pt x="7905" y="90316"/>
                </a:lnTo>
                <a:lnTo>
                  <a:pt x="7955" y="89616"/>
                </a:lnTo>
                <a:lnTo>
                  <a:pt x="7644" y="89438"/>
                </a:lnTo>
                <a:lnTo>
                  <a:pt x="7372" y="89511"/>
                </a:lnTo>
                <a:lnTo>
                  <a:pt x="7088" y="89800"/>
                </a:lnTo>
                <a:cubicBezTo>
                  <a:pt x="7088" y="89800"/>
                  <a:pt x="7088" y="89800"/>
                  <a:pt x="7088" y="89800"/>
                </a:cubicBezTo>
                <a:close/>
                <a:moveTo>
                  <a:pt x="6872" y="90061"/>
                </a:moveTo>
                <a:lnTo>
                  <a:pt x="6833" y="90605"/>
                </a:lnTo>
                <a:lnTo>
                  <a:pt x="7005" y="90733"/>
                </a:lnTo>
                <a:lnTo>
                  <a:pt x="7011" y="90950"/>
                </a:lnTo>
                <a:lnTo>
                  <a:pt x="7172" y="90672"/>
                </a:lnTo>
                <a:lnTo>
                  <a:pt x="7061" y="90338"/>
                </a:lnTo>
                <a:lnTo>
                  <a:pt x="6872" y="90061"/>
                </a:lnTo>
                <a:cubicBezTo>
                  <a:pt x="6872" y="90061"/>
                  <a:pt x="6872" y="90061"/>
                  <a:pt x="6872" y="90061"/>
                </a:cubicBezTo>
                <a:close/>
                <a:moveTo>
                  <a:pt x="7272" y="90950"/>
                </a:moveTo>
                <a:lnTo>
                  <a:pt x="7588" y="91111"/>
                </a:lnTo>
                <a:lnTo>
                  <a:pt x="7700" y="90938"/>
                </a:lnTo>
                <a:lnTo>
                  <a:pt x="7611" y="90766"/>
                </a:lnTo>
                <a:lnTo>
                  <a:pt x="7272" y="90950"/>
                </a:lnTo>
                <a:cubicBezTo>
                  <a:pt x="7272" y="90950"/>
                  <a:pt x="7272" y="90950"/>
                  <a:pt x="7272" y="90950"/>
                </a:cubicBezTo>
                <a:close/>
                <a:moveTo>
                  <a:pt x="7850" y="91033"/>
                </a:moveTo>
                <a:lnTo>
                  <a:pt x="7850" y="90700"/>
                </a:lnTo>
                <a:lnTo>
                  <a:pt x="8027" y="90433"/>
                </a:lnTo>
                <a:lnTo>
                  <a:pt x="8116" y="90733"/>
                </a:lnTo>
                <a:lnTo>
                  <a:pt x="7966" y="90850"/>
                </a:lnTo>
                <a:lnTo>
                  <a:pt x="7966" y="90950"/>
                </a:lnTo>
                <a:lnTo>
                  <a:pt x="7850" y="91033"/>
                </a:lnTo>
                <a:cubicBezTo>
                  <a:pt x="7850" y="91033"/>
                  <a:pt x="7850" y="91033"/>
                  <a:pt x="7850" y="91033"/>
                </a:cubicBezTo>
                <a:close/>
                <a:moveTo>
                  <a:pt x="8055" y="92633"/>
                </a:moveTo>
                <a:lnTo>
                  <a:pt x="8383" y="92127"/>
                </a:lnTo>
                <a:lnTo>
                  <a:pt x="8594" y="92116"/>
                </a:lnTo>
                <a:lnTo>
                  <a:pt x="8788" y="91861"/>
                </a:lnTo>
                <a:lnTo>
                  <a:pt x="9172" y="91722"/>
                </a:lnTo>
                <a:lnTo>
                  <a:pt x="9133" y="91883"/>
                </a:lnTo>
                <a:lnTo>
                  <a:pt x="8722" y="92288"/>
                </a:lnTo>
                <a:lnTo>
                  <a:pt x="8511" y="92322"/>
                </a:lnTo>
                <a:lnTo>
                  <a:pt x="8216" y="92611"/>
                </a:lnTo>
                <a:lnTo>
                  <a:pt x="8055" y="92633"/>
                </a:lnTo>
                <a:cubicBezTo>
                  <a:pt x="8055" y="92633"/>
                  <a:pt x="8055" y="92633"/>
                  <a:pt x="8055" y="92633"/>
                </a:cubicBezTo>
                <a:close/>
                <a:moveTo>
                  <a:pt x="7794" y="92933"/>
                </a:moveTo>
                <a:lnTo>
                  <a:pt x="7977" y="92572"/>
                </a:lnTo>
                <a:lnTo>
                  <a:pt x="7866" y="92438"/>
                </a:lnTo>
                <a:lnTo>
                  <a:pt x="7538" y="92644"/>
                </a:lnTo>
                <a:lnTo>
                  <a:pt x="7477" y="92933"/>
                </a:lnTo>
                <a:lnTo>
                  <a:pt x="7594" y="92911"/>
                </a:lnTo>
                <a:cubicBezTo>
                  <a:pt x="7594" y="92911"/>
                  <a:pt x="7777" y="92933"/>
                  <a:pt x="7794" y="92933"/>
                </a:cubicBezTo>
                <a:cubicBezTo>
                  <a:pt x="7794" y="92933"/>
                  <a:pt x="7794" y="92933"/>
                  <a:pt x="7794" y="92933"/>
                </a:cubicBezTo>
                <a:close/>
                <a:moveTo>
                  <a:pt x="7572" y="93277"/>
                </a:moveTo>
                <a:lnTo>
                  <a:pt x="7377" y="93494"/>
                </a:lnTo>
                <a:lnTo>
                  <a:pt x="7400" y="93761"/>
                </a:lnTo>
                <a:lnTo>
                  <a:pt x="7550" y="93944"/>
                </a:lnTo>
                <a:lnTo>
                  <a:pt x="7627" y="93533"/>
                </a:lnTo>
                <a:lnTo>
                  <a:pt x="7572" y="93277"/>
                </a:lnTo>
                <a:cubicBezTo>
                  <a:pt x="7572" y="93277"/>
                  <a:pt x="7572" y="93277"/>
                  <a:pt x="7572" y="93277"/>
                </a:cubicBezTo>
                <a:close/>
                <a:moveTo>
                  <a:pt x="7627" y="92350"/>
                </a:moveTo>
                <a:lnTo>
                  <a:pt x="7611" y="92105"/>
                </a:lnTo>
                <a:lnTo>
                  <a:pt x="7738" y="92022"/>
                </a:lnTo>
                <a:lnTo>
                  <a:pt x="7811" y="92138"/>
                </a:lnTo>
                <a:lnTo>
                  <a:pt x="7716" y="92344"/>
                </a:lnTo>
                <a:lnTo>
                  <a:pt x="7627" y="92350"/>
                </a:lnTo>
                <a:cubicBezTo>
                  <a:pt x="7627" y="92350"/>
                  <a:pt x="7627" y="92350"/>
                  <a:pt x="7627" y="92350"/>
                </a:cubicBezTo>
                <a:close/>
                <a:moveTo>
                  <a:pt x="6905" y="89272"/>
                </a:moveTo>
                <a:lnTo>
                  <a:pt x="6905" y="89650"/>
                </a:lnTo>
                <a:lnTo>
                  <a:pt x="7050" y="89516"/>
                </a:lnTo>
                <a:lnTo>
                  <a:pt x="6905" y="89272"/>
                </a:lnTo>
                <a:cubicBezTo>
                  <a:pt x="6905" y="89272"/>
                  <a:pt x="6905" y="89272"/>
                  <a:pt x="6905" y="89272"/>
                </a:cubicBezTo>
                <a:close/>
                <a:moveTo>
                  <a:pt x="8483" y="95844"/>
                </a:moveTo>
                <a:lnTo>
                  <a:pt x="8655" y="95616"/>
                </a:lnTo>
                <a:lnTo>
                  <a:pt x="8761" y="95872"/>
                </a:lnTo>
                <a:lnTo>
                  <a:pt x="8483" y="95844"/>
                </a:lnTo>
                <a:cubicBezTo>
                  <a:pt x="8483" y="95844"/>
                  <a:pt x="8483" y="95844"/>
                  <a:pt x="8483" y="95844"/>
                </a:cubicBezTo>
                <a:close/>
                <a:moveTo>
                  <a:pt x="8744" y="96077"/>
                </a:moveTo>
                <a:lnTo>
                  <a:pt x="8922" y="96066"/>
                </a:lnTo>
                <a:lnTo>
                  <a:pt x="9005" y="95950"/>
                </a:lnTo>
                <a:lnTo>
                  <a:pt x="9172" y="96077"/>
                </a:lnTo>
                <a:lnTo>
                  <a:pt x="8961" y="96283"/>
                </a:lnTo>
                <a:lnTo>
                  <a:pt x="8722" y="96305"/>
                </a:lnTo>
                <a:lnTo>
                  <a:pt x="8744" y="96077"/>
                </a:lnTo>
                <a:cubicBezTo>
                  <a:pt x="8744" y="96077"/>
                  <a:pt x="8744" y="96077"/>
                  <a:pt x="8744" y="96077"/>
                </a:cubicBezTo>
                <a:close/>
                <a:moveTo>
                  <a:pt x="6244" y="95427"/>
                </a:moveTo>
                <a:lnTo>
                  <a:pt x="6361" y="95833"/>
                </a:lnTo>
                <a:lnTo>
                  <a:pt x="6483" y="95855"/>
                </a:lnTo>
                <a:lnTo>
                  <a:pt x="6605" y="96222"/>
                </a:lnTo>
                <a:lnTo>
                  <a:pt x="7283" y="96305"/>
                </a:lnTo>
                <a:lnTo>
                  <a:pt x="7000" y="96477"/>
                </a:lnTo>
                <a:lnTo>
                  <a:pt x="6661" y="96455"/>
                </a:lnTo>
                <a:lnTo>
                  <a:pt x="6461" y="96777"/>
                </a:lnTo>
                <a:lnTo>
                  <a:pt x="6622" y="96888"/>
                </a:lnTo>
                <a:lnTo>
                  <a:pt x="6477" y="97250"/>
                </a:lnTo>
                <a:lnTo>
                  <a:pt x="6550" y="97344"/>
                </a:lnTo>
                <a:lnTo>
                  <a:pt x="6872" y="97227"/>
                </a:lnTo>
                <a:lnTo>
                  <a:pt x="6911" y="97505"/>
                </a:lnTo>
                <a:lnTo>
                  <a:pt x="7205" y="97483"/>
                </a:lnTo>
                <a:lnTo>
                  <a:pt x="7222" y="97772"/>
                </a:lnTo>
                <a:lnTo>
                  <a:pt x="7488" y="97977"/>
                </a:lnTo>
                <a:lnTo>
                  <a:pt x="7777" y="97805"/>
                </a:lnTo>
                <a:lnTo>
                  <a:pt x="7411" y="98266"/>
                </a:lnTo>
                <a:lnTo>
                  <a:pt x="7577" y="98633"/>
                </a:lnTo>
                <a:lnTo>
                  <a:pt x="7777" y="98555"/>
                </a:lnTo>
                <a:lnTo>
                  <a:pt x="7805" y="98288"/>
                </a:lnTo>
                <a:lnTo>
                  <a:pt x="8166" y="98183"/>
                </a:lnTo>
                <a:lnTo>
                  <a:pt x="8077" y="98533"/>
                </a:lnTo>
                <a:lnTo>
                  <a:pt x="7850" y="98761"/>
                </a:lnTo>
                <a:lnTo>
                  <a:pt x="7866" y="99005"/>
                </a:lnTo>
                <a:lnTo>
                  <a:pt x="8005" y="98955"/>
                </a:lnTo>
                <a:lnTo>
                  <a:pt x="8088" y="99311"/>
                </a:lnTo>
                <a:lnTo>
                  <a:pt x="8566" y="99255"/>
                </a:lnTo>
                <a:lnTo>
                  <a:pt x="8533" y="99500"/>
                </a:lnTo>
                <a:lnTo>
                  <a:pt x="8711" y="99533"/>
                </a:lnTo>
                <a:lnTo>
                  <a:pt x="8811" y="99811"/>
                </a:lnTo>
                <a:lnTo>
                  <a:pt x="8722" y="100088"/>
                </a:lnTo>
                <a:lnTo>
                  <a:pt x="9033" y="100388"/>
                </a:lnTo>
                <a:lnTo>
                  <a:pt x="9238" y="100188"/>
                </a:lnTo>
                <a:lnTo>
                  <a:pt x="9366" y="100338"/>
                </a:lnTo>
                <a:lnTo>
                  <a:pt x="9616" y="100338"/>
                </a:lnTo>
                <a:lnTo>
                  <a:pt x="9227" y="100777"/>
                </a:lnTo>
                <a:lnTo>
                  <a:pt x="9744" y="101344"/>
                </a:lnTo>
                <a:lnTo>
                  <a:pt x="9927" y="101400"/>
                </a:lnTo>
                <a:lnTo>
                  <a:pt x="10038" y="101616"/>
                </a:lnTo>
                <a:lnTo>
                  <a:pt x="10883" y="102138"/>
                </a:lnTo>
                <a:lnTo>
                  <a:pt x="11022" y="102033"/>
                </a:lnTo>
                <a:lnTo>
                  <a:pt x="11266" y="102066"/>
                </a:lnTo>
                <a:lnTo>
                  <a:pt x="11083" y="101305"/>
                </a:lnTo>
                <a:lnTo>
                  <a:pt x="11133" y="100916"/>
                </a:lnTo>
                <a:lnTo>
                  <a:pt x="11027" y="100683"/>
                </a:lnTo>
                <a:lnTo>
                  <a:pt x="11094" y="100105"/>
                </a:lnTo>
                <a:lnTo>
                  <a:pt x="10861" y="99761"/>
                </a:lnTo>
                <a:lnTo>
                  <a:pt x="10233" y="99294"/>
                </a:lnTo>
                <a:lnTo>
                  <a:pt x="10177" y="98438"/>
                </a:lnTo>
                <a:lnTo>
                  <a:pt x="9850" y="97900"/>
                </a:lnTo>
                <a:lnTo>
                  <a:pt x="9838" y="97388"/>
                </a:lnTo>
                <a:lnTo>
                  <a:pt x="9688" y="97216"/>
                </a:lnTo>
                <a:lnTo>
                  <a:pt x="9400" y="97172"/>
                </a:lnTo>
                <a:lnTo>
                  <a:pt x="8911" y="96894"/>
                </a:lnTo>
                <a:lnTo>
                  <a:pt x="8633" y="96894"/>
                </a:lnTo>
                <a:lnTo>
                  <a:pt x="8322" y="96766"/>
                </a:lnTo>
                <a:lnTo>
                  <a:pt x="8205" y="96505"/>
                </a:lnTo>
                <a:lnTo>
                  <a:pt x="7766" y="96250"/>
                </a:lnTo>
                <a:lnTo>
                  <a:pt x="7572" y="95994"/>
                </a:lnTo>
                <a:lnTo>
                  <a:pt x="7500" y="95711"/>
                </a:lnTo>
                <a:lnTo>
                  <a:pt x="7177" y="95733"/>
                </a:lnTo>
                <a:lnTo>
                  <a:pt x="7011" y="95411"/>
                </a:lnTo>
                <a:lnTo>
                  <a:pt x="6761" y="95350"/>
                </a:lnTo>
                <a:lnTo>
                  <a:pt x="6655" y="95455"/>
                </a:lnTo>
                <a:lnTo>
                  <a:pt x="6244" y="95427"/>
                </a:lnTo>
                <a:cubicBezTo>
                  <a:pt x="6244" y="95427"/>
                  <a:pt x="6244" y="95427"/>
                  <a:pt x="6244" y="95427"/>
                </a:cubicBezTo>
                <a:close/>
                <a:moveTo>
                  <a:pt x="8550" y="96516"/>
                </a:moveTo>
                <a:lnTo>
                  <a:pt x="8938" y="96700"/>
                </a:lnTo>
                <a:lnTo>
                  <a:pt x="8922" y="96477"/>
                </a:lnTo>
                <a:lnTo>
                  <a:pt x="8550" y="96516"/>
                </a:lnTo>
                <a:cubicBezTo>
                  <a:pt x="8550" y="96516"/>
                  <a:pt x="8550" y="96516"/>
                  <a:pt x="8550" y="96516"/>
                </a:cubicBezTo>
                <a:close/>
                <a:moveTo>
                  <a:pt x="10072" y="97938"/>
                </a:moveTo>
                <a:lnTo>
                  <a:pt x="10011" y="97511"/>
                </a:lnTo>
                <a:lnTo>
                  <a:pt x="10211" y="97444"/>
                </a:lnTo>
                <a:lnTo>
                  <a:pt x="10072" y="97938"/>
                </a:lnTo>
                <a:cubicBezTo>
                  <a:pt x="10072" y="97938"/>
                  <a:pt x="10072" y="97938"/>
                  <a:pt x="10072" y="97938"/>
                </a:cubicBezTo>
                <a:close/>
                <a:moveTo>
                  <a:pt x="10566" y="98611"/>
                </a:moveTo>
                <a:lnTo>
                  <a:pt x="10861" y="98855"/>
                </a:lnTo>
                <a:lnTo>
                  <a:pt x="11111" y="99244"/>
                </a:lnTo>
                <a:lnTo>
                  <a:pt x="11027" y="99394"/>
                </a:lnTo>
                <a:lnTo>
                  <a:pt x="10633" y="99005"/>
                </a:lnTo>
                <a:lnTo>
                  <a:pt x="10566" y="98611"/>
                </a:lnTo>
                <a:cubicBezTo>
                  <a:pt x="10566" y="98611"/>
                  <a:pt x="10566" y="98611"/>
                  <a:pt x="10566" y="98611"/>
                </a:cubicBezTo>
                <a:close/>
                <a:moveTo>
                  <a:pt x="67077" y="97405"/>
                </a:moveTo>
                <a:lnTo>
                  <a:pt x="67355" y="97044"/>
                </a:lnTo>
                <a:lnTo>
                  <a:pt x="67577" y="97088"/>
                </a:lnTo>
                <a:lnTo>
                  <a:pt x="67588" y="96877"/>
                </a:lnTo>
                <a:lnTo>
                  <a:pt x="67733" y="96761"/>
                </a:lnTo>
                <a:lnTo>
                  <a:pt x="68000" y="96761"/>
                </a:lnTo>
                <a:lnTo>
                  <a:pt x="68066" y="96883"/>
                </a:lnTo>
                <a:lnTo>
                  <a:pt x="68288" y="96855"/>
                </a:lnTo>
                <a:lnTo>
                  <a:pt x="68611" y="97150"/>
                </a:lnTo>
                <a:lnTo>
                  <a:pt x="68666" y="97461"/>
                </a:lnTo>
                <a:lnTo>
                  <a:pt x="68738" y="97594"/>
                </a:lnTo>
                <a:lnTo>
                  <a:pt x="68677" y="97816"/>
                </a:lnTo>
                <a:lnTo>
                  <a:pt x="68027" y="97677"/>
                </a:lnTo>
                <a:lnTo>
                  <a:pt x="67811" y="97522"/>
                </a:lnTo>
                <a:lnTo>
                  <a:pt x="67561" y="97505"/>
                </a:lnTo>
                <a:lnTo>
                  <a:pt x="67555" y="97688"/>
                </a:lnTo>
                <a:lnTo>
                  <a:pt x="67577" y="97794"/>
                </a:lnTo>
                <a:lnTo>
                  <a:pt x="67427" y="97644"/>
                </a:lnTo>
                <a:lnTo>
                  <a:pt x="67405" y="97505"/>
                </a:lnTo>
                <a:lnTo>
                  <a:pt x="67161" y="97533"/>
                </a:lnTo>
                <a:lnTo>
                  <a:pt x="67077" y="97405"/>
                </a:lnTo>
                <a:cubicBezTo>
                  <a:pt x="67077" y="97405"/>
                  <a:pt x="67077" y="97405"/>
                  <a:pt x="67077" y="97405"/>
                </a:cubicBezTo>
                <a:close/>
                <a:moveTo>
                  <a:pt x="69627" y="99772"/>
                </a:moveTo>
                <a:lnTo>
                  <a:pt x="69722" y="99544"/>
                </a:lnTo>
                <a:lnTo>
                  <a:pt x="69922" y="99494"/>
                </a:lnTo>
                <a:lnTo>
                  <a:pt x="70016" y="99405"/>
                </a:lnTo>
                <a:lnTo>
                  <a:pt x="70083" y="99638"/>
                </a:lnTo>
                <a:lnTo>
                  <a:pt x="69777" y="99827"/>
                </a:lnTo>
                <a:lnTo>
                  <a:pt x="69627" y="99772"/>
                </a:lnTo>
                <a:cubicBezTo>
                  <a:pt x="69627" y="99772"/>
                  <a:pt x="69627" y="99772"/>
                  <a:pt x="69627" y="99772"/>
                </a:cubicBezTo>
                <a:close/>
                <a:moveTo>
                  <a:pt x="69688" y="96422"/>
                </a:moveTo>
                <a:lnTo>
                  <a:pt x="69705" y="96733"/>
                </a:lnTo>
                <a:lnTo>
                  <a:pt x="69777" y="96833"/>
                </a:lnTo>
                <a:lnTo>
                  <a:pt x="69838" y="96688"/>
                </a:lnTo>
                <a:lnTo>
                  <a:pt x="69838" y="96344"/>
                </a:lnTo>
                <a:lnTo>
                  <a:pt x="69761" y="96400"/>
                </a:lnTo>
                <a:lnTo>
                  <a:pt x="69688" y="96422"/>
                </a:lnTo>
                <a:cubicBezTo>
                  <a:pt x="69688" y="96422"/>
                  <a:pt x="69688" y="96422"/>
                  <a:pt x="69688" y="96422"/>
                </a:cubicBezTo>
                <a:close/>
                <a:moveTo>
                  <a:pt x="91072" y="114405"/>
                </a:moveTo>
                <a:lnTo>
                  <a:pt x="90972" y="114200"/>
                </a:lnTo>
                <a:lnTo>
                  <a:pt x="90550" y="113983"/>
                </a:lnTo>
                <a:lnTo>
                  <a:pt x="90516" y="113577"/>
                </a:lnTo>
                <a:lnTo>
                  <a:pt x="90427" y="113383"/>
                </a:lnTo>
                <a:lnTo>
                  <a:pt x="90527" y="113172"/>
                </a:lnTo>
                <a:lnTo>
                  <a:pt x="90911" y="112933"/>
                </a:lnTo>
                <a:lnTo>
                  <a:pt x="91200" y="112466"/>
                </a:lnTo>
                <a:lnTo>
                  <a:pt x="91327" y="112322"/>
                </a:lnTo>
                <a:lnTo>
                  <a:pt x="91466" y="112011"/>
                </a:lnTo>
                <a:lnTo>
                  <a:pt x="91788" y="111738"/>
                </a:lnTo>
                <a:lnTo>
                  <a:pt x="91911" y="111505"/>
                </a:lnTo>
                <a:lnTo>
                  <a:pt x="92116" y="111466"/>
                </a:lnTo>
                <a:lnTo>
                  <a:pt x="92138" y="111594"/>
                </a:lnTo>
                <a:lnTo>
                  <a:pt x="92016" y="111805"/>
                </a:lnTo>
                <a:lnTo>
                  <a:pt x="92255" y="111833"/>
                </a:lnTo>
                <a:lnTo>
                  <a:pt x="92261" y="112027"/>
                </a:lnTo>
                <a:lnTo>
                  <a:pt x="91961" y="112577"/>
                </a:lnTo>
                <a:lnTo>
                  <a:pt x="91772" y="112761"/>
                </a:lnTo>
                <a:lnTo>
                  <a:pt x="92061" y="112866"/>
                </a:lnTo>
                <a:lnTo>
                  <a:pt x="92166" y="113088"/>
                </a:lnTo>
                <a:lnTo>
                  <a:pt x="92038" y="113277"/>
                </a:lnTo>
                <a:lnTo>
                  <a:pt x="92133" y="113400"/>
                </a:lnTo>
                <a:lnTo>
                  <a:pt x="92300" y="113283"/>
                </a:lnTo>
                <a:lnTo>
                  <a:pt x="92305" y="113061"/>
                </a:lnTo>
                <a:lnTo>
                  <a:pt x="92466" y="113016"/>
                </a:lnTo>
                <a:lnTo>
                  <a:pt x="92733" y="113116"/>
                </a:lnTo>
                <a:lnTo>
                  <a:pt x="92783" y="113450"/>
                </a:lnTo>
                <a:lnTo>
                  <a:pt x="92855" y="113572"/>
                </a:lnTo>
                <a:lnTo>
                  <a:pt x="92600" y="113666"/>
                </a:lnTo>
                <a:lnTo>
                  <a:pt x="92455" y="113788"/>
                </a:lnTo>
                <a:lnTo>
                  <a:pt x="92072" y="113844"/>
                </a:lnTo>
                <a:lnTo>
                  <a:pt x="91650" y="114183"/>
                </a:lnTo>
                <a:lnTo>
                  <a:pt x="91411" y="114183"/>
                </a:lnTo>
                <a:lnTo>
                  <a:pt x="91305" y="114027"/>
                </a:lnTo>
                <a:lnTo>
                  <a:pt x="91200" y="114072"/>
                </a:lnTo>
                <a:lnTo>
                  <a:pt x="91150" y="114350"/>
                </a:lnTo>
                <a:lnTo>
                  <a:pt x="91072" y="114405"/>
                </a:lnTo>
                <a:cubicBezTo>
                  <a:pt x="91072" y="114405"/>
                  <a:pt x="91072" y="114405"/>
                  <a:pt x="91072" y="114405"/>
                </a:cubicBezTo>
                <a:close/>
                <a:moveTo>
                  <a:pt x="89072" y="113405"/>
                </a:moveTo>
                <a:lnTo>
                  <a:pt x="88750" y="113244"/>
                </a:lnTo>
                <a:lnTo>
                  <a:pt x="88672" y="112938"/>
                </a:lnTo>
                <a:lnTo>
                  <a:pt x="88050" y="112855"/>
                </a:lnTo>
                <a:lnTo>
                  <a:pt x="87877" y="112766"/>
                </a:lnTo>
                <a:lnTo>
                  <a:pt x="87855" y="112600"/>
                </a:lnTo>
                <a:lnTo>
                  <a:pt x="87727" y="112450"/>
                </a:lnTo>
                <a:lnTo>
                  <a:pt x="87622" y="112444"/>
                </a:lnTo>
                <a:lnTo>
                  <a:pt x="87516" y="112261"/>
                </a:lnTo>
                <a:lnTo>
                  <a:pt x="87361" y="112200"/>
                </a:lnTo>
                <a:lnTo>
                  <a:pt x="87361" y="111972"/>
                </a:lnTo>
                <a:lnTo>
                  <a:pt x="87233" y="111850"/>
                </a:lnTo>
                <a:lnTo>
                  <a:pt x="87083" y="111883"/>
                </a:lnTo>
                <a:lnTo>
                  <a:pt x="87005" y="111772"/>
                </a:lnTo>
                <a:lnTo>
                  <a:pt x="87116" y="111538"/>
                </a:lnTo>
                <a:lnTo>
                  <a:pt x="87622" y="111150"/>
                </a:lnTo>
                <a:lnTo>
                  <a:pt x="87677" y="111411"/>
                </a:lnTo>
                <a:lnTo>
                  <a:pt x="87505" y="111600"/>
                </a:lnTo>
                <a:lnTo>
                  <a:pt x="87500" y="111705"/>
                </a:lnTo>
                <a:lnTo>
                  <a:pt x="87600" y="111855"/>
                </a:lnTo>
                <a:lnTo>
                  <a:pt x="87611" y="112111"/>
                </a:lnTo>
                <a:lnTo>
                  <a:pt x="87822" y="112238"/>
                </a:lnTo>
                <a:lnTo>
                  <a:pt x="87861" y="112050"/>
                </a:lnTo>
                <a:lnTo>
                  <a:pt x="88066" y="112044"/>
                </a:lnTo>
                <a:lnTo>
                  <a:pt x="88416" y="112344"/>
                </a:lnTo>
                <a:lnTo>
                  <a:pt x="88566" y="112344"/>
                </a:lnTo>
                <a:lnTo>
                  <a:pt x="88694" y="112477"/>
                </a:lnTo>
                <a:lnTo>
                  <a:pt x="89094" y="112466"/>
                </a:lnTo>
                <a:lnTo>
                  <a:pt x="89200" y="112327"/>
                </a:lnTo>
                <a:lnTo>
                  <a:pt x="89438" y="112405"/>
                </a:lnTo>
                <a:lnTo>
                  <a:pt x="89838" y="112422"/>
                </a:lnTo>
                <a:lnTo>
                  <a:pt x="89716" y="112516"/>
                </a:lnTo>
                <a:lnTo>
                  <a:pt x="89416" y="112577"/>
                </a:lnTo>
                <a:lnTo>
                  <a:pt x="89333" y="112855"/>
                </a:lnTo>
                <a:lnTo>
                  <a:pt x="89372" y="113033"/>
                </a:lnTo>
                <a:lnTo>
                  <a:pt x="89272" y="113327"/>
                </a:lnTo>
                <a:lnTo>
                  <a:pt x="89072" y="113405"/>
                </a:lnTo>
                <a:cubicBezTo>
                  <a:pt x="89072" y="113405"/>
                  <a:pt x="89072" y="113405"/>
                  <a:pt x="89072" y="113405"/>
                </a:cubicBezTo>
                <a:close/>
                <a:moveTo>
                  <a:pt x="88972" y="106611"/>
                </a:moveTo>
                <a:lnTo>
                  <a:pt x="89116" y="106633"/>
                </a:lnTo>
                <a:lnTo>
                  <a:pt x="89644" y="107055"/>
                </a:lnTo>
                <a:lnTo>
                  <a:pt x="90033" y="107055"/>
                </a:lnTo>
                <a:lnTo>
                  <a:pt x="90305" y="107127"/>
                </a:lnTo>
                <a:lnTo>
                  <a:pt x="90511" y="107294"/>
                </a:lnTo>
                <a:lnTo>
                  <a:pt x="90694" y="107322"/>
                </a:lnTo>
                <a:lnTo>
                  <a:pt x="90950" y="107438"/>
                </a:lnTo>
                <a:lnTo>
                  <a:pt x="91277" y="107322"/>
                </a:lnTo>
                <a:lnTo>
                  <a:pt x="91311" y="107150"/>
                </a:lnTo>
                <a:lnTo>
                  <a:pt x="91155" y="106994"/>
                </a:lnTo>
                <a:lnTo>
                  <a:pt x="91088" y="106855"/>
                </a:lnTo>
                <a:lnTo>
                  <a:pt x="90944" y="106727"/>
                </a:lnTo>
                <a:lnTo>
                  <a:pt x="90761" y="106661"/>
                </a:lnTo>
                <a:lnTo>
                  <a:pt x="90538" y="106383"/>
                </a:lnTo>
                <a:lnTo>
                  <a:pt x="90227" y="106133"/>
                </a:lnTo>
                <a:lnTo>
                  <a:pt x="90111" y="106111"/>
                </a:lnTo>
                <a:lnTo>
                  <a:pt x="89844" y="105800"/>
                </a:lnTo>
                <a:lnTo>
                  <a:pt x="89516" y="105666"/>
                </a:lnTo>
                <a:lnTo>
                  <a:pt x="89155" y="105633"/>
                </a:lnTo>
                <a:lnTo>
                  <a:pt x="88516" y="105394"/>
                </a:lnTo>
                <a:lnTo>
                  <a:pt x="88272" y="105283"/>
                </a:lnTo>
                <a:lnTo>
                  <a:pt x="88000" y="105450"/>
                </a:lnTo>
                <a:lnTo>
                  <a:pt x="88116" y="105705"/>
                </a:lnTo>
                <a:lnTo>
                  <a:pt x="88388" y="105844"/>
                </a:lnTo>
                <a:lnTo>
                  <a:pt x="88844" y="106222"/>
                </a:lnTo>
                <a:lnTo>
                  <a:pt x="88900" y="106488"/>
                </a:lnTo>
                <a:lnTo>
                  <a:pt x="88972" y="106611"/>
                </a:lnTo>
                <a:cubicBezTo>
                  <a:pt x="88972" y="106611"/>
                  <a:pt x="88972" y="106611"/>
                  <a:pt x="88972" y="106611"/>
                </a:cubicBezTo>
                <a:close/>
                <a:moveTo>
                  <a:pt x="97838" y="103872"/>
                </a:moveTo>
                <a:lnTo>
                  <a:pt x="97711" y="104033"/>
                </a:lnTo>
                <a:lnTo>
                  <a:pt x="97466" y="104227"/>
                </a:lnTo>
                <a:lnTo>
                  <a:pt x="97322" y="104316"/>
                </a:lnTo>
                <a:lnTo>
                  <a:pt x="97361" y="104388"/>
                </a:lnTo>
                <a:lnTo>
                  <a:pt x="97294" y="104494"/>
                </a:lnTo>
                <a:lnTo>
                  <a:pt x="97183" y="104516"/>
                </a:lnTo>
                <a:lnTo>
                  <a:pt x="97172" y="104661"/>
                </a:lnTo>
                <a:lnTo>
                  <a:pt x="97288" y="104733"/>
                </a:lnTo>
                <a:lnTo>
                  <a:pt x="97188" y="104827"/>
                </a:lnTo>
                <a:lnTo>
                  <a:pt x="97011" y="104844"/>
                </a:lnTo>
                <a:lnTo>
                  <a:pt x="96883" y="105055"/>
                </a:lnTo>
                <a:lnTo>
                  <a:pt x="96872" y="105172"/>
                </a:lnTo>
                <a:lnTo>
                  <a:pt x="96944" y="105172"/>
                </a:lnTo>
                <a:lnTo>
                  <a:pt x="97022" y="105216"/>
                </a:lnTo>
                <a:lnTo>
                  <a:pt x="96883" y="105305"/>
                </a:lnTo>
                <a:lnTo>
                  <a:pt x="96727" y="105327"/>
                </a:lnTo>
                <a:lnTo>
                  <a:pt x="96572" y="105583"/>
                </a:lnTo>
                <a:lnTo>
                  <a:pt x="96538" y="105738"/>
                </a:lnTo>
                <a:lnTo>
                  <a:pt x="96250" y="106205"/>
                </a:lnTo>
                <a:lnTo>
                  <a:pt x="96250" y="106355"/>
                </a:lnTo>
                <a:lnTo>
                  <a:pt x="96350" y="106472"/>
                </a:lnTo>
                <a:lnTo>
                  <a:pt x="96350" y="106622"/>
                </a:lnTo>
                <a:lnTo>
                  <a:pt x="96261" y="106638"/>
                </a:lnTo>
                <a:lnTo>
                  <a:pt x="96200" y="106561"/>
                </a:lnTo>
                <a:lnTo>
                  <a:pt x="96116" y="106577"/>
                </a:lnTo>
                <a:lnTo>
                  <a:pt x="95872" y="106711"/>
                </a:lnTo>
                <a:lnTo>
                  <a:pt x="95777" y="106900"/>
                </a:lnTo>
                <a:lnTo>
                  <a:pt x="95794" y="107022"/>
                </a:lnTo>
                <a:lnTo>
                  <a:pt x="95938" y="107050"/>
                </a:lnTo>
                <a:lnTo>
                  <a:pt x="96038" y="107150"/>
                </a:lnTo>
                <a:lnTo>
                  <a:pt x="95950" y="107233"/>
                </a:lnTo>
                <a:lnTo>
                  <a:pt x="95916" y="107383"/>
                </a:lnTo>
                <a:lnTo>
                  <a:pt x="95761" y="107511"/>
                </a:lnTo>
                <a:lnTo>
                  <a:pt x="95466" y="107416"/>
                </a:lnTo>
                <a:lnTo>
                  <a:pt x="95405" y="107505"/>
                </a:lnTo>
                <a:lnTo>
                  <a:pt x="95388" y="107638"/>
                </a:lnTo>
                <a:lnTo>
                  <a:pt x="95227" y="107822"/>
                </a:lnTo>
                <a:lnTo>
                  <a:pt x="95088" y="108122"/>
                </a:lnTo>
                <a:lnTo>
                  <a:pt x="94961" y="108322"/>
                </a:lnTo>
                <a:lnTo>
                  <a:pt x="94872" y="108316"/>
                </a:lnTo>
                <a:lnTo>
                  <a:pt x="94861" y="108100"/>
                </a:lnTo>
                <a:lnTo>
                  <a:pt x="94777" y="108300"/>
                </a:lnTo>
                <a:lnTo>
                  <a:pt x="94666" y="108111"/>
                </a:lnTo>
                <a:lnTo>
                  <a:pt x="94700" y="107988"/>
                </a:lnTo>
                <a:lnTo>
                  <a:pt x="94861" y="107866"/>
                </a:lnTo>
                <a:lnTo>
                  <a:pt x="94916" y="107727"/>
                </a:lnTo>
                <a:lnTo>
                  <a:pt x="94850" y="107805"/>
                </a:lnTo>
                <a:lnTo>
                  <a:pt x="94655" y="107961"/>
                </a:lnTo>
                <a:lnTo>
                  <a:pt x="94338" y="108161"/>
                </a:lnTo>
                <a:lnTo>
                  <a:pt x="94200" y="108522"/>
                </a:lnTo>
                <a:lnTo>
                  <a:pt x="94300" y="108516"/>
                </a:lnTo>
                <a:lnTo>
                  <a:pt x="94494" y="108455"/>
                </a:lnTo>
                <a:lnTo>
                  <a:pt x="94883" y="108405"/>
                </a:lnTo>
                <a:lnTo>
                  <a:pt x="95183" y="108394"/>
                </a:lnTo>
                <a:lnTo>
                  <a:pt x="95000" y="108594"/>
                </a:lnTo>
                <a:lnTo>
                  <a:pt x="94744" y="108938"/>
                </a:lnTo>
                <a:lnTo>
                  <a:pt x="94583" y="109216"/>
                </a:lnTo>
                <a:lnTo>
                  <a:pt x="94272" y="109394"/>
                </a:lnTo>
                <a:lnTo>
                  <a:pt x="94011" y="109650"/>
                </a:lnTo>
                <a:lnTo>
                  <a:pt x="93855" y="109661"/>
                </a:lnTo>
                <a:lnTo>
                  <a:pt x="93800" y="109811"/>
                </a:lnTo>
                <a:lnTo>
                  <a:pt x="93855" y="109966"/>
                </a:lnTo>
                <a:lnTo>
                  <a:pt x="93800" y="110183"/>
                </a:lnTo>
                <a:lnTo>
                  <a:pt x="93850" y="110294"/>
                </a:lnTo>
                <a:lnTo>
                  <a:pt x="94000" y="110316"/>
                </a:lnTo>
                <a:lnTo>
                  <a:pt x="94266" y="110411"/>
                </a:lnTo>
                <a:lnTo>
                  <a:pt x="94572" y="110361"/>
                </a:lnTo>
                <a:lnTo>
                  <a:pt x="94761" y="110200"/>
                </a:lnTo>
                <a:lnTo>
                  <a:pt x="94988" y="110166"/>
                </a:lnTo>
                <a:lnTo>
                  <a:pt x="95172" y="110000"/>
                </a:lnTo>
                <a:lnTo>
                  <a:pt x="95222" y="109877"/>
                </a:lnTo>
                <a:lnTo>
                  <a:pt x="95244" y="109972"/>
                </a:lnTo>
                <a:lnTo>
                  <a:pt x="95116" y="110177"/>
                </a:lnTo>
                <a:lnTo>
                  <a:pt x="95400" y="110238"/>
                </a:lnTo>
                <a:lnTo>
                  <a:pt x="95611" y="110150"/>
                </a:lnTo>
                <a:lnTo>
                  <a:pt x="95705" y="110294"/>
                </a:lnTo>
                <a:lnTo>
                  <a:pt x="96061" y="110316"/>
                </a:lnTo>
                <a:lnTo>
                  <a:pt x="96283" y="110250"/>
                </a:lnTo>
                <a:lnTo>
                  <a:pt x="96327" y="110355"/>
                </a:lnTo>
                <a:lnTo>
                  <a:pt x="96427" y="110472"/>
                </a:lnTo>
                <a:lnTo>
                  <a:pt x="96666" y="110488"/>
                </a:lnTo>
                <a:lnTo>
                  <a:pt x="96755" y="110455"/>
                </a:lnTo>
                <a:lnTo>
                  <a:pt x="96805" y="110538"/>
                </a:lnTo>
                <a:lnTo>
                  <a:pt x="96961" y="110533"/>
                </a:lnTo>
                <a:lnTo>
                  <a:pt x="97077" y="110444"/>
                </a:lnTo>
                <a:lnTo>
                  <a:pt x="97072" y="110355"/>
                </a:lnTo>
                <a:lnTo>
                  <a:pt x="97288" y="110366"/>
                </a:lnTo>
                <a:lnTo>
                  <a:pt x="97361" y="110444"/>
                </a:lnTo>
                <a:lnTo>
                  <a:pt x="97477" y="110427"/>
                </a:lnTo>
                <a:lnTo>
                  <a:pt x="97561" y="110322"/>
                </a:lnTo>
                <a:lnTo>
                  <a:pt x="97694" y="110322"/>
                </a:lnTo>
                <a:lnTo>
                  <a:pt x="97822" y="110394"/>
                </a:lnTo>
                <a:lnTo>
                  <a:pt x="97872" y="110261"/>
                </a:lnTo>
                <a:lnTo>
                  <a:pt x="97844" y="110138"/>
                </a:lnTo>
                <a:lnTo>
                  <a:pt x="97861" y="109916"/>
                </a:lnTo>
                <a:lnTo>
                  <a:pt x="97933" y="110005"/>
                </a:lnTo>
                <a:lnTo>
                  <a:pt x="98027" y="109838"/>
                </a:lnTo>
                <a:lnTo>
                  <a:pt x="98122" y="109805"/>
                </a:lnTo>
                <a:lnTo>
                  <a:pt x="98055" y="109877"/>
                </a:lnTo>
                <a:lnTo>
                  <a:pt x="97983" y="110161"/>
                </a:lnTo>
                <a:lnTo>
                  <a:pt x="98033" y="110227"/>
                </a:lnTo>
                <a:lnTo>
                  <a:pt x="98094" y="110077"/>
                </a:lnTo>
                <a:lnTo>
                  <a:pt x="98244" y="109911"/>
                </a:lnTo>
                <a:lnTo>
                  <a:pt x="98305" y="109888"/>
                </a:lnTo>
                <a:lnTo>
                  <a:pt x="98305" y="110072"/>
                </a:lnTo>
                <a:lnTo>
                  <a:pt x="98216" y="110227"/>
                </a:lnTo>
                <a:lnTo>
                  <a:pt x="98222" y="110338"/>
                </a:lnTo>
                <a:lnTo>
                  <a:pt x="98394" y="110294"/>
                </a:lnTo>
                <a:lnTo>
                  <a:pt x="98466" y="110272"/>
                </a:lnTo>
                <a:lnTo>
                  <a:pt x="98450" y="110333"/>
                </a:lnTo>
                <a:lnTo>
                  <a:pt x="98177" y="110516"/>
                </a:lnTo>
                <a:lnTo>
                  <a:pt x="97927" y="110627"/>
                </a:lnTo>
                <a:lnTo>
                  <a:pt x="98000" y="110688"/>
                </a:lnTo>
                <a:lnTo>
                  <a:pt x="98072" y="110638"/>
                </a:lnTo>
                <a:lnTo>
                  <a:pt x="98227" y="110627"/>
                </a:lnTo>
                <a:lnTo>
                  <a:pt x="98277" y="110716"/>
                </a:lnTo>
                <a:lnTo>
                  <a:pt x="98433" y="110722"/>
                </a:lnTo>
                <a:lnTo>
                  <a:pt x="98500" y="110805"/>
                </a:lnTo>
                <a:lnTo>
                  <a:pt x="98600" y="110727"/>
                </a:lnTo>
                <a:lnTo>
                  <a:pt x="98755" y="110683"/>
                </a:lnTo>
                <a:lnTo>
                  <a:pt x="98838" y="110477"/>
                </a:lnTo>
                <a:lnTo>
                  <a:pt x="98811" y="110322"/>
                </a:lnTo>
                <a:lnTo>
                  <a:pt x="98927" y="110405"/>
                </a:lnTo>
                <a:lnTo>
                  <a:pt x="99133" y="110444"/>
                </a:lnTo>
                <a:lnTo>
                  <a:pt x="99244" y="110577"/>
                </a:lnTo>
                <a:lnTo>
                  <a:pt x="99394" y="110538"/>
                </a:lnTo>
                <a:lnTo>
                  <a:pt x="99527" y="110444"/>
                </a:lnTo>
                <a:lnTo>
                  <a:pt x="99716" y="110472"/>
                </a:lnTo>
                <a:lnTo>
                  <a:pt x="99561" y="110577"/>
                </a:lnTo>
                <a:lnTo>
                  <a:pt x="99544" y="110677"/>
                </a:lnTo>
                <a:lnTo>
                  <a:pt x="99311" y="110783"/>
                </a:lnTo>
                <a:lnTo>
                  <a:pt x="99083" y="110811"/>
                </a:lnTo>
                <a:lnTo>
                  <a:pt x="98955" y="110966"/>
                </a:lnTo>
                <a:lnTo>
                  <a:pt x="98938" y="111077"/>
                </a:lnTo>
                <a:lnTo>
                  <a:pt x="98861" y="111116"/>
                </a:lnTo>
                <a:lnTo>
                  <a:pt x="98822" y="111233"/>
                </a:lnTo>
                <a:lnTo>
                  <a:pt x="98655" y="111233"/>
                </a:lnTo>
                <a:lnTo>
                  <a:pt x="98555" y="111272"/>
                </a:lnTo>
                <a:lnTo>
                  <a:pt x="98500" y="111377"/>
                </a:lnTo>
                <a:lnTo>
                  <a:pt x="98405" y="111466"/>
                </a:lnTo>
                <a:lnTo>
                  <a:pt x="98166" y="111533"/>
                </a:lnTo>
                <a:lnTo>
                  <a:pt x="97966" y="111700"/>
                </a:lnTo>
                <a:lnTo>
                  <a:pt x="97933" y="111811"/>
                </a:lnTo>
                <a:lnTo>
                  <a:pt x="97994" y="111900"/>
                </a:lnTo>
                <a:lnTo>
                  <a:pt x="98050" y="111994"/>
                </a:lnTo>
                <a:lnTo>
                  <a:pt x="98222" y="111994"/>
                </a:lnTo>
                <a:lnTo>
                  <a:pt x="98300" y="111883"/>
                </a:lnTo>
                <a:lnTo>
                  <a:pt x="98383" y="111788"/>
                </a:lnTo>
                <a:lnTo>
                  <a:pt x="98494" y="111816"/>
                </a:lnTo>
                <a:lnTo>
                  <a:pt x="98500" y="111944"/>
                </a:lnTo>
                <a:lnTo>
                  <a:pt x="98583" y="112027"/>
                </a:lnTo>
                <a:lnTo>
                  <a:pt x="98783" y="111950"/>
                </a:lnTo>
                <a:lnTo>
                  <a:pt x="98905" y="111805"/>
                </a:lnTo>
                <a:lnTo>
                  <a:pt x="98983" y="111638"/>
                </a:lnTo>
                <a:lnTo>
                  <a:pt x="99044" y="111638"/>
                </a:lnTo>
                <a:lnTo>
                  <a:pt x="99094" y="111483"/>
                </a:lnTo>
                <a:lnTo>
                  <a:pt x="99127" y="111294"/>
                </a:lnTo>
                <a:lnTo>
                  <a:pt x="99233" y="111255"/>
                </a:lnTo>
                <a:lnTo>
                  <a:pt x="99466" y="110966"/>
                </a:lnTo>
                <a:lnTo>
                  <a:pt x="99583" y="110894"/>
                </a:lnTo>
                <a:lnTo>
                  <a:pt x="99694" y="110983"/>
                </a:lnTo>
                <a:lnTo>
                  <a:pt x="99872" y="110966"/>
                </a:lnTo>
                <a:lnTo>
                  <a:pt x="99716" y="111072"/>
                </a:lnTo>
                <a:lnTo>
                  <a:pt x="99866" y="111055"/>
                </a:lnTo>
                <a:lnTo>
                  <a:pt x="99983" y="110966"/>
                </a:lnTo>
                <a:lnTo>
                  <a:pt x="100088" y="110627"/>
                </a:lnTo>
                <a:lnTo>
                  <a:pt x="100216" y="110338"/>
                </a:lnTo>
                <a:lnTo>
                  <a:pt x="100211" y="110055"/>
                </a:lnTo>
                <a:lnTo>
                  <a:pt x="100272" y="109972"/>
                </a:lnTo>
                <a:lnTo>
                  <a:pt x="100350" y="109977"/>
                </a:lnTo>
                <a:lnTo>
                  <a:pt x="100455" y="110077"/>
                </a:lnTo>
                <a:lnTo>
                  <a:pt x="100538" y="110100"/>
                </a:lnTo>
                <a:lnTo>
                  <a:pt x="100638" y="110200"/>
                </a:lnTo>
                <a:lnTo>
                  <a:pt x="100672" y="110488"/>
                </a:lnTo>
                <a:lnTo>
                  <a:pt x="100627" y="110661"/>
                </a:lnTo>
                <a:lnTo>
                  <a:pt x="100588" y="110872"/>
                </a:lnTo>
                <a:lnTo>
                  <a:pt x="100655" y="111011"/>
                </a:lnTo>
                <a:lnTo>
                  <a:pt x="100594" y="111166"/>
                </a:lnTo>
                <a:lnTo>
                  <a:pt x="100394" y="111350"/>
                </a:lnTo>
                <a:lnTo>
                  <a:pt x="100244" y="111772"/>
                </a:lnTo>
                <a:lnTo>
                  <a:pt x="100233" y="111966"/>
                </a:lnTo>
                <a:lnTo>
                  <a:pt x="100150" y="112050"/>
                </a:lnTo>
                <a:lnTo>
                  <a:pt x="100166" y="112222"/>
                </a:lnTo>
                <a:lnTo>
                  <a:pt x="100288" y="112272"/>
                </a:lnTo>
                <a:lnTo>
                  <a:pt x="100494" y="112144"/>
                </a:lnTo>
                <a:lnTo>
                  <a:pt x="100677" y="111761"/>
                </a:lnTo>
                <a:lnTo>
                  <a:pt x="100777" y="111750"/>
                </a:lnTo>
                <a:lnTo>
                  <a:pt x="100966" y="111505"/>
                </a:lnTo>
                <a:lnTo>
                  <a:pt x="101066" y="111350"/>
                </a:lnTo>
                <a:lnTo>
                  <a:pt x="101105" y="111444"/>
                </a:lnTo>
                <a:lnTo>
                  <a:pt x="101327" y="111438"/>
                </a:lnTo>
                <a:lnTo>
                  <a:pt x="101327" y="111538"/>
                </a:lnTo>
                <a:lnTo>
                  <a:pt x="101161" y="111577"/>
                </a:lnTo>
                <a:lnTo>
                  <a:pt x="100927" y="111838"/>
                </a:lnTo>
                <a:lnTo>
                  <a:pt x="100933" y="112016"/>
                </a:lnTo>
                <a:lnTo>
                  <a:pt x="100877" y="112216"/>
                </a:lnTo>
                <a:lnTo>
                  <a:pt x="100938" y="112316"/>
                </a:lnTo>
                <a:lnTo>
                  <a:pt x="100966" y="112577"/>
                </a:lnTo>
                <a:lnTo>
                  <a:pt x="101100" y="112705"/>
                </a:lnTo>
                <a:lnTo>
                  <a:pt x="101138" y="112505"/>
                </a:lnTo>
                <a:lnTo>
                  <a:pt x="101261" y="112366"/>
                </a:lnTo>
                <a:cubicBezTo>
                  <a:pt x="101261" y="112366"/>
                  <a:pt x="101361" y="112361"/>
                  <a:pt x="101383" y="112361"/>
                </a:cubicBezTo>
                <a:cubicBezTo>
                  <a:pt x="101411" y="112361"/>
                  <a:pt x="101500" y="112555"/>
                  <a:pt x="101500" y="112555"/>
                </a:cubicBezTo>
                <a:lnTo>
                  <a:pt x="101616" y="112600"/>
                </a:lnTo>
                <a:lnTo>
                  <a:pt x="101800" y="112466"/>
                </a:lnTo>
                <a:lnTo>
                  <a:pt x="101800" y="112322"/>
                </a:lnTo>
                <a:lnTo>
                  <a:pt x="101883" y="112311"/>
                </a:lnTo>
                <a:lnTo>
                  <a:pt x="101933" y="112161"/>
                </a:lnTo>
                <a:lnTo>
                  <a:pt x="101927" y="111972"/>
                </a:lnTo>
                <a:lnTo>
                  <a:pt x="101988" y="111955"/>
                </a:lnTo>
                <a:lnTo>
                  <a:pt x="102033" y="111822"/>
                </a:lnTo>
                <a:lnTo>
                  <a:pt x="101961" y="111677"/>
                </a:lnTo>
                <a:lnTo>
                  <a:pt x="102016" y="111438"/>
                </a:lnTo>
                <a:lnTo>
                  <a:pt x="102250" y="111100"/>
                </a:lnTo>
                <a:lnTo>
                  <a:pt x="102388" y="110861"/>
                </a:lnTo>
                <a:lnTo>
                  <a:pt x="102372" y="110427"/>
                </a:lnTo>
                <a:lnTo>
                  <a:pt x="102344" y="110272"/>
                </a:lnTo>
                <a:lnTo>
                  <a:pt x="102266" y="110266"/>
                </a:lnTo>
                <a:lnTo>
                  <a:pt x="102266" y="110377"/>
                </a:lnTo>
                <a:lnTo>
                  <a:pt x="102172" y="110600"/>
                </a:lnTo>
                <a:lnTo>
                  <a:pt x="101983" y="110738"/>
                </a:lnTo>
                <a:lnTo>
                  <a:pt x="101822" y="110938"/>
                </a:lnTo>
                <a:lnTo>
                  <a:pt x="101705" y="110977"/>
                </a:lnTo>
                <a:lnTo>
                  <a:pt x="101616" y="110794"/>
                </a:lnTo>
                <a:lnTo>
                  <a:pt x="101655" y="110588"/>
                </a:lnTo>
                <a:lnTo>
                  <a:pt x="101655" y="110355"/>
                </a:lnTo>
                <a:lnTo>
                  <a:pt x="101888" y="110161"/>
                </a:lnTo>
                <a:lnTo>
                  <a:pt x="101938" y="110055"/>
                </a:lnTo>
                <a:lnTo>
                  <a:pt x="102144" y="109855"/>
                </a:lnTo>
                <a:lnTo>
                  <a:pt x="102211" y="109855"/>
                </a:lnTo>
                <a:lnTo>
                  <a:pt x="102311" y="109794"/>
                </a:lnTo>
                <a:lnTo>
                  <a:pt x="102255" y="109650"/>
                </a:lnTo>
                <a:lnTo>
                  <a:pt x="102138" y="109761"/>
                </a:lnTo>
                <a:lnTo>
                  <a:pt x="102044" y="109783"/>
                </a:lnTo>
                <a:lnTo>
                  <a:pt x="101872" y="109877"/>
                </a:lnTo>
                <a:lnTo>
                  <a:pt x="101716" y="109911"/>
                </a:lnTo>
                <a:lnTo>
                  <a:pt x="101550" y="110077"/>
                </a:lnTo>
                <a:lnTo>
                  <a:pt x="101516" y="110233"/>
                </a:lnTo>
                <a:lnTo>
                  <a:pt x="101238" y="110461"/>
                </a:lnTo>
                <a:lnTo>
                  <a:pt x="101216" y="110566"/>
                </a:lnTo>
                <a:lnTo>
                  <a:pt x="101083" y="110672"/>
                </a:lnTo>
                <a:lnTo>
                  <a:pt x="100894" y="110494"/>
                </a:lnTo>
                <a:lnTo>
                  <a:pt x="100877" y="110344"/>
                </a:lnTo>
                <a:lnTo>
                  <a:pt x="100811" y="110172"/>
                </a:lnTo>
                <a:lnTo>
                  <a:pt x="100788" y="110000"/>
                </a:lnTo>
                <a:lnTo>
                  <a:pt x="100888" y="110161"/>
                </a:lnTo>
                <a:lnTo>
                  <a:pt x="100977" y="110144"/>
                </a:lnTo>
                <a:lnTo>
                  <a:pt x="101138" y="109877"/>
                </a:lnTo>
                <a:lnTo>
                  <a:pt x="101033" y="109911"/>
                </a:lnTo>
                <a:lnTo>
                  <a:pt x="100833" y="109827"/>
                </a:lnTo>
                <a:lnTo>
                  <a:pt x="100966" y="109838"/>
                </a:lnTo>
                <a:lnTo>
                  <a:pt x="101183" y="109816"/>
                </a:lnTo>
                <a:lnTo>
                  <a:pt x="100961" y="109766"/>
                </a:lnTo>
                <a:lnTo>
                  <a:pt x="100850" y="109661"/>
                </a:lnTo>
                <a:lnTo>
                  <a:pt x="100855" y="109500"/>
                </a:lnTo>
                <a:lnTo>
                  <a:pt x="100933" y="109444"/>
                </a:lnTo>
                <a:lnTo>
                  <a:pt x="101166" y="109455"/>
                </a:lnTo>
                <a:lnTo>
                  <a:pt x="101238" y="109394"/>
                </a:lnTo>
                <a:lnTo>
                  <a:pt x="101438" y="109211"/>
                </a:lnTo>
                <a:lnTo>
                  <a:pt x="101527" y="108966"/>
                </a:lnTo>
                <a:lnTo>
                  <a:pt x="101738" y="108966"/>
                </a:lnTo>
                <a:lnTo>
                  <a:pt x="101800" y="109044"/>
                </a:lnTo>
                <a:lnTo>
                  <a:pt x="102055" y="108877"/>
                </a:lnTo>
                <a:lnTo>
                  <a:pt x="102133" y="108694"/>
                </a:lnTo>
                <a:lnTo>
                  <a:pt x="102133" y="108477"/>
                </a:lnTo>
                <a:lnTo>
                  <a:pt x="102061" y="108327"/>
                </a:lnTo>
                <a:lnTo>
                  <a:pt x="101888" y="108533"/>
                </a:lnTo>
                <a:lnTo>
                  <a:pt x="101750" y="108633"/>
                </a:lnTo>
                <a:lnTo>
                  <a:pt x="101711" y="108533"/>
                </a:lnTo>
                <a:lnTo>
                  <a:pt x="101561" y="108511"/>
                </a:lnTo>
                <a:lnTo>
                  <a:pt x="101550" y="108633"/>
                </a:lnTo>
                <a:lnTo>
                  <a:pt x="101527" y="108822"/>
                </a:lnTo>
                <a:lnTo>
                  <a:pt x="101422" y="108883"/>
                </a:lnTo>
                <a:lnTo>
                  <a:pt x="101311" y="108877"/>
                </a:lnTo>
                <a:lnTo>
                  <a:pt x="101138" y="109022"/>
                </a:lnTo>
                <a:lnTo>
                  <a:pt x="101005" y="109105"/>
                </a:lnTo>
                <a:lnTo>
                  <a:pt x="100994" y="109255"/>
                </a:lnTo>
                <a:lnTo>
                  <a:pt x="100894" y="109305"/>
                </a:lnTo>
                <a:lnTo>
                  <a:pt x="100938" y="109177"/>
                </a:lnTo>
                <a:lnTo>
                  <a:pt x="100955" y="109005"/>
                </a:lnTo>
                <a:lnTo>
                  <a:pt x="100866" y="109100"/>
                </a:lnTo>
                <a:lnTo>
                  <a:pt x="100727" y="109077"/>
                </a:lnTo>
                <a:lnTo>
                  <a:pt x="100866" y="108994"/>
                </a:lnTo>
                <a:lnTo>
                  <a:pt x="101000" y="108844"/>
                </a:lnTo>
                <a:lnTo>
                  <a:pt x="101066" y="108761"/>
                </a:lnTo>
                <a:lnTo>
                  <a:pt x="100966" y="108700"/>
                </a:lnTo>
                <a:lnTo>
                  <a:pt x="101083" y="108588"/>
                </a:lnTo>
                <a:lnTo>
                  <a:pt x="101161" y="108377"/>
                </a:lnTo>
                <a:lnTo>
                  <a:pt x="101066" y="108327"/>
                </a:lnTo>
                <a:lnTo>
                  <a:pt x="100961" y="108461"/>
                </a:lnTo>
                <a:lnTo>
                  <a:pt x="101016" y="108300"/>
                </a:lnTo>
                <a:lnTo>
                  <a:pt x="101038" y="108144"/>
                </a:lnTo>
                <a:lnTo>
                  <a:pt x="100950" y="108111"/>
                </a:lnTo>
                <a:lnTo>
                  <a:pt x="100783" y="108172"/>
                </a:lnTo>
                <a:lnTo>
                  <a:pt x="100527" y="108127"/>
                </a:lnTo>
                <a:lnTo>
                  <a:pt x="100783" y="108122"/>
                </a:lnTo>
                <a:lnTo>
                  <a:pt x="100850" y="108055"/>
                </a:lnTo>
                <a:lnTo>
                  <a:pt x="101083" y="108000"/>
                </a:lnTo>
                <a:lnTo>
                  <a:pt x="101266" y="107911"/>
                </a:lnTo>
                <a:lnTo>
                  <a:pt x="101350" y="107800"/>
                </a:lnTo>
                <a:lnTo>
                  <a:pt x="101477" y="107772"/>
                </a:lnTo>
                <a:lnTo>
                  <a:pt x="101611" y="107672"/>
                </a:lnTo>
                <a:lnTo>
                  <a:pt x="101627" y="107483"/>
                </a:lnTo>
                <a:lnTo>
                  <a:pt x="101727" y="107383"/>
                </a:lnTo>
                <a:lnTo>
                  <a:pt x="101761" y="107238"/>
                </a:lnTo>
                <a:lnTo>
                  <a:pt x="101594" y="107133"/>
                </a:lnTo>
                <a:lnTo>
                  <a:pt x="101366" y="106900"/>
                </a:lnTo>
                <a:lnTo>
                  <a:pt x="101138" y="106877"/>
                </a:lnTo>
                <a:lnTo>
                  <a:pt x="100905" y="106938"/>
                </a:lnTo>
                <a:lnTo>
                  <a:pt x="100794" y="106933"/>
                </a:lnTo>
                <a:lnTo>
                  <a:pt x="100783" y="107077"/>
                </a:lnTo>
                <a:lnTo>
                  <a:pt x="100688" y="107283"/>
                </a:lnTo>
                <a:lnTo>
                  <a:pt x="100638" y="107522"/>
                </a:lnTo>
                <a:lnTo>
                  <a:pt x="100488" y="107638"/>
                </a:lnTo>
                <a:lnTo>
                  <a:pt x="100583" y="107511"/>
                </a:lnTo>
                <a:lnTo>
                  <a:pt x="100616" y="107266"/>
                </a:lnTo>
                <a:lnTo>
                  <a:pt x="100561" y="107177"/>
                </a:lnTo>
                <a:lnTo>
                  <a:pt x="100622" y="107033"/>
                </a:lnTo>
                <a:lnTo>
                  <a:pt x="100716" y="106827"/>
                </a:lnTo>
                <a:lnTo>
                  <a:pt x="100633" y="106805"/>
                </a:lnTo>
                <a:lnTo>
                  <a:pt x="100444" y="106966"/>
                </a:lnTo>
                <a:lnTo>
                  <a:pt x="100350" y="107122"/>
                </a:lnTo>
                <a:lnTo>
                  <a:pt x="100200" y="107222"/>
                </a:lnTo>
                <a:lnTo>
                  <a:pt x="100116" y="107133"/>
                </a:lnTo>
                <a:lnTo>
                  <a:pt x="100044" y="107233"/>
                </a:lnTo>
                <a:lnTo>
                  <a:pt x="99900" y="107288"/>
                </a:lnTo>
                <a:lnTo>
                  <a:pt x="99816" y="107194"/>
                </a:lnTo>
                <a:lnTo>
                  <a:pt x="99633" y="107322"/>
                </a:lnTo>
                <a:lnTo>
                  <a:pt x="99594" y="107605"/>
                </a:lnTo>
                <a:lnTo>
                  <a:pt x="99411" y="107750"/>
                </a:lnTo>
                <a:lnTo>
                  <a:pt x="99544" y="107594"/>
                </a:lnTo>
                <a:lnTo>
                  <a:pt x="99600" y="107233"/>
                </a:lnTo>
                <a:lnTo>
                  <a:pt x="99750" y="106955"/>
                </a:lnTo>
                <a:lnTo>
                  <a:pt x="99688" y="106916"/>
                </a:lnTo>
                <a:lnTo>
                  <a:pt x="99538" y="106988"/>
                </a:lnTo>
                <a:lnTo>
                  <a:pt x="99472" y="107133"/>
                </a:lnTo>
                <a:lnTo>
                  <a:pt x="99322" y="107305"/>
                </a:lnTo>
                <a:lnTo>
                  <a:pt x="99272" y="107200"/>
                </a:lnTo>
                <a:lnTo>
                  <a:pt x="99366" y="107094"/>
                </a:lnTo>
                <a:lnTo>
                  <a:pt x="99400" y="106938"/>
                </a:lnTo>
                <a:lnTo>
                  <a:pt x="99377" y="106883"/>
                </a:lnTo>
                <a:lnTo>
                  <a:pt x="99200" y="106916"/>
                </a:lnTo>
                <a:lnTo>
                  <a:pt x="98977" y="107138"/>
                </a:lnTo>
                <a:lnTo>
                  <a:pt x="98883" y="107111"/>
                </a:lnTo>
                <a:lnTo>
                  <a:pt x="98805" y="106883"/>
                </a:lnTo>
                <a:lnTo>
                  <a:pt x="98744" y="106855"/>
                </a:lnTo>
                <a:lnTo>
                  <a:pt x="98538" y="107038"/>
                </a:lnTo>
                <a:lnTo>
                  <a:pt x="98433" y="107016"/>
                </a:lnTo>
                <a:lnTo>
                  <a:pt x="98422" y="106944"/>
                </a:lnTo>
                <a:lnTo>
                  <a:pt x="98644" y="106783"/>
                </a:lnTo>
                <a:lnTo>
                  <a:pt x="98788" y="106544"/>
                </a:lnTo>
                <a:lnTo>
                  <a:pt x="98850" y="106350"/>
                </a:lnTo>
                <a:lnTo>
                  <a:pt x="98755" y="106372"/>
                </a:lnTo>
                <a:lnTo>
                  <a:pt x="98655" y="106383"/>
                </a:lnTo>
                <a:lnTo>
                  <a:pt x="98466" y="106544"/>
                </a:lnTo>
                <a:lnTo>
                  <a:pt x="98566" y="106361"/>
                </a:lnTo>
                <a:lnTo>
                  <a:pt x="98777" y="106166"/>
                </a:lnTo>
                <a:lnTo>
                  <a:pt x="99005" y="106150"/>
                </a:lnTo>
                <a:lnTo>
                  <a:pt x="99111" y="106077"/>
                </a:lnTo>
                <a:lnTo>
                  <a:pt x="99311" y="106033"/>
                </a:lnTo>
                <a:lnTo>
                  <a:pt x="99433" y="105883"/>
                </a:lnTo>
                <a:lnTo>
                  <a:pt x="99433" y="105766"/>
                </a:lnTo>
                <a:lnTo>
                  <a:pt x="99361" y="105811"/>
                </a:lnTo>
                <a:lnTo>
                  <a:pt x="99127" y="105883"/>
                </a:lnTo>
                <a:lnTo>
                  <a:pt x="98988" y="105838"/>
                </a:lnTo>
                <a:lnTo>
                  <a:pt x="98783" y="105666"/>
                </a:lnTo>
                <a:lnTo>
                  <a:pt x="98672" y="105694"/>
                </a:lnTo>
                <a:lnTo>
                  <a:pt x="98566" y="105777"/>
                </a:lnTo>
                <a:lnTo>
                  <a:pt x="98666" y="105522"/>
                </a:lnTo>
                <a:lnTo>
                  <a:pt x="98744" y="105450"/>
                </a:lnTo>
                <a:lnTo>
                  <a:pt x="98727" y="105388"/>
                </a:lnTo>
                <a:lnTo>
                  <a:pt x="98583" y="105427"/>
                </a:lnTo>
                <a:lnTo>
                  <a:pt x="98411" y="105566"/>
                </a:lnTo>
                <a:lnTo>
                  <a:pt x="98305" y="105750"/>
                </a:lnTo>
                <a:lnTo>
                  <a:pt x="98133" y="105944"/>
                </a:lnTo>
                <a:lnTo>
                  <a:pt x="98000" y="106038"/>
                </a:lnTo>
                <a:lnTo>
                  <a:pt x="97950" y="106200"/>
                </a:lnTo>
                <a:lnTo>
                  <a:pt x="97755" y="106333"/>
                </a:lnTo>
                <a:lnTo>
                  <a:pt x="97605" y="106511"/>
                </a:lnTo>
                <a:lnTo>
                  <a:pt x="97605" y="106272"/>
                </a:lnTo>
                <a:lnTo>
                  <a:pt x="97638" y="106077"/>
                </a:lnTo>
                <a:lnTo>
                  <a:pt x="97766" y="105872"/>
                </a:lnTo>
                <a:lnTo>
                  <a:pt x="97772" y="105727"/>
                </a:lnTo>
                <a:lnTo>
                  <a:pt x="97883" y="105483"/>
                </a:lnTo>
                <a:lnTo>
                  <a:pt x="98061" y="105288"/>
                </a:lnTo>
                <a:lnTo>
                  <a:pt x="98072" y="105172"/>
                </a:lnTo>
                <a:lnTo>
                  <a:pt x="98200" y="105038"/>
                </a:lnTo>
                <a:lnTo>
                  <a:pt x="98283" y="104944"/>
                </a:lnTo>
                <a:lnTo>
                  <a:pt x="98405" y="104694"/>
                </a:lnTo>
                <a:lnTo>
                  <a:pt x="98566" y="104577"/>
                </a:lnTo>
                <a:lnTo>
                  <a:pt x="98666" y="104411"/>
                </a:lnTo>
                <a:lnTo>
                  <a:pt x="98805" y="104361"/>
                </a:lnTo>
                <a:lnTo>
                  <a:pt x="98838" y="104266"/>
                </a:lnTo>
                <a:lnTo>
                  <a:pt x="98833" y="104138"/>
                </a:lnTo>
                <a:lnTo>
                  <a:pt x="98916" y="103977"/>
                </a:lnTo>
                <a:lnTo>
                  <a:pt x="98988" y="103794"/>
                </a:lnTo>
                <a:lnTo>
                  <a:pt x="98977" y="103961"/>
                </a:lnTo>
                <a:lnTo>
                  <a:pt x="98944" y="104088"/>
                </a:lnTo>
                <a:lnTo>
                  <a:pt x="99016" y="104211"/>
                </a:lnTo>
                <a:lnTo>
                  <a:pt x="99177" y="103933"/>
                </a:lnTo>
                <a:lnTo>
                  <a:pt x="99433" y="103655"/>
                </a:lnTo>
                <a:lnTo>
                  <a:pt x="99500" y="103500"/>
                </a:lnTo>
                <a:lnTo>
                  <a:pt x="99411" y="103366"/>
                </a:lnTo>
                <a:lnTo>
                  <a:pt x="99316" y="103366"/>
                </a:lnTo>
                <a:lnTo>
                  <a:pt x="99194" y="103466"/>
                </a:lnTo>
                <a:lnTo>
                  <a:pt x="99155" y="103261"/>
                </a:lnTo>
                <a:lnTo>
                  <a:pt x="99072" y="103172"/>
                </a:lnTo>
                <a:lnTo>
                  <a:pt x="99133" y="103038"/>
                </a:lnTo>
                <a:lnTo>
                  <a:pt x="99277" y="103000"/>
                </a:lnTo>
                <a:lnTo>
                  <a:pt x="99477" y="103050"/>
                </a:lnTo>
                <a:lnTo>
                  <a:pt x="99677" y="103172"/>
                </a:lnTo>
                <a:lnTo>
                  <a:pt x="99783" y="103111"/>
                </a:lnTo>
                <a:lnTo>
                  <a:pt x="99877" y="102955"/>
                </a:lnTo>
                <a:lnTo>
                  <a:pt x="99888" y="102583"/>
                </a:lnTo>
                <a:lnTo>
                  <a:pt x="99705" y="102588"/>
                </a:lnTo>
                <a:lnTo>
                  <a:pt x="99550" y="102661"/>
                </a:lnTo>
                <a:lnTo>
                  <a:pt x="99572" y="102766"/>
                </a:lnTo>
                <a:lnTo>
                  <a:pt x="99450" y="102761"/>
                </a:lnTo>
                <a:lnTo>
                  <a:pt x="99466" y="102605"/>
                </a:lnTo>
                <a:lnTo>
                  <a:pt x="99433" y="102505"/>
                </a:lnTo>
                <a:lnTo>
                  <a:pt x="99316" y="102588"/>
                </a:lnTo>
                <a:lnTo>
                  <a:pt x="99183" y="102738"/>
                </a:lnTo>
                <a:lnTo>
                  <a:pt x="99011" y="102738"/>
                </a:lnTo>
                <a:lnTo>
                  <a:pt x="98916" y="102866"/>
                </a:lnTo>
                <a:lnTo>
                  <a:pt x="98750" y="103000"/>
                </a:lnTo>
                <a:lnTo>
                  <a:pt x="98527" y="102988"/>
                </a:lnTo>
                <a:lnTo>
                  <a:pt x="98322" y="103177"/>
                </a:lnTo>
                <a:lnTo>
                  <a:pt x="98077" y="103372"/>
                </a:lnTo>
                <a:lnTo>
                  <a:pt x="98055" y="103600"/>
                </a:lnTo>
                <a:lnTo>
                  <a:pt x="97916" y="103627"/>
                </a:lnTo>
                <a:lnTo>
                  <a:pt x="97800" y="103594"/>
                </a:lnTo>
                <a:lnTo>
                  <a:pt x="97766" y="103644"/>
                </a:lnTo>
                <a:lnTo>
                  <a:pt x="97833" y="103733"/>
                </a:lnTo>
                <a:lnTo>
                  <a:pt x="97838" y="103872"/>
                </a:lnTo>
                <a:cubicBezTo>
                  <a:pt x="97838" y="103872"/>
                  <a:pt x="97838" y="103872"/>
                  <a:pt x="97838" y="103872"/>
                </a:cubicBezTo>
                <a:close/>
                <a:moveTo>
                  <a:pt x="100927" y="109544"/>
                </a:moveTo>
                <a:lnTo>
                  <a:pt x="100927" y="109655"/>
                </a:lnTo>
                <a:lnTo>
                  <a:pt x="101061" y="109722"/>
                </a:lnTo>
                <a:lnTo>
                  <a:pt x="101277" y="109722"/>
                </a:lnTo>
                <a:lnTo>
                  <a:pt x="101311" y="109616"/>
                </a:lnTo>
                <a:lnTo>
                  <a:pt x="101044" y="109533"/>
                </a:lnTo>
                <a:lnTo>
                  <a:pt x="100927" y="109544"/>
                </a:lnTo>
                <a:cubicBezTo>
                  <a:pt x="100927" y="109544"/>
                  <a:pt x="100927" y="109544"/>
                  <a:pt x="100927" y="109544"/>
                </a:cubicBezTo>
                <a:close/>
                <a:moveTo>
                  <a:pt x="98027" y="110422"/>
                </a:moveTo>
                <a:lnTo>
                  <a:pt x="98100" y="110277"/>
                </a:lnTo>
                <a:lnTo>
                  <a:pt x="98166" y="110377"/>
                </a:lnTo>
                <a:lnTo>
                  <a:pt x="98105" y="110450"/>
                </a:lnTo>
                <a:lnTo>
                  <a:pt x="98027" y="110422"/>
                </a:lnTo>
                <a:cubicBezTo>
                  <a:pt x="98027" y="110422"/>
                  <a:pt x="98027" y="110422"/>
                  <a:pt x="98027" y="110422"/>
                </a:cubicBezTo>
                <a:close/>
                <a:moveTo>
                  <a:pt x="100238" y="106577"/>
                </a:moveTo>
                <a:lnTo>
                  <a:pt x="100377" y="106644"/>
                </a:lnTo>
                <a:lnTo>
                  <a:pt x="100472" y="106616"/>
                </a:lnTo>
                <a:lnTo>
                  <a:pt x="100538" y="106455"/>
                </a:lnTo>
                <a:lnTo>
                  <a:pt x="100516" y="106366"/>
                </a:lnTo>
                <a:lnTo>
                  <a:pt x="100566" y="106383"/>
                </a:lnTo>
                <a:lnTo>
                  <a:pt x="100611" y="106544"/>
                </a:lnTo>
                <a:lnTo>
                  <a:pt x="100494" y="106755"/>
                </a:lnTo>
                <a:lnTo>
                  <a:pt x="100288" y="106861"/>
                </a:lnTo>
                <a:lnTo>
                  <a:pt x="100177" y="106772"/>
                </a:lnTo>
                <a:lnTo>
                  <a:pt x="100183" y="106650"/>
                </a:lnTo>
                <a:lnTo>
                  <a:pt x="100238" y="106577"/>
                </a:lnTo>
                <a:cubicBezTo>
                  <a:pt x="100238" y="106577"/>
                  <a:pt x="100238" y="106577"/>
                  <a:pt x="100238" y="106577"/>
                </a:cubicBezTo>
                <a:close/>
                <a:moveTo>
                  <a:pt x="100900" y="106650"/>
                </a:moveTo>
                <a:lnTo>
                  <a:pt x="100844" y="106338"/>
                </a:lnTo>
                <a:lnTo>
                  <a:pt x="100838" y="106261"/>
                </a:lnTo>
                <a:lnTo>
                  <a:pt x="100933" y="106288"/>
                </a:lnTo>
                <a:lnTo>
                  <a:pt x="100994" y="106366"/>
                </a:lnTo>
                <a:lnTo>
                  <a:pt x="101055" y="106316"/>
                </a:lnTo>
                <a:lnTo>
                  <a:pt x="101177" y="106405"/>
                </a:lnTo>
                <a:lnTo>
                  <a:pt x="101200" y="106527"/>
                </a:lnTo>
                <a:lnTo>
                  <a:pt x="101044" y="106661"/>
                </a:lnTo>
                <a:cubicBezTo>
                  <a:pt x="101044" y="106661"/>
                  <a:pt x="100900" y="106638"/>
                  <a:pt x="100900" y="106650"/>
                </a:cubicBezTo>
                <a:cubicBezTo>
                  <a:pt x="100900" y="106650"/>
                  <a:pt x="100900" y="106650"/>
                  <a:pt x="100900" y="106650"/>
                </a:cubicBezTo>
                <a:close/>
                <a:moveTo>
                  <a:pt x="99477" y="104138"/>
                </a:moveTo>
                <a:lnTo>
                  <a:pt x="99483" y="104300"/>
                </a:lnTo>
                <a:lnTo>
                  <a:pt x="99566" y="104344"/>
                </a:lnTo>
                <a:lnTo>
                  <a:pt x="99616" y="104277"/>
                </a:lnTo>
                <a:lnTo>
                  <a:pt x="99705" y="104277"/>
                </a:lnTo>
                <a:lnTo>
                  <a:pt x="99705" y="104122"/>
                </a:lnTo>
                <a:lnTo>
                  <a:pt x="99611" y="104094"/>
                </a:lnTo>
                <a:lnTo>
                  <a:pt x="99477" y="104138"/>
                </a:lnTo>
                <a:cubicBezTo>
                  <a:pt x="99477" y="104138"/>
                  <a:pt x="99477" y="104138"/>
                  <a:pt x="99477" y="104138"/>
                </a:cubicBezTo>
                <a:close/>
                <a:moveTo>
                  <a:pt x="100294" y="101966"/>
                </a:moveTo>
                <a:lnTo>
                  <a:pt x="100400" y="101694"/>
                </a:lnTo>
                <a:lnTo>
                  <a:pt x="100566" y="101550"/>
                </a:lnTo>
                <a:lnTo>
                  <a:pt x="100566" y="101738"/>
                </a:lnTo>
                <a:lnTo>
                  <a:pt x="100494" y="101933"/>
                </a:lnTo>
                <a:lnTo>
                  <a:pt x="100355" y="102027"/>
                </a:lnTo>
                <a:cubicBezTo>
                  <a:pt x="100355" y="102027"/>
                  <a:pt x="100288" y="101972"/>
                  <a:pt x="100294" y="101966"/>
                </a:cubicBezTo>
                <a:cubicBezTo>
                  <a:pt x="100294" y="101966"/>
                  <a:pt x="100294" y="101966"/>
                  <a:pt x="100294" y="101966"/>
                </a:cubicBezTo>
                <a:close/>
                <a:moveTo>
                  <a:pt x="97611" y="112427"/>
                </a:moveTo>
                <a:lnTo>
                  <a:pt x="97644" y="112277"/>
                </a:lnTo>
                <a:lnTo>
                  <a:pt x="97755" y="112238"/>
                </a:lnTo>
                <a:lnTo>
                  <a:pt x="97766" y="112377"/>
                </a:lnTo>
                <a:lnTo>
                  <a:pt x="97677" y="112516"/>
                </a:lnTo>
                <a:lnTo>
                  <a:pt x="97611" y="112427"/>
                </a:lnTo>
                <a:cubicBezTo>
                  <a:pt x="97611" y="112427"/>
                  <a:pt x="97611" y="112427"/>
                  <a:pt x="97611" y="112427"/>
                </a:cubicBezTo>
                <a:close/>
                <a:moveTo>
                  <a:pt x="97372" y="112294"/>
                </a:moveTo>
                <a:lnTo>
                  <a:pt x="97300" y="112127"/>
                </a:lnTo>
                <a:lnTo>
                  <a:pt x="97366" y="111922"/>
                </a:lnTo>
                <a:lnTo>
                  <a:pt x="97322" y="111694"/>
                </a:lnTo>
                <a:lnTo>
                  <a:pt x="97238" y="111500"/>
                </a:lnTo>
                <a:lnTo>
                  <a:pt x="97327" y="111372"/>
                </a:lnTo>
                <a:lnTo>
                  <a:pt x="97422" y="111272"/>
                </a:lnTo>
                <a:lnTo>
                  <a:pt x="97405" y="111372"/>
                </a:lnTo>
                <a:lnTo>
                  <a:pt x="97494" y="111488"/>
                </a:lnTo>
                <a:lnTo>
                  <a:pt x="97483" y="111661"/>
                </a:lnTo>
                <a:lnTo>
                  <a:pt x="97394" y="111755"/>
                </a:lnTo>
                <a:lnTo>
                  <a:pt x="97394" y="111888"/>
                </a:lnTo>
                <a:lnTo>
                  <a:pt x="97477" y="111972"/>
                </a:lnTo>
                <a:lnTo>
                  <a:pt x="97533" y="112094"/>
                </a:lnTo>
                <a:lnTo>
                  <a:pt x="97438" y="112283"/>
                </a:lnTo>
                <a:lnTo>
                  <a:pt x="97372" y="112294"/>
                </a:lnTo>
                <a:cubicBezTo>
                  <a:pt x="97372" y="112294"/>
                  <a:pt x="97372" y="112294"/>
                  <a:pt x="97372" y="112294"/>
                </a:cubicBezTo>
                <a:close/>
                <a:moveTo>
                  <a:pt x="90561" y="110966"/>
                </a:moveTo>
                <a:lnTo>
                  <a:pt x="90450" y="110950"/>
                </a:lnTo>
                <a:lnTo>
                  <a:pt x="90394" y="110838"/>
                </a:lnTo>
                <a:lnTo>
                  <a:pt x="90494" y="110783"/>
                </a:lnTo>
                <a:lnTo>
                  <a:pt x="90550" y="110605"/>
                </a:lnTo>
                <a:lnTo>
                  <a:pt x="90761" y="110422"/>
                </a:lnTo>
                <a:lnTo>
                  <a:pt x="90766" y="110461"/>
                </a:lnTo>
                <a:lnTo>
                  <a:pt x="90788" y="110383"/>
                </a:lnTo>
                <a:lnTo>
                  <a:pt x="90733" y="110383"/>
                </a:lnTo>
                <a:lnTo>
                  <a:pt x="90494" y="110594"/>
                </a:lnTo>
                <a:lnTo>
                  <a:pt x="90344" y="110833"/>
                </a:lnTo>
                <a:lnTo>
                  <a:pt x="90422" y="110988"/>
                </a:lnTo>
                <a:lnTo>
                  <a:pt x="90511" y="111027"/>
                </a:lnTo>
                <a:lnTo>
                  <a:pt x="90561" y="110966"/>
                </a:lnTo>
                <a:cubicBezTo>
                  <a:pt x="90561" y="110966"/>
                  <a:pt x="90561" y="110966"/>
                  <a:pt x="90561" y="110966"/>
                </a:cubicBezTo>
                <a:close/>
                <a:moveTo>
                  <a:pt x="71944" y="90561"/>
                </a:moveTo>
                <a:lnTo>
                  <a:pt x="71983" y="90344"/>
                </a:lnTo>
                <a:lnTo>
                  <a:pt x="72350" y="89938"/>
                </a:lnTo>
                <a:lnTo>
                  <a:pt x="72200" y="90294"/>
                </a:lnTo>
                <a:lnTo>
                  <a:pt x="72033" y="90538"/>
                </a:lnTo>
                <a:lnTo>
                  <a:pt x="71944" y="90561"/>
                </a:lnTo>
                <a:cubicBezTo>
                  <a:pt x="71944" y="90561"/>
                  <a:pt x="71944" y="90561"/>
                  <a:pt x="71944" y="90561"/>
                </a:cubicBezTo>
                <a:close/>
                <a:moveTo>
                  <a:pt x="72200" y="90555"/>
                </a:moveTo>
                <a:lnTo>
                  <a:pt x="72522" y="90077"/>
                </a:lnTo>
                <a:lnTo>
                  <a:pt x="72588" y="89883"/>
                </a:lnTo>
                <a:lnTo>
                  <a:pt x="72688" y="89861"/>
                </a:lnTo>
                <a:lnTo>
                  <a:pt x="72666" y="90050"/>
                </a:lnTo>
                <a:lnTo>
                  <a:pt x="72316" y="90500"/>
                </a:lnTo>
                <a:lnTo>
                  <a:pt x="72227" y="90722"/>
                </a:lnTo>
                <a:lnTo>
                  <a:pt x="72383" y="90600"/>
                </a:lnTo>
                <a:lnTo>
                  <a:pt x="72688" y="90194"/>
                </a:lnTo>
                <a:lnTo>
                  <a:pt x="72800" y="90083"/>
                </a:lnTo>
                <a:lnTo>
                  <a:pt x="72844" y="89761"/>
                </a:lnTo>
                <a:lnTo>
                  <a:pt x="72738" y="89627"/>
                </a:lnTo>
                <a:lnTo>
                  <a:pt x="72661" y="89627"/>
                </a:lnTo>
                <a:lnTo>
                  <a:pt x="72661" y="89416"/>
                </a:lnTo>
                <a:lnTo>
                  <a:pt x="72461" y="89300"/>
                </a:lnTo>
                <a:lnTo>
                  <a:pt x="72366" y="89450"/>
                </a:lnTo>
                <a:lnTo>
                  <a:pt x="72250" y="89855"/>
                </a:lnTo>
                <a:lnTo>
                  <a:pt x="72050" y="90066"/>
                </a:lnTo>
                <a:lnTo>
                  <a:pt x="71838" y="90216"/>
                </a:lnTo>
                <a:lnTo>
                  <a:pt x="71888" y="90027"/>
                </a:lnTo>
                <a:lnTo>
                  <a:pt x="72105" y="89811"/>
                </a:lnTo>
                <a:lnTo>
                  <a:pt x="72188" y="89550"/>
                </a:lnTo>
                <a:lnTo>
                  <a:pt x="72138" y="89466"/>
                </a:lnTo>
                <a:lnTo>
                  <a:pt x="71961" y="89605"/>
                </a:lnTo>
                <a:lnTo>
                  <a:pt x="71800" y="89961"/>
                </a:lnTo>
                <a:lnTo>
                  <a:pt x="71494" y="90283"/>
                </a:lnTo>
                <a:lnTo>
                  <a:pt x="71455" y="90438"/>
                </a:lnTo>
                <a:lnTo>
                  <a:pt x="71255" y="90705"/>
                </a:lnTo>
                <a:lnTo>
                  <a:pt x="71322" y="90883"/>
                </a:lnTo>
                <a:lnTo>
                  <a:pt x="71422" y="90861"/>
                </a:lnTo>
                <a:lnTo>
                  <a:pt x="71688" y="90466"/>
                </a:lnTo>
                <a:lnTo>
                  <a:pt x="71827" y="90422"/>
                </a:lnTo>
                <a:lnTo>
                  <a:pt x="71761" y="90611"/>
                </a:lnTo>
                <a:lnTo>
                  <a:pt x="71583" y="90916"/>
                </a:lnTo>
                <a:lnTo>
                  <a:pt x="71672" y="90950"/>
                </a:lnTo>
                <a:lnTo>
                  <a:pt x="71850" y="90827"/>
                </a:lnTo>
                <a:lnTo>
                  <a:pt x="71994" y="90827"/>
                </a:lnTo>
                <a:cubicBezTo>
                  <a:pt x="71994" y="90827"/>
                  <a:pt x="72200" y="90538"/>
                  <a:pt x="72200" y="90555"/>
                </a:cubicBezTo>
                <a:cubicBezTo>
                  <a:pt x="72200" y="90555"/>
                  <a:pt x="72200" y="90555"/>
                  <a:pt x="72200" y="90555"/>
                </a:cubicBezTo>
                <a:close/>
                <a:moveTo>
                  <a:pt x="71088" y="90011"/>
                </a:moveTo>
                <a:lnTo>
                  <a:pt x="71216" y="89705"/>
                </a:lnTo>
                <a:lnTo>
                  <a:pt x="71405" y="89700"/>
                </a:lnTo>
                <a:lnTo>
                  <a:pt x="71483" y="89616"/>
                </a:lnTo>
                <a:lnTo>
                  <a:pt x="71583" y="89616"/>
                </a:lnTo>
                <a:lnTo>
                  <a:pt x="71772" y="89483"/>
                </a:lnTo>
                <a:lnTo>
                  <a:pt x="71900" y="89377"/>
                </a:lnTo>
                <a:lnTo>
                  <a:pt x="71733" y="89722"/>
                </a:lnTo>
                <a:lnTo>
                  <a:pt x="71383" y="89983"/>
                </a:lnTo>
                <a:lnTo>
                  <a:pt x="71161" y="90066"/>
                </a:lnTo>
                <a:lnTo>
                  <a:pt x="71088" y="90011"/>
                </a:lnTo>
                <a:cubicBezTo>
                  <a:pt x="71088" y="90011"/>
                  <a:pt x="71088" y="90011"/>
                  <a:pt x="71088" y="90011"/>
                </a:cubicBezTo>
                <a:close/>
                <a:moveTo>
                  <a:pt x="72711" y="90400"/>
                </a:moveTo>
                <a:lnTo>
                  <a:pt x="72888" y="90150"/>
                </a:lnTo>
                <a:lnTo>
                  <a:pt x="72950" y="89916"/>
                </a:lnTo>
                <a:lnTo>
                  <a:pt x="73027" y="89894"/>
                </a:lnTo>
                <a:lnTo>
                  <a:pt x="73022" y="90244"/>
                </a:lnTo>
                <a:lnTo>
                  <a:pt x="72816" y="90405"/>
                </a:lnTo>
                <a:cubicBezTo>
                  <a:pt x="72816" y="90405"/>
                  <a:pt x="72716" y="90400"/>
                  <a:pt x="72711" y="90400"/>
                </a:cubicBezTo>
                <a:cubicBezTo>
                  <a:pt x="72711" y="90400"/>
                  <a:pt x="72711" y="90400"/>
                  <a:pt x="72711" y="90400"/>
                </a:cubicBezTo>
                <a:close/>
                <a:moveTo>
                  <a:pt x="72544" y="89127"/>
                </a:moveTo>
                <a:lnTo>
                  <a:pt x="72600" y="89261"/>
                </a:lnTo>
                <a:lnTo>
                  <a:pt x="72666" y="89188"/>
                </a:lnTo>
                <a:lnTo>
                  <a:pt x="72627" y="89105"/>
                </a:lnTo>
                <a:lnTo>
                  <a:pt x="72544" y="89127"/>
                </a:lnTo>
                <a:cubicBezTo>
                  <a:pt x="72544" y="89127"/>
                  <a:pt x="72544" y="89127"/>
                  <a:pt x="72544" y="89127"/>
                </a:cubicBezTo>
                <a:close/>
                <a:moveTo>
                  <a:pt x="75311" y="76672"/>
                </a:moveTo>
                <a:lnTo>
                  <a:pt x="75388" y="76677"/>
                </a:lnTo>
                <a:lnTo>
                  <a:pt x="75461" y="76561"/>
                </a:lnTo>
                <a:lnTo>
                  <a:pt x="75500" y="76450"/>
                </a:lnTo>
                <a:lnTo>
                  <a:pt x="75588" y="76305"/>
                </a:lnTo>
                <a:lnTo>
                  <a:pt x="75611" y="76177"/>
                </a:lnTo>
                <a:lnTo>
                  <a:pt x="75550" y="76111"/>
                </a:lnTo>
                <a:lnTo>
                  <a:pt x="75588" y="75983"/>
                </a:lnTo>
                <a:lnTo>
                  <a:pt x="75833" y="75766"/>
                </a:lnTo>
                <a:lnTo>
                  <a:pt x="75988" y="75527"/>
                </a:lnTo>
                <a:lnTo>
                  <a:pt x="76133" y="75488"/>
                </a:lnTo>
                <a:lnTo>
                  <a:pt x="76188" y="75416"/>
                </a:lnTo>
                <a:lnTo>
                  <a:pt x="76177" y="75311"/>
                </a:lnTo>
                <a:lnTo>
                  <a:pt x="76150" y="75138"/>
                </a:lnTo>
                <a:lnTo>
                  <a:pt x="76272" y="74994"/>
                </a:lnTo>
                <a:lnTo>
                  <a:pt x="76388" y="74805"/>
                </a:lnTo>
                <a:lnTo>
                  <a:pt x="76338" y="74650"/>
                </a:lnTo>
                <a:lnTo>
                  <a:pt x="76333" y="74472"/>
                </a:lnTo>
                <a:lnTo>
                  <a:pt x="76250" y="74372"/>
                </a:lnTo>
                <a:lnTo>
                  <a:pt x="76116" y="74438"/>
                </a:lnTo>
                <a:lnTo>
                  <a:pt x="75994" y="74438"/>
                </a:lnTo>
                <a:lnTo>
                  <a:pt x="75861" y="74272"/>
                </a:lnTo>
                <a:lnTo>
                  <a:pt x="75766" y="74227"/>
                </a:lnTo>
                <a:lnTo>
                  <a:pt x="75655" y="74388"/>
                </a:lnTo>
                <a:lnTo>
                  <a:pt x="75394" y="74661"/>
                </a:lnTo>
                <a:lnTo>
                  <a:pt x="75288" y="74683"/>
                </a:lnTo>
                <a:lnTo>
                  <a:pt x="75127" y="74861"/>
                </a:lnTo>
                <a:lnTo>
                  <a:pt x="75077" y="75122"/>
                </a:lnTo>
                <a:lnTo>
                  <a:pt x="75138" y="75338"/>
                </a:lnTo>
                <a:lnTo>
                  <a:pt x="74972" y="75455"/>
                </a:lnTo>
                <a:lnTo>
                  <a:pt x="74905" y="75627"/>
                </a:lnTo>
                <a:lnTo>
                  <a:pt x="74933" y="75888"/>
                </a:lnTo>
                <a:lnTo>
                  <a:pt x="74816" y="76061"/>
                </a:lnTo>
                <a:lnTo>
                  <a:pt x="74894" y="76166"/>
                </a:lnTo>
                <a:lnTo>
                  <a:pt x="75094" y="76205"/>
                </a:lnTo>
                <a:lnTo>
                  <a:pt x="75166" y="76388"/>
                </a:lnTo>
                <a:lnTo>
                  <a:pt x="75261" y="76450"/>
                </a:lnTo>
                <a:lnTo>
                  <a:pt x="75311" y="76672"/>
                </a:lnTo>
                <a:cubicBezTo>
                  <a:pt x="75311" y="76672"/>
                  <a:pt x="75311" y="76672"/>
                  <a:pt x="75311" y="76672"/>
                </a:cubicBezTo>
                <a:close/>
                <a:moveTo>
                  <a:pt x="78388" y="74377"/>
                </a:moveTo>
                <a:cubicBezTo>
                  <a:pt x="78377" y="74377"/>
                  <a:pt x="78427" y="74277"/>
                  <a:pt x="78427" y="74277"/>
                </a:cubicBezTo>
                <a:lnTo>
                  <a:pt x="78138" y="74205"/>
                </a:lnTo>
                <a:lnTo>
                  <a:pt x="78077" y="74250"/>
                </a:lnTo>
                <a:lnTo>
                  <a:pt x="78150" y="74361"/>
                </a:lnTo>
                <a:lnTo>
                  <a:pt x="78388" y="74377"/>
                </a:lnTo>
                <a:cubicBezTo>
                  <a:pt x="78388" y="74377"/>
                  <a:pt x="78388" y="74377"/>
                  <a:pt x="78388" y="74377"/>
                </a:cubicBezTo>
                <a:close/>
                <a:moveTo>
                  <a:pt x="78611" y="73094"/>
                </a:moveTo>
                <a:lnTo>
                  <a:pt x="78822" y="73055"/>
                </a:lnTo>
                <a:lnTo>
                  <a:pt x="78950" y="72961"/>
                </a:lnTo>
                <a:lnTo>
                  <a:pt x="79100" y="72938"/>
                </a:lnTo>
                <a:lnTo>
                  <a:pt x="79222" y="72844"/>
                </a:lnTo>
                <a:lnTo>
                  <a:pt x="79216" y="72694"/>
                </a:lnTo>
                <a:lnTo>
                  <a:pt x="79238" y="72588"/>
                </a:lnTo>
                <a:lnTo>
                  <a:pt x="79227" y="72205"/>
                </a:lnTo>
                <a:lnTo>
                  <a:pt x="79094" y="72127"/>
                </a:lnTo>
                <a:lnTo>
                  <a:pt x="78811" y="72105"/>
                </a:lnTo>
                <a:lnTo>
                  <a:pt x="78672" y="71961"/>
                </a:lnTo>
                <a:lnTo>
                  <a:pt x="78500" y="71772"/>
                </a:lnTo>
                <a:lnTo>
                  <a:pt x="78411" y="71861"/>
                </a:lnTo>
                <a:lnTo>
                  <a:pt x="78172" y="71877"/>
                </a:lnTo>
                <a:lnTo>
                  <a:pt x="78050" y="71800"/>
                </a:lnTo>
                <a:lnTo>
                  <a:pt x="78000" y="71950"/>
                </a:lnTo>
                <a:lnTo>
                  <a:pt x="78050" y="72205"/>
                </a:lnTo>
                <a:lnTo>
                  <a:pt x="78244" y="72377"/>
                </a:lnTo>
                <a:lnTo>
                  <a:pt x="78361" y="72672"/>
                </a:lnTo>
                <a:lnTo>
                  <a:pt x="78455" y="72761"/>
                </a:lnTo>
                <a:lnTo>
                  <a:pt x="78494" y="72988"/>
                </a:lnTo>
                <a:lnTo>
                  <a:pt x="78611" y="73094"/>
                </a:lnTo>
                <a:cubicBezTo>
                  <a:pt x="78611" y="73094"/>
                  <a:pt x="78611" y="73094"/>
                  <a:pt x="78611" y="73094"/>
                </a:cubicBezTo>
                <a:close/>
                <a:moveTo>
                  <a:pt x="80044" y="72372"/>
                </a:moveTo>
                <a:lnTo>
                  <a:pt x="80100" y="72438"/>
                </a:lnTo>
                <a:lnTo>
                  <a:pt x="80261" y="72438"/>
                </a:lnTo>
                <a:lnTo>
                  <a:pt x="80355" y="72527"/>
                </a:lnTo>
                <a:lnTo>
                  <a:pt x="80483" y="72461"/>
                </a:lnTo>
                <a:lnTo>
                  <a:pt x="80505" y="72366"/>
                </a:lnTo>
                <a:lnTo>
                  <a:pt x="80588" y="72338"/>
                </a:lnTo>
                <a:lnTo>
                  <a:pt x="80622" y="72200"/>
                </a:lnTo>
                <a:lnTo>
                  <a:pt x="80472" y="72094"/>
                </a:lnTo>
                <a:lnTo>
                  <a:pt x="80594" y="72000"/>
                </a:lnTo>
                <a:lnTo>
                  <a:pt x="80594" y="71922"/>
                </a:lnTo>
                <a:lnTo>
                  <a:pt x="80366" y="71722"/>
                </a:lnTo>
                <a:lnTo>
                  <a:pt x="80161" y="71700"/>
                </a:lnTo>
                <a:lnTo>
                  <a:pt x="80138" y="71600"/>
                </a:lnTo>
                <a:lnTo>
                  <a:pt x="80066" y="71522"/>
                </a:lnTo>
                <a:lnTo>
                  <a:pt x="79938" y="71538"/>
                </a:lnTo>
                <a:lnTo>
                  <a:pt x="79816" y="71455"/>
                </a:lnTo>
                <a:lnTo>
                  <a:pt x="79627" y="71522"/>
                </a:lnTo>
                <a:lnTo>
                  <a:pt x="79561" y="71594"/>
                </a:lnTo>
                <a:lnTo>
                  <a:pt x="79627" y="71772"/>
                </a:lnTo>
                <a:lnTo>
                  <a:pt x="79705" y="71777"/>
                </a:lnTo>
                <a:lnTo>
                  <a:pt x="79816" y="71850"/>
                </a:lnTo>
                <a:lnTo>
                  <a:pt x="79900" y="72000"/>
                </a:lnTo>
                <a:lnTo>
                  <a:pt x="80022" y="72155"/>
                </a:lnTo>
                <a:lnTo>
                  <a:pt x="80044" y="72372"/>
                </a:lnTo>
                <a:cubicBezTo>
                  <a:pt x="80044" y="72372"/>
                  <a:pt x="80044" y="72372"/>
                  <a:pt x="80044" y="72372"/>
                </a:cubicBezTo>
                <a:close/>
                <a:moveTo>
                  <a:pt x="82111" y="74377"/>
                </a:moveTo>
                <a:lnTo>
                  <a:pt x="82327" y="74538"/>
                </a:lnTo>
                <a:lnTo>
                  <a:pt x="82511" y="74750"/>
                </a:lnTo>
                <a:lnTo>
                  <a:pt x="82716" y="74783"/>
                </a:lnTo>
                <a:lnTo>
                  <a:pt x="82988" y="74888"/>
                </a:lnTo>
                <a:lnTo>
                  <a:pt x="82905" y="74772"/>
                </a:lnTo>
                <a:lnTo>
                  <a:pt x="82683" y="74655"/>
                </a:lnTo>
                <a:lnTo>
                  <a:pt x="82372" y="74388"/>
                </a:lnTo>
                <a:lnTo>
                  <a:pt x="82205" y="74355"/>
                </a:lnTo>
                <a:lnTo>
                  <a:pt x="82111" y="74377"/>
                </a:lnTo>
                <a:cubicBezTo>
                  <a:pt x="82111" y="74377"/>
                  <a:pt x="82111" y="74377"/>
                  <a:pt x="82111" y="74377"/>
                </a:cubicBezTo>
                <a:close/>
                <a:moveTo>
                  <a:pt x="88122" y="81733"/>
                </a:moveTo>
                <a:lnTo>
                  <a:pt x="88083" y="81555"/>
                </a:lnTo>
                <a:lnTo>
                  <a:pt x="88166" y="81305"/>
                </a:lnTo>
                <a:lnTo>
                  <a:pt x="88277" y="81172"/>
                </a:lnTo>
                <a:lnTo>
                  <a:pt x="88300" y="81033"/>
                </a:lnTo>
                <a:lnTo>
                  <a:pt x="88588" y="80777"/>
                </a:lnTo>
                <a:lnTo>
                  <a:pt x="88900" y="80744"/>
                </a:lnTo>
                <a:lnTo>
                  <a:pt x="88927" y="80850"/>
                </a:lnTo>
                <a:lnTo>
                  <a:pt x="88905" y="81005"/>
                </a:lnTo>
                <a:lnTo>
                  <a:pt x="88972" y="81055"/>
                </a:lnTo>
                <a:lnTo>
                  <a:pt x="88966" y="81188"/>
                </a:lnTo>
                <a:lnTo>
                  <a:pt x="88761" y="81350"/>
                </a:lnTo>
                <a:lnTo>
                  <a:pt x="88661" y="81511"/>
                </a:lnTo>
                <a:lnTo>
                  <a:pt x="88483" y="81516"/>
                </a:lnTo>
                <a:lnTo>
                  <a:pt x="88227" y="81733"/>
                </a:lnTo>
                <a:lnTo>
                  <a:pt x="88122" y="81733"/>
                </a:lnTo>
                <a:cubicBezTo>
                  <a:pt x="88122" y="81733"/>
                  <a:pt x="88122" y="81733"/>
                  <a:pt x="88122" y="81733"/>
                </a:cubicBezTo>
                <a:close/>
                <a:moveTo>
                  <a:pt x="86294" y="83955"/>
                </a:moveTo>
                <a:lnTo>
                  <a:pt x="86222" y="84111"/>
                </a:lnTo>
                <a:lnTo>
                  <a:pt x="86277" y="84361"/>
                </a:lnTo>
                <a:lnTo>
                  <a:pt x="86266" y="84483"/>
                </a:lnTo>
                <a:lnTo>
                  <a:pt x="86355" y="84455"/>
                </a:lnTo>
                <a:lnTo>
                  <a:pt x="86388" y="84200"/>
                </a:lnTo>
                <a:lnTo>
                  <a:pt x="86294" y="83955"/>
                </a:lnTo>
                <a:cubicBezTo>
                  <a:pt x="86294" y="83955"/>
                  <a:pt x="86294" y="83955"/>
                  <a:pt x="86294" y="83955"/>
                </a:cubicBezTo>
                <a:close/>
                <a:moveTo>
                  <a:pt x="86138" y="84000"/>
                </a:moveTo>
                <a:lnTo>
                  <a:pt x="86077" y="84150"/>
                </a:lnTo>
                <a:lnTo>
                  <a:pt x="86150" y="84144"/>
                </a:lnTo>
                <a:lnTo>
                  <a:pt x="86138" y="84000"/>
                </a:lnTo>
                <a:cubicBezTo>
                  <a:pt x="86138" y="84000"/>
                  <a:pt x="86138" y="84000"/>
                  <a:pt x="86138" y="84000"/>
                </a:cubicBezTo>
                <a:close/>
                <a:moveTo>
                  <a:pt x="85994" y="83955"/>
                </a:moveTo>
                <a:lnTo>
                  <a:pt x="85955" y="84100"/>
                </a:lnTo>
                <a:lnTo>
                  <a:pt x="86038" y="84027"/>
                </a:lnTo>
                <a:lnTo>
                  <a:pt x="85994" y="83955"/>
                </a:lnTo>
                <a:cubicBezTo>
                  <a:pt x="85994" y="83955"/>
                  <a:pt x="85994" y="83955"/>
                  <a:pt x="85994" y="83955"/>
                </a:cubicBezTo>
                <a:close/>
                <a:moveTo>
                  <a:pt x="92866" y="79466"/>
                </a:moveTo>
                <a:lnTo>
                  <a:pt x="92766" y="79361"/>
                </a:lnTo>
                <a:lnTo>
                  <a:pt x="92750" y="79194"/>
                </a:lnTo>
                <a:lnTo>
                  <a:pt x="92622" y="79083"/>
                </a:lnTo>
                <a:lnTo>
                  <a:pt x="92477" y="79050"/>
                </a:lnTo>
                <a:lnTo>
                  <a:pt x="92311" y="78838"/>
                </a:lnTo>
                <a:lnTo>
                  <a:pt x="92311" y="78683"/>
                </a:lnTo>
                <a:lnTo>
                  <a:pt x="92422" y="78655"/>
                </a:lnTo>
                <a:lnTo>
                  <a:pt x="92555" y="78577"/>
                </a:lnTo>
                <a:lnTo>
                  <a:pt x="92966" y="78644"/>
                </a:lnTo>
                <a:lnTo>
                  <a:pt x="93227" y="78811"/>
                </a:lnTo>
                <a:lnTo>
                  <a:pt x="93238" y="78927"/>
                </a:lnTo>
                <a:lnTo>
                  <a:pt x="93111" y="79033"/>
                </a:lnTo>
                <a:lnTo>
                  <a:pt x="93083" y="79200"/>
                </a:lnTo>
                <a:lnTo>
                  <a:pt x="92988" y="79294"/>
                </a:lnTo>
                <a:lnTo>
                  <a:pt x="92927" y="79450"/>
                </a:lnTo>
                <a:lnTo>
                  <a:pt x="92866" y="79466"/>
                </a:lnTo>
                <a:cubicBezTo>
                  <a:pt x="92866" y="79466"/>
                  <a:pt x="92866" y="79466"/>
                  <a:pt x="92866" y="79466"/>
                </a:cubicBezTo>
                <a:close/>
                <a:moveTo>
                  <a:pt x="93127" y="78561"/>
                </a:moveTo>
                <a:lnTo>
                  <a:pt x="92872" y="78350"/>
                </a:lnTo>
                <a:lnTo>
                  <a:pt x="92872" y="78172"/>
                </a:lnTo>
                <a:lnTo>
                  <a:pt x="92755" y="78066"/>
                </a:lnTo>
                <a:lnTo>
                  <a:pt x="92755" y="77927"/>
                </a:lnTo>
                <a:lnTo>
                  <a:pt x="92877" y="77811"/>
                </a:lnTo>
                <a:lnTo>
                  <a:pt x="93000" y="77994"/>
                </a:lnTo>
                <a:lnTo>
                  <a:pt x="93038" y="78133"/>
                </a:lnTo>
                <a:lnTo>
                  <a:pt x="93161" y="78300"/>
                </a:lnTo>
                <a:lnTo>
                  <a:pt x="93188" y="78522"/>
                </a:lnTo>
                <a:lnTo>
                  <a:pt x="93127" y="78561"/>
                </a:lnTo>
                <a:cubicBezTo>
                  <a:pt x="93127" y="78561"/>
                  <a:pt x="93127" y="78561"/>
                  <a:pt x="93127" y="78561"/>
                </a:cubicBezTo>
                <a:close/>
                <a:moveTo>
                  <a:pt x="86438" y="74661"/>
                </a:moveTo>
                <a:lnTo>
                  <a:pt x="86505" y="74744"/>
                </a:lnTo>
                <a:lnTo>
                  <a:pt x="86783" y="74838"/>
                </a:lnTo>
                <a:lnTo>
                  <a:pt x="86827" y="74994"/>
                </a:lnTo>
                <a:lnTo>
                  <a:pt x="86805" y="75072"/>
                </a:lnTo>
                <a:lnTo>
                  <a:pt x="86833" y="75266"/>
                </a:lnTo>
                <a:lnTo>
                  <a:pt x="87000" y="75361"/>
                </a:lnTo>
                <a:lnTo>
                  <a:pt x="87105" y="75444"/>
                </a:lnTo>
                <a:lnTo>
                  <a:pt x="87266" y="75427"/>
                </a:lnTo>
                <a:lnTo>
                  <a:pt x="87322" y="75344"/>
                </a:lnTo>
                <a:lnTo>
                  <a:pt x="87366" y="75311"/>
                </a:lnTo>
                <a:lnTo>
                  <a:pt x="87361" y="75133"/>
                </a:lnTo>
                <a:lnTo>
                  <a:pt x="87188" y="74966"/>
                </a:lnTo>
                <a:lnTo>
                  <a:pt x="87011" y="74877"/>
                </a:lnTo>
                <a:lnTo>
                  <a:pt x="86950" y="74805"/>
                </a:lnTo>
                <a:lnTo>
                  <a:pt x="86705" y="74655"/>
                </a:lnTo>
                <a:lnTo>
                  <a:pt x="86522" y="74644"/>
                </a:lnTo>
                <a:lnTo>
                  <a:pt x="86438" y="74661"/>
                </a:lnTo>
                <a:cubicBezTo>
                  <a:pt x="86438" y="74661"/>
                  <a:pt x="86438" y="74661"/>
                  <a:pt x="86438" y="74661"/>
                </a:cubicBezTo>
                <a:close/>
                <a:moveTo>
                  <a:pt x="93400" y="76655"/>
                </a:moveTo>
                <a:lnTo>
                  <a:pt x="93461" y="76711"/>
                </a:lnTo>
                <a:lnTo>
                  <a:pt x="93672" y="76722"/>
                </a:lnTo>
                <a:lnTo>
                  <a:pt x="93911" y="76966"/>
                </a:lnTo>
                <a:lnTo>
                  <a:pt x="94038" y="76877"/>
                </a:lnTo>
                <a:lnTo>
                  <a:pt x="94083" y="76677"/>
                </a:lnTo>
                <a:lnTo>
                  <a:pt x="94161" y="76566"/>
                </a:lnTo>
                <a:lnTo>
                  <a:pt x="94172" y="76422"/>
                </a:lnTo>
                <a:lnTo>
                  <a:pt x="94022" y="76361"/>
                </a:lnTo>
                <a:lnTo>
                  <a:pt x="93838" y="76450"/>
                </a:lnTo>
                <a:lnTo>
                  <a:pt x="93594" y="76522"/>
                </a:lnTo>
                <a:lnTo>
                  <a:pt x="93400" y="76655"/>
                </a:lnTo>
                <a:cubicBezTo>
                  <a:pt x="93400" y="76655"/>
                  <a:pt x="93400" y="76655"/>
                  <a:pt x="93400" y="76655"/>
                </a:cubicBezTo>
                <a:close/>
                <a:moveTo>
                  <a:pt x="71127" y="74716"/>
                </a:moveTo>
                <a:cubicBezTo>
                  <a:pt x="71116" y="74727"/>
                  <a:pt x="71183" y="74805"/>
                  <a:pt x="71183" y="74805"/>
                </a:cubicBezTo>
                <a:lnTo>
                  <a:pt x="71294" y="74750"/>
                </a:lnTo>
                <a:lnTo>
                  <a:pt x="71533" y="74427"/>
                </a:lnTo>
                <a:lnTo>
                  <a:pt x="71711" y="74400"/>
                </a:lnTo>
                <a:lnTo>
                  <a:pt x="71838" y="74438"/>
                </a:lnTo>
                <a:lnTo>
                  <a:pt x="71883" y="74600"/>
                </a:lnTo>
                <a:lnTo>
                  <a:pt x="72083" y="74611"/>
                </a:lnTo>
                <a:lnTo>
                  <a:pt x="72455" y="74272"/>
                </a:lnTo>
                <a:lnTo>
                  <a:pt x="72655" y="74205"/>
                </a:lnTo>
                <a:lnTo>
                  <a:pt x="72894" y="74033"/>
                </a:lnTo>
                <a:lnTo>
                  <a:pt x="73111" y="73677"/>
                </a:lnTo>
                <a:lnTo>
                  <a:pt x="73344" y="73677"/>
                </a:lnTo>
                <a:lnTo>
                  <a:pt x="73661" y="73433"/>
                </a:lnTo>
                <a:lnTo>
                  <a:pt x="73672" y="73227"/>
                </a:lnTo>
                <a:lnTo>
                  <a:pt x="73894" y="72950"/>
                </a:lnTo>
                <a:lnTo>
                  <a:pt x="73788" y="72861"/>
                </a:lnTo>
                <a:lnTo>
                  <a:pt x="73538" y="72872"/>
                </a:lnTo>
                <a:lnTo>
                  <a:pt x="73422" y="72788"/>
                </a:lnTo>
                <a:lnTo>
                  <a:pt x="73233" y="72777"/>
                </a:lnTo>
                <a:lnTo>
                  <a:pt x="73027" y="72894"/>
                </a:lnTo>
                <a:lnTo>
                  <a:pt x="72916" y="72811"/>
                </a:lnTo>
                <a:lnTo>
                  <a:pt x="72777" y="72861"/>
                </a:lnTo>
                <a:lnTo>
                  <a:pt x="72605" y="73077"/>
                </a:lnTo>
                <a:lnTo>
                  <a:pt x="72388" y="72961"/>
                </a:lnTo>
                <a:lnTo>
                  <a:pt x="72311" y="72694"/>
                </a:lnTo>
                <a:lnTo>
                  <a:pt x="72211" y="72755"/>
                </a:lnTo>
                <a:lnTo>
                  <a:pt x="71961" y="72827"/>
                </a:lnTo>
                <a:lnTo>
                  <a:pt x="71672" y="73216"/>
                </a:lnTo>
                <a:lnTo>
                  <a:pt x="71655" y="73355"/>
                </a:lnTo>
                <a:lnTo>
                  <a:pt x="71538" y="73505"/>
                </a:lnTo>
                <a:lnTo>
                  <a:pt x="71055" y="73644"/>
                </a:lnTo>
                <a:lnTo>
                  <a:pt x="71005" y="73827"/>
                </a:lnTo>
                <a:lnTo>
                  <a:pt x="71127" y="73944"/>
                </a:lnTo>
                <a:lnTo>
                  <a:pt x="71205" y="74238"/>
                </a:lnTo>
                <a:lnTo>
                  <a:pt x="71127" y="74450"/>
                </a:lnTo>
                <a:lnTo>
                  <a:pt x="71127" y="74716"/>
                </a:lnTo>
                <a:cubicBezTo>
                  <a:pt x="71127" y="74716"/>
                  <a:pt x="71127" y="74716"/>
                  <a:pt x="71127" y="74716"/>
                </a:cubicBezTo>
                <a:close/>
                <a:moveTo>
                  <a:pt x="68883" y="70383"/>
                </a:moveTo>
                <a:cubicBezTo>
                  <a:pt x="68877" y="70388"/>
                  <a:pt x="69005" y="70377"/>
                  <a:pt x="69005" y="70377"/>
                </a:cubicBezTo>
                <a:lnTo>
                  <a:pt x="69066" y="70127"/>
                </a:lnTo>
                <a:lnTo>
                  <a:pt x="69194" y="70072"/>
                </a:lnTo>
                <a:lnTo>
                  <a:pt x="69288" y="70150"/>
                </a:lnTo>
                <a:lnTo>
                  <a:pt x="69461" y="70255"/>
                </a:lnTo>
                <a:lnTo>
                  <a:pt x="69677" y="70255"/>
                </a:lnTo>
                <a:lnTo>
                  <a:pt x="69777" y="70194"/>
                </a:lnTo>
                <a:lnTo>
                  <a:pt x="69911" y="70194"/>
                </a:lnTo>
                <a:lnTo>
                  <a:pt x="70061" y="70305"/>
                </a:lnTo>
                <a:lnTo>
                  <a:pt x="70100" y="70477"/>
                </a:lnTo>
                <a:lnTo>
                  <a:pt x="69894" y="70766"/>
                </a:lnTo>
                <a:lnTo>
                  <a:pt x="69938" y="71005"/>
                </a:lnTo>
                <a:lnTo>
                  <a:pt x="69777" y="71244"/>
                </a:lnTo>
                <a:lnTo>
                  <a:pt x="69783" y="71638"/>
                </a:lnTo>
                <a:lnTo>
                  <a:pt x="69844" y="71755"/>
                </a:lnTo>
                <a:lnTo>
                  <a:pt x="69994" y="71677"/>
                </a:lnTo>
                <a:lnTo>
                  <a:pt x="70094" y="71755"/>
                </a:lnTo>
                <a:lnTo>
                  <a:pt x="70294" y="71766"/>
                </a:lnTo>
                <a:lnTo>
                  <a:pt x="70438" y="71661"/>
                </a:lnTo>
                <a:lnTo>
                  <a:pt x="70666" y="71666"/>
                </a:lnTo>
                <a:lnTo>
                  <a:pt x="70733" y="71550"/>
                </a:lnTo>
                <a:lnTo>
                  <a:pt x="70933" y="71422"/>
                </a:lnTo>
                <a:lnTo>
                  <a:pt x="71122" y="71427"/>
                </a:lnTo>
                <a:lnTo>
                  <a:pt x="71344" y="71205"/>
                </a:lnTo>
                <a:lnTo>
                  <a:pt x="71422" y="70888"/>
                </a:lnTo>
                <a:lnTo>
                  <a:pt x="71600" y="70711"/>
                </a:lnTo>
                <a:lnTo>
                  <a:pt x="71733" y="70488"/>
                </a:lnTo>
                <a:lnTo>
                  <a:pt x="71850" y="70477"/>
                </a:lnTo>
                <a:lnTo>
                  <a:pt x="71977" y="70611"/>
                </a:lnTo>
                <a:lnTo>
                  <a:pt x="72177" y="70455"/>
                </a:lnTo>
                <a:lnTo>
                  <a:pt x="72311" y="70361"/>
                </a:lnTo>
                <a:lnTo>
                  <a:pt x="72477" y="70388"/>
                </a:lnTo>
                <a:lnTo>
                  <a:pt x="72577" y="70005"/>
                </a:lnTo>
                <a:lnTo>
                  <a:pt x="72550" y="69644"/>
                </a:lnTo>
                <a:lnTo>
                  <a:pt x="72783" y="69477"/>
                </a:lnTo>
                <a:lnTo>
                  <a:pt x="72877" y="69283"/>
                </a:lnTo>
                <a:lnTo>
                  <a:pt x="73044" y="69277"/>
                </a:lnTo>
                <a:lnTo>
                  <a:pt x="73172" y="69400"/>
                </a:lnTo>
                <a:lnTo>
                  <a:pt x="73300" y="69250"/>
                </a:lnTo>
                <a:lnTo>
                  <a:pt x="73455" y="69177"/>
                </a:lnTo>
                <a:lnTo>
                  <a:pt x="73588" y="69255"/>
                </a:lnTo>
                <a:lnTo>
                  <a:pt x="73622" y="69488"/>
                </a:lnTo>
                <a:lnTo>
                  <a:pt x="73450" y="69650"/>
                </a:lnTo>
                <a:lnTo>
                  <a:pt x="73333" y="69816"/>
                </a:lnTo>
                <a:lnTo>
                  <a:pt x="73544" y="69961"/>
                </a:lnTo>
                <a:lnTo>
                  <a:pt x="73938" y="69961"/>
                </a:lnTo>
                <a:lnTo>
                  <a:pt x="74122" y="70033"/>
                </a:lnTo>
                <a:lnTo>
                  <a:pt x="74183" y="70244"/>
                </a:lnTo>
                <a:lnTo>
                  <a:pt x="74016" y="70522"/>
                </a:lnTo>
                <a:lnTo>
                  <a:pt x="73844" y="70572"/>
                </a:lnTo>
                <a:lnTo>
                  <a:pt x="73833" y="70922"/>
                </a:lnTo>
                <a:lnTo>
                  <a:pt x="74005" y="71011"/>
                </a:lnTo>
                <a:lnTo>
                  <a:pt x="74111" y="70927"/>
                </a:lnTo>
                <a:lnTo>
                  <a:pt x="74294" y="70938"/>
                </a:lnTo>
                <a:lnTo>
                  <a:pt x="74377" y="71027"/>
                </a:lnTo>
                <a:lnTo>
                  <a:pt x="74544" y="70988"/>
                </a:lnTo>
                <a:lnTo>
                  <a:pt x="74627" y="71172"/>
                </a:lnTo>
                <a:lnTo>
                  <a:pt x="74866" y="71188"/>
                </a:lnTo>
                <a:lnTo>
                  <a:pt x="75016" y="71338"/>
                </a:lnTo>
                <a:lnTo>
                  <a:pt x="75172" y="71338"/>
                </a:lnTo>
                <a:lnTo>
                  <a:pt x="75511" y="71550"/>
                </a:lnTo>
                <a:lnTo>
                  <a:pt x="75622" y="71472"/>
                </a:lnTo>
                <a:lnTo>
                  <a:pt x="75777" y="71133"/>
                </a:lnTo>
                <a:lnTo>
                  <a:pt x="75933" y="71072"/>
                </a:lnTo>
                <a:lnTo>
                  <a:pt x="76144" y="70833"/>
                </a:lnTo>
                <a:lnTo>
                  <a:pt x="76372" y="70822"/>
                </a:lnTo>
                <a:lnTo>
                  <a:pt x="76427" y="70683"/>
                </a:lnTo>
                <a:lnTo>
                  <a:pt x="76261" y="70594"/>
                </a:lnTo>
                <a:lnTo>
                  <a:pt x="76127" y="70411"/>
                </a:lnTo>
                <a:lnTo>
                  <a:pt x="76294" y="70350"/>
                </a:lnTo>
                <a:lnTo>
                  <a:pt x="76377" y="70177"/>
                </a:lnTo>
                <a:lnTo>
                  <a:pt x="76216" y="70105"/>
                </a:lnTo>
                <a:lnTo>
                  <a:pt x="76111" y="69872"/>
                </a:lnTo>
                <a:lnTo>
                  <a:pt x="76011" y="69922"/>
                </a:lnTo>
                <a:lnTo>
                  <a:pt x="76016" y="70100"/>
                </a:lnTo>
                <a:lnTo>
                  <a:pt x="75911" y="70177"/>
                </a:lnTo>
                <a:lnTo>
                  <a:pt x="75800" y="70105"/>
                </a:lnTo>
                <a:lnTo>
                  <a:pt x="75566" y="69988"/>
                </a:lnTo>
                <a:lnTo>
                  <a:pt x="75555" y="69800"/>
                </a:lnTo>
                <a:lnTo>
                  <a:pt x="75455" y="69844"/>
                </a:lnTo>
                <a:lnTo>
                  <a:pt x="75277" y="70055"/>
                </a:lnTo>
                <a:lnTo>
                  <a:pt x="74855" y="70038"/>
                </a:lnTo>
                <a:lnTo>
                  <a:pt x="74672" y="69877"/>
                </a:lnTo>
                <a:lnTo>
                  <a:pt x="74916" y="69722"/>
                </a:lnTo>
                <a:lnTo>
                  <a:pt x="75094" y="69727"/>
                </a:lnTo>
                <a:lnTo>
                  <a:pt x="75294" y="69566"/>
                </a:lnTo>
                <a:lnTo>
                  <a:pt x="75294" y="69361"/>
                </a:lnTo>
                <a:lnTo>
                  <a:pt x="75211" y="69277"/>
                </a:lnTo>
                <a:lnTo>
                  <a:pt x="75188" y="68955"/>
                </a:lnTo>
                <a:lnTo>
                  <a:pt x="75277" y="68777"/>
                </a:lnTo>
                <a:lnTo>
                  <a:pt x="75277" y="68627"/>
                </a:lnTo>
                <a:lnTo>
                  <a:pt x="75127" y="68483"/>
                </a:lnTo>
                <a:lnTo>
                  <a:pt x="75127" y="68283"/>
                </a:lnTo>
                <a:lnTo>
                  <a:pt x="74766" y="67850"/>
                </a:lnTo>
                <a:lnTo>
                  <a:pt x="74427" y="67700"/>
                </a:lnTo>
                <a:lnTo>
                  <a:pt x="74400" y="67572"/>
                </a:lnTo>
                <a:lnTo>
                  <a:pt x="74305" y="67227"/>
                </a:lnTo>
                <a:lnTo>
                  <a:pt x="74116" y="67227"/>
                </a:lnTo>
                <a:lnTo>
                  <a:pt x="74050" y="67044"/>
                </a:lnTo>
                <a:lnTo>
                  <a:pt x="74100" y="66705"/>
                </a:lnTo>
                <a:lnTo>
                  <a:pt x="74011" y="66488"/>
                </a:lnTo>
                <a:lnTo>
                  <a:pt x="73672" y="66477"/>
                </a:lnTo>
                <a:lnTo>
                  <a:pt x="73222" y="66294"/>
                </a:lnTo>
                <a:lnTo>
                  <a:pt x="73094" y="66005"/>
                </a:lnTo>
                <a:lnTo>
                  <a:pt x="73200" y="65855"/>
                </a:lnTo>
                <a:lnTo>
                  <a:pt x="73216" y="65705"/>
                </a:lnTo>
                <a:lnTo>
                  <a:pt x="73005" y="65533"/>
                </a:lnTo>
                <a:lnTo>
                  <a:pt x="72944" y="65333"/>
                </a:lnTo>
                <a:lnTo>
                  <a:pt x="72855" y="65311"/>
                </a:lnTo>
                <a:lnTo>
                  <a:pt x="72605" y="65633"/>
                </a:lnTo>
                <a:lnTo>
                  <a:pt x="72555" y="65888"/>
                </a:lnTo>
                <a:lnTo>
                  <a:pt x="72405" y="66027"/>
                </a:lnTo>
                <a:lnTo>
                  <a:pt x="72288" y="65911"/>
                </a:lnTo>
                <a:lnTo>
                  <a:pt x="72311" y="65544"/>
                </a:lnTo>
                <a:lnTo>
                  <a:pt x="72188" y="65266"/>
                </a:lnTo>
                <a:lnTo>
                  <a:pt x="72227" y="65094"/>
                </a:lnTo>
                <a:lnTo>
                  <a:pt x="72366" y="65127"/>
                </a:lnTo>
                <a:lnTo>
                  <a:pt x="72555" y="65127"/>
                </a:lnTo>
                <a:lnTo>
                  <a:pt x="72488" y="64933"/>
                </a:lnTo>
                <a:lnTo>
                  <a:pt x="72538" y="64694"/>
                </a:lnTo>
                <a:lnTo>
                  <a:pt x="72466" y="64427"/>
                </a:lnTo>
                <a:lnTo>
                  <a:pt x="72227" y="64494"/>
                </a:lnTo>
                <a:lnTo>
                  <a:pt x="72238" y="64300"/>
                </a:lnTo>
                <a:lnTo>
                  <a:pt x="72438" y="64022"/>
                </a:lnTo>
                <a:lnTo>
                  <a:pt x="72311" y="63955"/>
                </a:lnTo>
                <a:lnTo>
                  <a:pt x="71783" y="64194"/>
                </a:lnTo>
                <a:lnTo>
                  <a:pt x="71516" y="64438"/>
                </a:lnTo>
                <a:lnTo>
                  <a:pt x="71305" y="65011"/>
                </a:lnTo>
                <a:lnTo>
                  <a:pt x="71055" y="65405"/>
                </a:lnTo>
                <a:lnTo>
                  <a:pt x="71044" y="65616"/>
                </a:lnTo>
                <a:lnTo>
                  <a:pt x="70877" y="65866"/>
                </a:lnTo>
                <a:lnTo>
                  <a:pt x="70861" y="66050"/>
                </a:lnTo>
                <a:lnTo>
                  <a:pt x="70588" y="66522"/>
                </a:lnTo>
                <a:lnTo>
                  <a:pt x="70688" y="66727"/>
                </a:lnTo>
                <a:lnTo>
                  <a:pt x="70538" y="66811"/>
                </a:lnTo>
                <a:lnTo>
                  <a:pt x="70466" y="67077"/>
                </a:lnTo>
                <a:lnTo>
                  <a:pt x="70450" y="67316"/>
                </a:lnTo>
                <a:lnTo>
                  <a:pt x="70100" y="67650"/>
                </a:lnTo>
                <a:lnTo>
                  <a:pt x="69983" y="67894"/>
                </a:lnTo>
                <a:lnTo>
                  <a:pt x="69983" y="68305"/>
                </a:lnTo>
                <a:lnTo>
                  <a:pt x="69911" y="68461"/>
                </a:lnTo>
                <a:lnTo>
                  <a:pt x="69922" y="68894"/>
                </a:lnTo>
                <a:lnTo>
                  <a:pt x="69761" y="69077"/>
                </a:lnTo>
                <a:lnTo>
                  <a:pt x="69422" y="69111"/>
                </a:lnTo>
                <a:lnTo>
                  <a:pt x="68977" y="69300"/>
                </a:lnTo>
                <a:lnTo>
                  <a:pt x="68977" y="69572"/>
                </a:lnTo>
                <a:lnTo>
                  <a:pt x="68838" y="70072"/>
                </a:lnTo>
                <a:lnTo>
                  <a:pt x="68883" y="70383"/>
                </a:lnTo>
                <a:cubicBezTo>
                  <a:pt x="68883" y="70383"/>
                  <a:pt x="68883" y="70383"/>
                  <a:pt x="68883" y="70383"/>
                </a:cubicBezTo>
                <a:close/>
                <a:moveTo>
                  <a:pt x="91955" y="77744"/>
                </a:moveTo>
                <a:lnTo>
                  <a:pt x="91711" y="77744"/>
                </a:lnTo>
                <a:lnTo>
                  <a:pt x="91472" y="77583"/>
                </a:lnTo>
                <a:lnTo>
                  <a:pt x="91050" y="77427"/>
                </a:lnTo>
                <a:lnTo>
                  <a:pt x="90855" y="77266"/>
                </a:lnTo>
                <a:lnTo>
                  <a:pt x="90666" y="77233"/>
                </a:lnTo>
                <a:lnTo>
                  <a:pt x="90288" y="76883"/>
                </a:lnTo>
                <a:lnTo>
                  <a:pt x="90222" y="76711"/>
                </a:lnTo>
                <a:lnTo>
                  <a:pt x="90022" y="76588"/>
                </a:lnTo>
                <a:lnTo>
                  <a:pt x="89861" y="76616"/>
                </a:lnTo>
                <a:lnTo>
                  <a:pt x="89705" y="76544"/>
                </a:lnTo>
                <a:lnTo>
                  <a:pt x="89605" y="76633"/>
                </a:lnTo>
                <a:lnTo>
                  <a:pt x="89188" y="76450"/>
                </a:lnTo>
                <a:lnTo>
                  <a:pt x="89138" y="76288"/>
                </a:lnTo>
                <a:lnTo>
                  <a:pt x="88988" y="76133"/>
                </a:lnTo>
                <a:lnTo>
                  <a:pt x="88800" y="76133"/>
                </a:lnTo>
                <a:lnTo>
                  <a:pt x="88516" y="75783"/>
                </a:lnTo>
                <a:lnTo>
                  <a:pt x="88522" y="75588"/>
                </a:lnTo>
                <a:lnTo>
                  <a:pt x="88394" y="75605"/>
                </a:lnTo>
                <a:lnTo>
                  <a:pt x="88227" y="75483"/>
                </a:lnTo>
                <a:lnTo>
                  <a:pt x="88105" y="75222"/>
                </a:lnTo>
                <a:lnTo>
                  <a:pt x="88222" y="75111"/>
                </a:lnTo>
                <a:lnTo>
                  <a:pt x="88355" y="75016"/>
                </a:lnTo>
                <a:lnTo>
                  <a:pt x="88105" y="74900"/>
                </a:lnTo>
                <a:lnTo>
                  <a:pt x="88016" y="74972"/>
                </a:lnTo>
                <a:lnTo>
                  <a:pt x="87944" y="75077"/>
                </a:lnTo>
                <a:lnTo>
                  <a:pt x="87800" y="74983"/>
                </a:lnTo>
                <a:lnTo>
                  <a:pt x="87805" y="74861"/>
                </a:lnTo>
                <a:lnTo>
                  <a:pt x="87583" y="74861"/>
                </a:lnTo>
                <a:lnTo>
                  <a:pt x="87161" y="74544"/>
                </a:lnTo>
                <a:lnTo>
                  <a:pt x="86983" y="74533"/>
                </a:lnTo>
                <a:lnTo>
                  <a:pt x="86844" y="74394"/>
                </a:lnTo>
                <a:lnTo>
                  <a:pt x="86594" y="74166"/>
                </a:lnTo>
                <a:lnTo>
                  <a:pt x="86611" y="74011"/>
                </a:lnTo>
                <a:lnTo>
                  <a:pt x="86438" y="73988"/>
                </a:lnTo>
                <a:lnTo>
                  <a:pt x="86277" y="73777"/>
                </a:lnTo>
                <a:lnTo>
                  <a:pt x="86105" y="73533"/>
                </a:lnTo>
                <a:lnTo>
                  <a:pt x="86083" y="73183"/>
                </a:lnTo>
                <a:lnTo>
                  <a:pt x="85827" y="73044"/>
                </a:lnTo>
                <a:lnTo>
                  <a:pt x="85922" y="72927"/>
                </a:lnTo>
                <a:lnTo>
                  <a:pt x="86288" y="72950"/>
                </a:lnTo>
                <a:lnTo>
                  <a:pt x="86783" y="72583"/>
                </a:lnTo>
                <a:lnTo>
                  <a:pt x="86883" y="72433"/>
                </a:lnTo>
                <a:lnTo>
                  <a:pt x="86488" y="72488"/>
                </a:lnTo>
                <a:lnTo>
                  <a:pt x="86294" y="72177"/>
                </a:lnTo>
                <a:lnTo>
                  <a:pt x="86211" y="71855"/>
                </a:lnTo>
                <a:lnTo>
                  <a:pt x="86266" y="71733"/>
                </a:lnTo>
                <a:lnTo>
                  <a:pt x="86116" y="71811"/>
                </a:lnTo>
                <a:lnTo>
                  <a:pt x="85988" y="72077"/>
                </a:lnTo>
                <a:lnTo>
                  <a:pt x="85955" y="72294"/>
                </a:lnTo>
                <a:lnTo>
                  <a:pt x="85727" y="72050"/>
                </a:lnTo>
                <a:lnTo>
                  <a:pt x="85888" y="71833"/>
                </a:lnTo>
                <a:lnTo>
                  <a:pt x="85938" y="71383"/>
                </a:lnTo>
                <a:lnTo>
                  <a:pt x="85766" y="71705"/>
                </a:lnTo>
                <a:lnTo>
                  <a:pt x="85650" y="71577"/>
                </a:lnTo>
                <a:lnTo>
                  <a:pt x="85650" y="71250"/>
                </a:lnTo>
                <a:lnTo>
                  <a:pt x="85433" y="71300"/>
                </a:lnTo>
                <a:lnTo>
                  <a:pt x="85372" y="71027"/>
                </a:lnTo>
                <a:lnTo>
                  <a:pt x="85388" y="70772"/>
                </a:lnTo>
                <a:lnTo>
                  <a:pt x="85261" y="70383"/>
                </a:lnTo>
                <a:lnTo>
                  <a:pt x="85055" y="70255"/>
                </a:lnTo>
                <a:lnTo>
                  <a:pt x="85066" y="70033"/>
                </a:lnTo>
                <a:lnTo>
                  <a:pt x="85350" y="69727"/>
                </a:lnTo>
                <a:lnTo>
                  <a:pt x="85283" y="69588"/>
                </a:lnTo>
                <a:lnTo>
                  <a:pt x="84816" y="70016"/>
                </a:lnTo>
                <a:lnTo>
                  <a:pt x="84794" y="70277"/>
                </a:lnTo>
                <a:lnTo>
                  <a:pt x="84716" y="70072"/>
                </a:lnTo>
                <a:lnTo>
                  <a:pt x="84877" y="69727"/>
                </a:lnTo>
                <a:lnTo>
                  <a:pt x="84666" y="69655"/>
                </a:lnTo>
                <a:lnTo>
                  <a:pt x="84533" y="69738"/>
                </a:lnTo>
                <a:lnTo>
                  <a:pt x="84466" y="69666"/>
                </a:lnTo>
                <a:lnTo>
                  <a:pt x="84316" y="70161"/>
                </a:lnTo>
                <a:lnTo>
                  <a:pt x="84088" y="70305"/>
                </a:lnTo>
                <a:lnTo>
                  <a:pt x="84066" y="70000"/>
                </a:lnTo>
                <a:lnTo>
                  <a:pt x="84261" y="69750"/>
                </a:lnTo>
                <a:lnTo>
                  <a:pt x="84238" y="69461"/>
                </a:lnTo>
                <a:lnTo>
                  <a:pt x="84288" y="69277"/>
                </a:lnTo>
                <a:lnTo>
                  <a:pt x="84061" y="69366"/>
                </a:lnTo>
                <a:lnTo>
                  <a:pt x="83850" y="69588"/>
                </a:lnTo>
                <a:lnTo>
                  <a:pt x="83716" y="69600"/>
                </a:lnTo>
                <a:lnTo>
                  <a:pt x="83561" y="69838"/>
                </a:lnTo>
                <a:lnTo>
                  <a:pt x="83472" y="70005"/>
                </a:lnTo>
                <a:lnTo>
                  <a:pt x="83144" y="69933"/>
                </a:lnTo>
                <a:lnTo>
                  <a:pt x="82977" y="69716"/>
                </a:lnTo>
                <a:lnTo>
                  <a:pt x="82772" y="69716"/>
                </a:lnTo>
                <a:lnTo>
                  <a:pt x="82505" y="69238"/>
                </a:lnTo>
                <a:lnTo>
                  <a:pt x="82400" y="69227"/>
                </a:lnTo>
                <a:lnTo>
                  <a:pt x="82316" y="69438"/>
                </a:lnTo>
                <a:lnTo>
                  <a:pt x="82316" y="69727"/>
                </a:lnTo>
                <a:lnTo>
                  <a:pt x="82188" y="69866"/>
                </a:lnTo>
                <a:lnTo>
                  <a:pt x="81972" y="69783"/>
                </a:lnTo>
                <a:lnTo>
                  <a:pt x="81800" y="69855"/>
                </a:lnTo>
                <a:lnTo>
                  <a:pt x="81511" y="69866"/>
                </a:lnTo>
                <a:lnTo>
                  <a:pt x="81416" y="70016"/>
                </a:lnTo>
                <a:lnTo>
                  <a:pt x="81144" y="70000"/>
                </a:lnTo>
                <a:lnTo>
                  <a:pt x="81027" y="70138"/>
                </a:lnTo>
                <a:lnTo>
                  <a:pt x="80777" y="70038"/>
                </a:lnTo>
                <a:lnTo>
                  <a:pt x="80366" y="70005"/>
                </a:lnTo>
                <a:lnTo>
                  <a:pt x="80416" y="69827"/>
                </a:lnTo>
                <a:lnTo>
                  <a:pt x="80138" y="69483"/>
                </a:lnTo>
                <a:lnTo>
                  <a:pt x="80011" y="69577"/>
                </a:lnTo>
                <a:lnTo>
                  <a:pt x="79772" y="69333"/>
                </a:lnTo>
                <a:lnTo>
                  <a:pt x="79588" y="68761"/>
                </a:lnTo>
                <a:lnTo>
                  <a:pt x="79688" y="68427"/>
                </a:lnTo>
                <a:lnTo>
                  <a:pt x="79900" y="68283"/>
                </a:lnTo>
                <a:lnTo>
                  <a:pt x="79900" y="68000"/>
                </a:lnTo>
                <a:lnTo>
                  <a:pt x="80100" y="67777"/>
                </a:lnTo>
                <a:lnTo>
                  <a:pt x="80394" y="67744"/>
                </a:lnTo>
                <a:lnTo>
                  <a:pt x="80555" y="67550"/>
                </a:lnTo>
                <a:lnTo>
                  <a:pt x="80816" y="67500"/>
                </a:lnTo>
                <a:lnTo>
                  <a:pt x="80933" y="67522"/>
                </a:lnTo>
                <a:lnTo>
                  <a:pt x="80972" y="67283"/>
                </a:lnTo>
                <a:lnTo>
                  <a:pt x="80861" y="67094"/>
                </a:lnTo>
                <a:lnTo>
                  <a:pt x="80844" y="66916"/>
                </a:lnTo>
                <a:lnTo>
                  <a:pt x="80905" y="66855"/>
                </a:lnTo>
                <a:lnTo>
                  <a:pt x="81061" y="66900"/>
                </a:lnTo>
                <a:lnTo>
                  <a:pt x="81105" y="66766"/>
                </a:lnTo>
                <a:lnTo>
                  <a:pt x="81077" y="66588"/>
                </a:lnTo>
                <a:lnTo>
                  <a:pt x="81166" y="66477"/>
                </a:lnTo>
                <a:lnTo>
                  <a:pt x="81450" y="66938"/>
                </a:lnTo>
                <a:lnTo>
                  <a:pt x="81738" y="66994"/>
                </a:lnTo>
                <a:lnTo>
                  <a:pt x="82027" y="67222"/>
                </a:lnTo>
                <a:lnTo>
                  <a:pt x="82222" y="67461"/>
                </a:lnTo>
                <a:lnTo>
                  <a:pt x="82372" y="67500"/>
                </a:lnTo>
                <a:lnTo>
                  <a:pt x="82672" y="67661"/>
                </a:lnTo>
                <a:lnTo>
                  <a:pt x="82844" y="67488"/>
                </a:lnTo>
                <a:lnTo>
                  <a:pt x="83050" y="67494"/>
                </a:lnTo>
                <a:lnTo>
                  <a:pt x="83155" y="67661"/>
                </a:lnTo>
                <a:lnTo>
                  <a:pt x="83333" y="67666"/>
                </a:lnTo>
                <a:lnTo>
                  <a:pt x="83644" y="67733"/>
                </a:lnTo>
                <a:lnTo>
                  <a:pt x="83833" y="67511"/>
                </a:lnTo>
                <a:lnTo>
                  <a:pt x="83961" y="67227"/>
                </a:lnTo>
                <a:lnTo>
                  <a:pt x="84305" y="67227"/>
                </a:lnTo>
                <a:lnTo>
                  <a:pt x="84305" y="67344"/>
                </a:lnTo>
                <a:lnTo>
                  <a:pt x="84227" y="67466"/>
                </a:lnTo>
                <a:lnTo>
                  <a:pt x="84416" y="67583"/>
                </a:lnTo>
                <a:lnTo>
                  <a:pt x="84677" y="67344"/>
                </a:lnTo>
                <a:lnTo>
                  <a:pt x="84783" y="67077"/>
                </a:lnTo>
                <a:lnTo>
                  <a:pt x="85044" y="66916"/>
                </a:lnTo>
                <a:lnTo>
                  <a:pt x="85150" y="67077"/>
                </a:lnTo>
                <a:lnTo>
                  <a:pt x="85166" y="67488"/>
                </a:lnTo>
                <a:lnTo>
                  <a:pt x="85244" y="67733"/>
                </a:lnTo>
                <a:lnTo>
                  <a:pt x="85294" y="67433"/>
                </a:lnTo>
                <a:lnTo>
                  <a:pt x="85438" y="67305"/>
                </a:lnTo>
                <a:lnTo>
                  <a:pt x="85572" y="67383"/>
                </a:lnTo>
                <a:lnTo>
                  <a:pt x="85700" y="67250"/>
                </a:lnTo>
                <a:lnTo>
                  <a:pt x="85633" y="66511"/>
                </a:lnTo>
                <a:lnTo>
                  <a:pt x="85400" y="66133"/>
                </a:lnTo>
                <a:lnTo>
                  <a:pt x="85361" y="65877"/>
                </a:lnTo>
                <a:lnTo>
                  <a:pt x="85194" y="65611"/>
                </a:lnTo>
                <a:lnTo>
                  <a:pt x="85272" y="65266"/>
                </a:lnTo>
                <a:lnTo>
                  <a:pt x="85388" y="65138"/>
                </a:lnTo>
                <a:lnTo>
                  <a:pt x="85538" y="65127"/>
                </a:lnTo>
                <a:lnTo>
                  <a:pt x="85938" y="64783"/>
                </a:lnTo>
                <a:lnTo>
                  <a:pt x="86416" y="64472"/>
                </a:lnTo>
                <a:lnTo>
                  <a:pt x="86605" y="64355"/>
                </a:lnTo>
                <a:lnTo>
                  <a:pt x="86944" y="63977"/>
                </a:lnTo>
                <a:lnTo>
                  <a:pt x="87083" y="63977"/>
                </a:lnTo>
                <a:lnTo>
                  <a:pt x="87238" y="64116"/>
                </a:lnTo>
                <a:lnTo>
                  <a:pt x="87444" y="64055"/>
                </a:lnTo>
                <a:lnTo>
                  <a:pt x="87572" y="64033"/>
                </a:lnTo>
                <a:lnTo>
                  <a:pt x="87216" y="63816"/>
                </a:lnTo>
                <a:lnTo>
                  <a:pt x="87200" y="63588"/>
                </a:lnTo>
                <a:lnTo>
                  <a:pt x="87700" y="63161"/>
                </a:lnTo>
                <a:lnTo>
                  <a:pt x="87755" y="62950"/>
                </a:lnTo>
                <a:lnTo>
                  <a:pt x="87911" y="62850"/>
                </a:lnTo>
                <a:lnTo>
                  <a:pt x="88305" y="62950"/>
                </a:lnTo>
                <a:lnTo>
                  <a:pt x="88716" y="62800"/>
                </a:lnTo>
                <a:lnTo>
                  <a:pt x="88766" y="62605"/>
                </a:lnTo>
                <a:lnTo>
                  <a:pt x="88611" y="62327"/>
                </a:lnTo>
                <a:lnTo>
                  <a:pt x="88750" y="62111"/>
                </a:lnTo>
                <a:lnTo>
                  <a:pt x="88816" y="61572"/>
                </a:lnTo>
                <a:lnTo>
                  <a:pt x="88838" y="61477"/>
                </a:lnTo>
                <a:lnTo>
                  <a:pt x="88777" y="61388"/>
                </a:lnTo>
                <a:lnTo>
                  <a:pt x="88777" y="61150"/>
                </a:lnTo>
                <a:lnTo>
                  <a:pt x="88922" y="60872"/>
                </a:lnTo>
                <a:lnTo>
                  <a:pt x="88927" y="60605"/>
                </a:lnTo>
                <a:lnTo>
                  <a:pt x="88733" y="60544"/>
                </a:lnTo>
                <a:lnTo>
                  <a:pt x="88727" y="60416"/>
                </a:lnTo>
                <a:lnTo>
                  <a:pt x="88850" y="60011"/>
                </a:lnTo>
                <a:lnTo>
                  <a:pt x="89038" y="59972"/>
                </a:lnTo>
                <a:lnTo>
                  <a:pt x="89066" y="59755"/>
                </a:lnTo>
                <a:lnTo>
                  <a:pt x="89200" y="59505"/>
                </a:lnTo>
                <a:lnTo>
                  <a:pt x="89177" y="59338"/>
                </a:lnTo>
                <a:lnTo>
                  <a:pt x="89038" y="59366"/>
                </a:lnTo>
                <a:lnTo>
                  <a:pt x="88894" y="59550"/>
                </a:lnTo>
                <a:lnTo>
                  <a:pt x="88888" y="59716"/>
                </a:lnTo>
                <a:lnTo>
                  <a:pt x="88772" y="59761"/>
                </a:lnTo>
                <a:lnTo>
                  <a:pt x="88750" y="59572"/>
                </a:lnTo>
                <a:lnTo>
                  <a:pt x="88772" y="59316"/>
                </a:lnTo>
                <a:lnTo>
                  <a:pt x="88672" y="59244"/>
                </a:lnTo>
                <a:lnTo>
                  <a:pt x="88127" y="59222"/>
                </a:lnTo>
                <a:lnTo>
                  <a:pt x="87950" y="59022"/>
                </a:lnTo>
                <a:lnTo>
                  <a:pt x="88005" y="58900"/>
                </a:lnTo>
                <a:lnTo>
                  <a:pt x="88400" y="58722"/>
                </a:lnTo>
                <a:lnTo>
                  <a:pt x="88350" y="58605"/>
                </a:lnTo>
                <a:lnTo>
                  <a:pt x="88155" y="58477"/>
                </a:lnTo>
                <a:lnTo>
                  <a:pt x="88294" y="58205"/>
                </a:lnTo>
                <a:lnTo>
                  <a:pt x="88294" y="58005"/>
                </a:lnTo>
                <a:lnTo>
                  <a:pt x="88000" y="57772"/>
                </a:lnTo>
                <a:lnTo>
                  <a:pt x="87883" y="57816"/>
                </a:lnTo>
                <a:lnTo>
                  <a:pt x="87861" y="57994"/>
                </a:lnTo>
                <a:lnTo>
                  <a:pt x="87950" y="58177"/>
                </a:lnTo>
                <a:lnTo>
                  <a:pt x="87883" y="58338"/>
                </a:lnTo>
                <a:lnTo>
                  <a:pt x="87566" y="58427"/>
                </a:lnTo>
                <a:lnTo>
                  <a:pt x="87455" y="58161"/>
                </a:lnTo>
                <a:lnTo>
                  <a:pt x="87333" y="58116"/>
                </a:lnTo>
                <a:lnTo>
                  <a:pt x="87288" y="57755"/>
                </a:lnTo>
                <a:lnTo>
                  <a:pt x="87505" y="57533"/>
                </a:lnTo>
                <a:lnTo>
                  <a:pt x="87438" y="57344"/>
                </a:lnTo>
                <a:lnTo>
                  <a:pt x="87083" y="57394"/>
                </a:lnTo>
                <a:lnTo>
                  <a:pt x="87116" y="57300"/>
                </a:lnTo>
                <a:lnTo>
                  <a:pt x="87405" y="57200"/>
                </a:lnTo>
                <a:lnTo>
                  <a:pt x="87422" y="57072"/>
                </a:lnTo>
                <a:lnTo>
                  <a:pt x="87272" y="57011"/>
                </a:lnTo>
                <a:lnTo>
                  <a:pt x="87416" y="56900"/>
                </a:lnTo>
                <a:lnTo>
                  <a:pt x="87583" y="56811"/>
                </a:lnTo>
                <a:lnTo>
                  <a:pt x="87611" y="56655"/>
                </a:lnTo>
                <a:lnTo>
                  <a:pt x="87472" y="56533"/>
                </a:lnTo>
                <a:lnTo>
                  <a:pt x="87233" y="56727"/>
                </a:lnTo>
                <a:lnTo>
                  <a:pt x="87044" y="57055"/>
                </a:lnTo>
                <a:lnTo>
                  <a:pt x="86866" y="57177"/>
                </a:lnTo>
                <a:lnTo>
                  <a:pt x="86772" y="57083"/>
                </a:lnTo>
                <a:lnTo>
                  <a:pt x="86738" y="56755"/>
                </a:lnTo>
                <a:lnTo>
                  <a:pt x="86605" y="56844"/>
                </a:lnTo>
                <a:lnTo>
                  <a:pt x="86472" y="57100"/>
                </a:lnTo>
                <a:lnTo>
                  <a:pt x="86266" y="57105"/>
                </a:lnTo>
                <a:lnTo>
                  <a:pt x="86100" y="57233"/>
                </a:lnTo>
                <a:lnTo>
                  <a:pt x="85850" y="57227"/>
                </a:lnTo>
                <a:lnTo>
                  <a:pt x="85672" y="57300"/>
                </a:lnTo>
                <a:lnTo>
                  <a:pt x="85638" y="57400"/>
                </a:lnTo>
                <a:lnTo>
                  <a:pt x="85494" y="57400"/>
                </a:lnTo>
                <a:lnTo>
                  <a:pt x="85455" y="57238"/>
                </a:lnTo>
                <a:lnTo>
                  <a:pt x="85605" y="57050"/>
                </a:lnTo>
                <a:lnTo>
                  <a:pt x="85577" y="56911"/>
                </a:lnTo>
                <a:lnTo>
                  <a:pt x="85472" y="56838"/>
                </a:lnTo>
                <a:lnTo>
                  <a:pt x="85666" y="56538"/>
                </a:lnTo>
                <a:lnTo>
                  <a:pt x="85788" y="56488"/>
                </a:lnTo>
                <a:lnTo>
                  <a:pt x="85955" y="56583"/>
                </a:lnTo>
                <a:lnTo>
                  <a:pt x="86105" y="56677"/>
                </a:lnTo>
                <a:lnTo>
                  <a:pt x="86244" y="56600"/>
                </a:lnTo>
                <a:lnTo>
                  <a:pt x="86405" y="56583"/>
                </a:lnTo>
                <a:lnTo>
                  <a:pt x="86622" y="56366"/>
                </a:lnTo>
                <a:lnTo>
                  <a:pt x="86700" y="56105"/>
                </a:lnTo>
                <a:lnTo>
                  <a:pt x="86611" y="55933"/>
                </a:lnTo>
                <a:lnTo>
                  <a:pt x="86455" y="55761"/>
                </a:lnTo>
                <a:lnTo>
                  <a:pt x="86194" y="55666"/>
                </a:lnTo>
                <a:lnTo>
                  <a:pt x="86077" y="55461"/>
                </a:lnTo>
                <a:lnTo>
                  <a:pt x="86066" y="55272"/>
                </a:lnTo>
                <a:lnTo>
                  <a:pt x="85983" y="55144"/>
                </a:lnTo>
                <a:lnTo>
                  <a:pt x="85988" y="54950"/>
                </a:lnTo>
                <a:lnTo>
                  <a:pt x="85727" y="54916"/>
                </a:lnTo>
                <a:lnTo>
                  <a:pt x="85688" y="54838"/>
                </a:lnTo>
                <a:lnTo>
                  <a:pt x="85533" y="54744"/>
                </a:lnTo>
                <a:lnTo>
                  <a:pt x="85483" y="54561"/>
                </a:lnTo>
                <a:lnTo>
                  <a:pt x="85688" y="54466"/>
                </a:lnTo>
                <a:lnTo>
                  <a:pt x="85783" y="54605"/>
                </a:lnTo>
                <a:lnTo>
                  <a:pt x="85894" y="54533"/>
                </a:lnTo>
                <a:lnTo>
                  <a:pt x="85933" y="54372"/>
                </a:lnTo>
                <a:lnTo>
                  <a:pt x="86177" y="54233"/>
                </a:lnTo>
                <a:lnTo>
                  <a:pt x="85816" y="54161"/>
                </a:lnTo>
                <a:lnTo>
                  <a:pt x="85672" y="53977"/>
                </a:lnTo>
                <a:lnTo>
                  <a:pt x="85505" y="53972"/>
                </a:lnTo>
                <a:lnTo>
                  <a:pt x="85483" y="53883"/>
                </a:lnTo>
                <a:lnTo>
                  <a:pt x="85261" y="53822"/>
                </a:lnTo>
                <a:lnTo>
                  <a:pt x="85150" y="54077"/>
                </a:lnTo>
                <a:lnTo>
                  <a:pt x="85066" y="54105"/>
                </a:lnTo>
                <a:lnTo>
                  <a:pt x="85066" y="53938"/>
                </a:lnTo>
                <a:lnTo>
                  <a:pt x="85255" y="53466"/>
                </a:lnTo>
                <a:lnTo>
                  <a:pt x="85488" y="53072"/>
                </a:lnTo>
                <a:lnTo>
                  <a:pt x="85511" y="52955"/>
                </a:lnTo>
                <a:lnTo>
                  <a:pt x="85655" y="52566"/>
                </a:lnTo>
                <a:lnTo>
                  <a:pt x="85661" y="52283"/>
                </a:lnTo>
                <a:lnTo>
                  <a:pt x="85744" y="52127"/>
                </a:lnTo>
                <a:lnTo>
                  <a:pt x="85655" y="51966"/>
                </a:lnTo>
                <a:lnTo>
                  <a:pt x="85411" y="52111"/>
                </a:lnTo>
                <a:lnTo>
                  <a:pt x="85261" y="52000"/>
                </a:lnTo>
                <a:lnTo>
                  <a:pt x="85166" y="52061"/>
                </a:lnTo>
                <a:lnTo>
                  <a:pt x="85138" y="52227"/>
                </a:lnTo>
                <a:lnTo>
                  <a:pt x="84994" y="52188"/>
                </a:lnTo>
                <a:lnTo>
                  <a:pt x="84661" y="51800"/>
                </a:lnTo>
                <a:lnTo>
                  <a:pt x="84633" y="51594"/>
                </a:lnTo>
                <a:lnTo>
                  <a:pt x="84516" y="51416"/>
                </a:lnTo>
                <a:lnTo>
                  <a:pt x="84394" y="51350"/>
                </a:lnTo>
                <a:lnTo>
                  <a:pt x="84444" y="51022"/>
                </a:lnTo>
                <a:lnTo>
                  <a:pt x="84694" y="50905"/>
                </a:lnTo>
                <a:lnTo>
                  <a:pt x="84750" y="50766"/>
                </a:lnTo>
                <a:lnTo>
                  <a:pt x="84666" y="50600"/>
                </a:lnTo>
                <a:lnTo>
                  <a:pt x="84650" y="50300"/>
                </a:lnTo>
                <a:lnTo>
                  <a:pt x="84488" y="50338"/>
                </a:lnTo>
                <a:lnTo>
                  <a:pt x="84344" y="50505"/>
                </a:lnTo>
                <a:lnTo>
                  <a:pt x="84333" y="50927"/>
                </a:lnTo>
                <a:lnTo>
                  <a:pt x="84183" y="51172"/>
                </a:lnTo>
                <a:lnTo>
                  <a:pt x="84122" y="50911"/>
                </a:lnTo>
                <a:lnTo>
                  <a:pt x="83983" y="50794"/>
                </a:lnTo>
                <a:lnTo>
                  <a:pt x="83922" y="50855"/>
                </a:lnTo>
                <a:lnTo>
                  <a:pt x="83900" y="51038"/>
                </a:lnTo>
                <a:lnTo>
                  <a:pt x="83772" y="51088"/>
                </a:lnTo>
                <a:lnTo>
                  <a:pt x="83727" y="51400"/>
                </a:lnTo>
                <a:lnTo>
                  <a:pt x="83944" y="51727"/>
                </a:lnTo>
                <a:lnTo>
                  <a:pt x="84100" y="51700"/>
                </a:lnTo>
                <a:lnTo>
                  <a:pt x="84311" y="52227"/>
                </a:lnTo>
                <a:lnTo>
                  <a:pt x="84450" y="52388"/>
                </a:lnTo>
                <a:lnTo>
                  <a:pt x="84366" y="52672"/>
                </a:lnTo>
                <a:lnTo>
                  <a:pt x="84344" y="52911"/>
                </a:lnTo>
                <a:lnTo>
                  <a:pt x="84161" y="53216"/>
                </a:lnTo>
                <a:lnTo>
                  <a:pt x="83977" y="53361"/>
                </a:lnTo>
                <a:lnTo>
                  <a:pt x="83366" y="53350"/>
                </a:lnTo>
                <a:lnTo>
                  <a:pt x="83288" y="53272"/>
                </a:lnTo>
                <a:lnTo>
                  <a:pt x="83050" y="53288"/>
                </a:lnTo>
                <a:lnTo>
                  <a:pt x="82772" y="53100"/>
                </a:lnTo>
                <a:lnTo>
                  <a:pt x="82838" y="52988"/>
                </a:lnTo>
                <a:lnTo>
                  <a:pt x="82838" y="52722"/>
                </a:lnTo>
                <a:lnTo>
                  <a:pt x="82405" y="52727"/>
                </a:lnTo>
                <a:lnTo>
                  <a:pt x="81955" y="52483"/>
                </a:lnTo>
                <a:lnTo>
                  <a:pt x="81572" y="52450"/>
                </a:lnTo>
                <a:lnTo>
                  <a:pt x="81755" y="52977"/>
                </a:lnTo>
                <a:lnTo>
                  <a:pt x="81883" y="53300"/>
                </a:lnTo>
                <a:lnTo>
                  <a:pt x="81827" y="53366"/>
                </a:lnTo>
                <a:lnTo>
                  <a:pt x="81605" y="53355"/>
                </a:lnTo>
                <a:lnTo>
                  <a:pt x="81483" y="53061"/>
                </a:lnTo>
                <a:lnTo>
                  <a:pt x="81255" y="52800"/>
                </a:lnTo>
                <a:lnTo>
                  <a:pt x="81161" y="52755"/>
                </a:lnTo>
                <a:lnTo>
                  <a:pt x="81088" y="52544"/>
                </a:lnTo>
                <a:lnTo>
                  <a:pt x="80827" y="52244"/>
                </a:lnTo>
                <a:lnTo>
                  <a:pt x="80627" y="51983"/>
                </a:lnTo>
                <a:lnTo>
                  <a:pt x="80588" y="51833"/>
                </a:lnTo>
                <a:lnTo>
                  <a:pt x="80394" y="51788"/>
                </a:lnTo>
                <a:lnTo>
                  <a:pt x="80172" y="51477"/>
                </a:lnTo>
                <a:lnTo>
                  <a:pt x="80000" y="51405"/>
                </a:lnTo>
                <a:lnTo>
                  <a:pt x="79922" y="51283"/>
                </a:lnTo>
                <a:lnTo>
                  <a:pt x="79700" y="51155"/>
                </a:lnTo>
                <a:lnTo>
                  <a:pt x="79750" y="51383"/>
                </a:lnTo>
                <a:lnTo>
                  <a:pt x="80277" y="51833"/>
                </a:lnTo>
                <a:lnTo>
                  <a:pt x="80394" y="52061"/>
                </a:lnTo>
                <a:lnTo>
                  <a:pt x="80588" y="52305"/>
                </a:lnTo>
                <a:lnTo>
                  <a:pt x="80794" y="52455"/>
                </a:lnTo>
                <a:lnTo>
                  <a:pt x="80877" y="52666"/>
                </a:lnTo>
                <a:lnTo>
                  <a:pt x="80733" y="52861"/>
                </a:lnTo>
                <a:lnTo>
                  <a:pt x="80638" y="52766"/>
                </a:lnTo>
                <a:lnTo>
                  <a:pt x="80500" y="52916"/>
                </a:lnTo>
                <a:lnTo>
                  <a:pt x="80111" y="52650"/>
                </a:lnTo>
                <a:lnTo>
                  <a:pt x="79961" y="52694"/>
                </a:lnTo>
                <a:lnTo>
                  <a:pt x="79833" y="52466"/>
                </a:lnTo>
                <a:lnTo>
                  <a:pt x="79583" y="52372"/>
                </a:lnTo>
                <a:lnTo>
                  <a:pt x="79483" y="52122"/>
                </a:lnTo>
                <a:lnTo>
                  <a:pt x="79038" y="52188"/>
                </a:lnTo>
                <a:lnTo>
                  <a:pt x="78805" y="52327"/>
                </a:lnTo>
                <a:lnTo>
                  <a:pt x="78605" y="52144"/>
                </a:lnTo>
                <a:lnTo>
                  <a:pt x="78311" y="52077"/>
                </a:lnTo>
                <a:lnTo>
                  <a:pt x="78061" y="52100"/>
                </a:lnTo>
                <a:lnTo>
                  <a:pt x="77916" y="51894"/>
                </a:lnTo>
                <a:lnTo>
                  <a:pt x="77600" y="51672"/>
                </a:lnTo>
                <a:lnTo>
                  <a:pt x="77588" y="51488"/>
                </a:lnTo>
                <a:lnTo>
                  <a:pt x="77983" y="51100"/>
                </a:lnTo>
                <a:lnTo>
                  <a:pt x="78138" y="51016"/>
                </a:lnTo>
                <a:lnTo>
                  <a:pt x="78127" y="50900"/>
                </a:lnTo>
                <a:lnTo>
                  <a:pt x="77950" y="50911"/>
                </a:lnTo>
                <a:lnTo>
                  <a:pt x="77711" y="51177"/>
                </a:lnTo>
                <a:lnTo>
                  <a:pt x="77522" y="51416"/>
                </a:lnTo>
                <a:lnTo>
                  <a:pt x="77383" y="51466"/>
                </a:lnTo>
                <a:lnTo>
                  <a:pt x="77161" y="51272"/>
                </a:lnTo>
                <a:lnTo>
                  <a:pt x="76905" y="51222"/>
                </a:lnTo>
                <a:lnTo>
                  <a:pt x="76794" y="51266"/>
                </a:lnTo>
                <a:lnTo>
                  <a:pt x="77027" y="51438"/>
                </a:lnTo>
                <a:lnTo>
                  <a:pt x="76894" y="51544"/>
                </a:lnTo>
                <a:lnTo>
                  <a:pt x="76533" y="51522"/>
                </a:lnTo>
                <a:lnTo>
                  <a:pt x="76200" y="51211"/>
                </a:lnTo>
                <a:lnTo>
                  <a:pt x="76150" y="50811"/>
                </a:lnTo>
                <a:lnTo>
                  <a:pt x="75911" y="50622"/>
                </a:lnTo>
                <a:lnTo>
                  <a:pt x="75950" y="50372"/>
                </a:lnTo>
                <a:lnTo>
                  <a:pt x="76416" y="50116"/>
                </a:lnTo>
                <a:lnTo>
                  <a:pt x="76527" y="49933"/>
                </a:lnTo>
                <a:lnTo>
                  <a:pt x="76438" y="49866"/>
                </a:lnTo>
                <a:lnTo>
                  <a:pt x="76227" y="50038"/>
                </a:lnTo>
                <a:lnTo>
                  <a:pt x="75905" y="50083"/>
                </a:lnTo>
                <a:lnTo>
                  <a:pt x="75777" y="50394"/>
                </a:lnTo>
                <a:lnTo>
                  <a:pt x="75644" y="50427"/>
                </a:lnTo>
                <a:lnTo>
                  <a:pt x="75588" y="50211"/>
                </a:lnTo>
                <a:lnTo>
                  <a:pt x="75655" y="49977"/>
                </a:lnTo>
                <a:lnTo>
                  <a:pt x="75544" y="49866"/>
                </a:lnTo>
                <a:lnTo>
                  <a:pt x="75405" y="49905"/>
                </a:lnTo>
                <a:lnTo>
                  <a:pt x="75355" y="50094"/>
                </a:lnTo>
                <a:lnTo>
                  <a:pt x="75394" y="50250"/>
                </a:lnTo>
                <a:lnTo>
                  <a:pt x="75327" y="50405"/>
                </a:lnTo>
                <a:lnTo>
                  <a:pt x="75133" y="50338"/>
                </a:lnTo>
                <a:lnTo>
                  <a:pt x="74966" y="50138"/>
                </a:lnTo>
                <a:lnTo>
                  <a:pt x="74744" y="50083"/>
                </a:lnTo>
                <a:lnTo>
                  <a:pt x="74561" y="50138"/>
                </a:lnTo>
                <a:lnTo>
                  <a:pt x="74538" y="50316"/>
                </a:lnTo>
                <a:lnTo>
                  <a:pt x="74388" y="50327"/>
                </a:lnTo>
                <a:lnTo>
                  <a:pt x="74211" y="50094"/>
                </a:lnTo>
                <a:lnTo>
                  <a:pt x="74138" y="49855"/>
                </a:lnTo>
                <a:lnTo>
                  <a:pt x="74216" y="49872"/>
                </a:lnTo>
                <a:lnTo>
                  <a:pt x="74355" y="49977"/>
                </a:lnTo>
                <a:lnTo>
                  <a:pt x="74350" y="49872"/>
                </a:lnTo>
                <a:lnTo>
                  <a:pt x="74088" y="49605"/>
                </a:lnTo>
                <a:lnTo>
                  <a:pt x="73766" y="49405"/>
                </a:lnTo>
                <a:lnTo>
                  <a:pt x="73727" y="49155"/>
                </a:lnTo>
                <a:lnTo>
                  <a:pt x="73772" y="48833"/>
                </a:lnTo>
                <a:lnTo>
                  <a:pt x="73733" y="48472"/>
                </a:lnTo>
                <a:lnTo>
                  <a:pt x="73611" y="48022"/>
                </a:lnTo>
                <a:lnTo>
                  <a:pt x="73694" y="47811"/>
                </a:lnTo>
                <a:lnTo>
                  <a:pt x="73861" y="47811"/>
                </a:lnTo>
                <a:lnTo>
                  <a:pt x="73861" y="47638"/>
                </a:lnTo>
                <a:lnTo>
                  <a:pt x="73761" y="47294"/>
                </a:lnTo>
                <a:lnTo>
                  <a:pt x="73800" y="47177"/>
                </a:lnTo>
                <a:lnTo>
                  <a:pt x="74061" y="47250"/>
                </a:lnTo>
                <a:lnTo>
                  <a:pt x="74155" y="47400"/>
                </a:lnTo>
                <a:lnTo>
                  <a:pt x="74611" y="47433"/>
                </a:lnTo>
                <a:lnTo>
                  <a:pt x="74844" y="47638"/>
                </a:lnTo>
                <a:lnTo>
                  <a:pt x="74927" y="47916"/>
                </a:lnTo>
                <a:lnTo>
                  <a:pt x="75411" y="48122"/>
                </a:lnTo>
                <a:lnTo>
                  <a:pt x="75850" y="48122"/>
                </a:lnTo>
                <a:lnTo>
                  <a:pt x="75983" y="48033"/>
                </a:lnTo>
                <a:lnTo>
                  <a:pt x="76372" y="48022"/>
                </a:lnTo>
                <a:lnTo>
                  <a:pt x="76200" y="47872"/>
                </a:lnTo>
                <a:lnTo>
                  <a:pt x="76161" y="47683"/>
                </a:lnTo>
                <a:lnTo>
                  <a:pt x="75800" y="47444"/>
                </a:lnTo>
                <a:lnTo>
                  <a:pt x="75761" y="47050"/>
                </a:lnTo>
                <a:lnTo>
                  <a:pt x="75405" y="47050"/>
                </a:lnTo>
                <a:lnTo>
                  <a:pt x="75094" y="46844"/>
                </a:lnTo>
                <a:lnTo>
                  <a:pt x="74883" y="46844"/>
                </a:lnTo>
                <a:lnTo>
                  <a:pt x="74566" y="46616"/>
                </a:lnTo>
                <a:lnTo>
                  <a:pt x="74300" y="46605"/>
                </a:lnTo>
                <a:lnTo>
                  <a:pt x="73811" y="46316"/>
                </a:lnTo>
                <a:lnTo>
                  <a:pt x="73683" y="46050"/>
                </a:lnTo>
                <a:lnTo>
                  <a:pt x="73783" y="45577"/>
                </a:lnTo>
                <a:lnTo>
                  <a:pt x="74011" y="45416"/>
                </a:lnTo>
                <a:lnTo>
                  <a:pt x="73988" y="45200"/>
                </a:lnTo>
                <a:lnTo>
                  <a:pt x="74077" y="44872"/>
                </a:lnTo>
                <a:lnTo>
                  <a:pt x="74300" y="44872"/>
                </a:lnTo>
                <a:lnTo>
                  <a:pt x="74438" y="44577"/>
                </a:lnTo>
                <a:lnTo>
                  <a:pt x="74438" y="44055"/>
                </a:lnTo>
                <a:lnTo>
                  <a:pt x="74527" y="43838"/>
                </a:lnTo>
                <a:lnTo>
                  <a:pt x="74727" y="43772"/>
                </a:lnTo>
                <a:lnTo>
                  <a:pt x="74794" y="43516"/>
                </a:lnTo>
                <a:lnTo>
                  <a:pt x="75161" y="43300"/>
                </a:lnTo>
                <a:lnTo>
                  <a:pt x="75383" y="43283"/>
                </a:lnTo>
                <a:lnTo>
                  <a:pt x="75444" y="43077"/>
                </a:lnTo>
                <a:lnTo>
                  <a:pt x="75350" y="43088"/>
                </a:lnTo>
                <a:lnTo>
                  <a:pt x="75222" y="43144"/>
                </a:lnTo>
                <a:lnTo>
                  <a:pt x="75194" y="42905"/>
                </a:lnTo>
                <a:lnTo>
                  <a:pt x="75472" y="42455"/>
                </a:lnTo>
                <a:lnTo>
                  <a:pt x="75677" y="42022"/>
                </a:lnTo>
                <a:lnTo>
                  <a:pt x="75777" y="41916"/>
                </a:lnTo>
                <a:lnTo>
                  <a:pt x="75988" y="41627"/>
                </a:lnTo>
                <a:lnTo>
                  <a:pt x="76188" y="41627"/>
                </a:lnTo>
                <a:lnTo>
                  <a:pt x="76288" y="41661"/>
                </a:lnTo>
                <a:lnTo>
                  <a:pt x="76405" y="41200"/>
                </a:lnTo>
                <a:lnTo>
                  <a:pt x="76533" y="41222"/>
                </a:lnTo>
                <a:lnTo>
                  <a:pt x="76638" y="41444"/>
                </a:lnTo>
                <a:lnTo>
                  <a:pt x="76777" y="41244"/>
                </a:lnTo>
                <a:lnTo>
                  <a:pt x="76677" y="41050"/>
                </a:lnTo>
                <a:lnTo>
                  <a:pt x="76994" y="40511"/>
                </a:lnTo>
                <a:lnTo>
                  <a:pt x="77211" y="40522"/>
                </a:lnTo>
                <a:lnTo>
                  <a:pt x="77194" y="40255"/>
                </a:lnTo>
                <a:lnTo>
                  <a:pt x="77422" y="39911"/>
                </a:lnTo>
                <a:lnTo>
                  <a:pt x="77711" y="39900"/>
                </a:lnTo>
                <a:lnTo>
                  <a:pt x="77877" y="39644"/>
                </a:lnTo>
                <a:lnTo>
                  <a:pt x="78088" y="39655"/>
                </a:lnTo>
                <a:lnTo>
                  <a:pt x="78255" y="39750"/>
                </a:lnTo>
                <a:lnTo>
                  <a:pt x="78172" y="39483"/>
                </a:lnTo>
                <a:lnTo>
                  <a:pt x="78238" y="39205"/>
                </a:lnTo>
                <a:lnTo>
                  <a:pt x="78727" y="38966"/>
                </a:lnTo>
                <a:lnTo>
                  <a:pt x="79194" y="38527"/>
                </a:lnTo>
                <a:lnTo>
                  <a:pt x="79944" y="38261"/>
                </a:lnTo>
                <a:lnTo>
                  <a:pt x="80438" y="38227"/>
                </a:lnTo>
                <a:lnTo>
                  <a:pt x="80644" y="38138"/>
                </a:lnTo>
                <a:lnTo>
                  <a:pt x="81005" y="38216"/>
                </a:lnTo>
                <a:lnTo>
                  <a:pt x="81216" y="38138"/>
                </a:lnTo>
                <a:lnTo>
                  <a:pt x="81361" y="38205"/>
                </a:lnTo>
                <a:lnTo>
                  <a:pt x="81800" y="38216"/>
                </a:lnTo>
                <a:lnTo>
                  <a:pt x="82088" y="38433"/>
                </a:lnTo>
                <a:lnTo>
                  <a:pt x="82666" y="38733"/>
                </a:lnTo>
                <a:lnTo>
                  <a:pt x="82705" y="38916"/>
                </a:lnTo>
                <a:lnTo>
                  <a:pt x="82633" y="39150"/>
                </a:lnTo>
                <a:lnTo>
                  <a:pt x="82288" y="39311"/>
                </a:lnTo>
                <a:lnTo>
                  <a:pt x="81838" y="39505"/>
                </a:lnTo>
                <a:lnTo>
                  <a:pt x="81572" y="39494"/>
                </a:lnTo>
                <a:lnTo>
                  <a:pt x="81444" y="39716"/>
                </a:lnTo>
                <a:lnTo>
                  <a:pt x="81216" y="40027"/>
                </a:lnTo>
                <a:lnTo>
                  <a:pt x="80916" y="40116"/>
                </a:lnTo>
                <a:lnTo>
                  <a:pt x="80411" y="40638"/>
                </a:lnTo>
                <a:lnTo>
                  <a:pt x="79922" y="41294"/>
                </a:lnTo>
                <a:lnTo>
                  <a:pt x="79511" y="41583"/>
                </a:lnTo>
                <a:lnTo>
                  <a:pt x="79355" y="41672"/>
                </a:lnTo>
                <a:lnTo>
                  <a:pt x="79094" y="42244"/>
                </a:lnTo>
                <a:lnTo>
                  <a:pt x="79050" y="42583"/>
                </a:lnTo>
                <a:lnTo>
                  <a:pt x="79161" y="42872"/>
                </a:lnTo>
                <a:lnTo>
                  <a:pt x="79311" y="43077"/>
                </a:lnTo>
                <a:lnTo>
                  <a:pt x="79311" y="43333"/>
                </a:lnTo>
                <a:lnTo>
                  <a:pt x="79083" y="43461"/>
                </a:lnTo>
                <a:lnTo>
                  <a:pt x="78883" y="43750"/>
                </a:lnTo>
                <a:lnTo>
                  <a:pt x="78633" y="44055"/>
                </a:lnTo>
                <a:lnTo>
                  <a:pt x="78616" y="44355"/>
                </a:lnTo>
                <a:lnTo>
                  <a:pt x="78450" y="44727"/>
                </a:lnTo>
                <a:lnTo>
                  <a:pt x="78311" y="44833"/>
                </a:lnTo>
                <a:lnTo>
                  <a:pt x="78288" y="45061"/>
                </a:lnTo>
                <a:lnTo>
                  <a:pt x="78416" y="45316"/>
                </a:lnTo>
                <a:lnTo>
                  <a:pt x="78477" y="45750"/>
                </a:lnTo>
                <a:lnTo>
                  <a:pt x="78577" y="45944"/>
                </a:lnTo>
                <a:lnTo>
                  <a:pt x="78577" y="46327"/>
                </a:lnTo>
                <a:lnTo>
                  <a:pt x="78816" y="46672"/>
                </a:lnTo>
                <a:lnTo>
                  <a:pt x="78866" y="46822"/>
                </a:lnTo>
                <a:lnTo>
                  <a:pt x="79122" y="46983"/>
                </a:lnTo>
                <a:lnTo>
                  <a:pt x="79122" y="47283"/>
                </a:lnTo>
                <a:lnTo>
                  <a:pt x="79016" y="47550"/>
                </a:lnTo>
                <a:lnTo>
                  <a:pt x="78927" y="47305"/>
                </a:lnTo>
                <a:lnTo>
                  <a:pt x="78783" y="47305"/>
                </a:lnTo>
                <a:lnTo>
                  <a:pt x="78766" y="47444"/>
                </a:lnTo>
                <a:lnTo>
                  <a:pt x="78600" y="47466"/>
                </a:lnTo>
                <a:lnTo>
                  <a:pt x="78416" y="47538"/>
                </a:lnTo>
                <a:lnTo>
                  <a:pt x="78283" y="47600"/>
                </a:lnTo>
                <a:lnTo>
                  <a:pt x="78388" y="47672"/>
                </a:lnTo>
                <a:lnTo>
                  <a:pt x="78555" y="47894"/>
                </a:lnTo>
                <a:lnTo>
                  <a:pt x="78750" y="47866"/>
                </a:lnTo>
                <a:lnTo>
                  <a:pt x="78805" y="47811"/>
                </a:lnTo>
                <a:lnTo>
                  <a:pt x="78894" y="47916"/>
                </a:lnTo>
                <a:lnTo>
                  <a:pt x="78688" y="48138"/>
                </a:lnTo>
                <a:lnTo>
                  <a:pt x="78583" y="48561"/>
                </a:lnTo>
                <a:lnTo>
                  <a:pt x="78577" y="48838"/>
                </a:lnTo>
                <a:lnTo>
                  <a:pt x="78505" y="49005"/>
                </a:lnTo>
                <a:lnTo>
                  <a:pt x="78844" y="48650"/>
                </a:lnTo>
                <a:lnTo>
                  <a:pt x="78844" y="48450"/>
                </a:lnTo>
                <a:lnTo>
                  <a:pt x="79133" y="47900"/>
                </a:lnTo>
                <a:lnTo>
                  <a:pt x="79272" y="47766"/>
                </a:lnTo>
                <a:lnTo>
                  <a:pt x="79344" y="47222"/>
                </a:lnTo>
                <a:lnTo>
                  <a:pt x="79461" y="47038"/>
                </a:lnTo>
                <a:lnTo>
                  <a:pt x="79700" y="46861"/>
                </a:lnTo>
                <a:lnTo>
                  <a:pt x="79700" y="46583"/>
                </a:lnTo>
                <a:lnTo>
                  <a:pt x="79622" y="46400"/>
                </a:lnTo>
                <a:lnTo>
                  <a:pt x="79672" y="46211"/>
                </a:lnTo>
                <a:lnTo>
                  <a:pt x="79500" y="46077"/>
                </a:lnTo>
                <a:lnTo>
                  <a:pt x="79327" y="46038"/>
                </a:lnTo>
                <a:lnTo>
                  <a:pt x="79316" y="45666"/>
                </a:lnTo>
                <a:lnTo>
                  <a:pt x="79261" y="45572"/>
                </a:lnTo>
                <a:lnTo>
                  <a:pt x="79244" y="45205"/>
                </a:lnTo>
                <a:lnTo>
                  <a:pt x="79094" y="44905"/>
                </a:lnTo>
                <a:lnTo>
                  <a:pt x="79061" y="44616"/>
                </a:lnTo>
                <a:lnTo>
                  <a:pt x="79183" y="44538"/>
                </a:lnTo>
                <a:lnTo>
                  <a:pt x="79272" y="44755"/>
                </a:lnTo>
                <a:lnTo>
                  <a:pt x="79394" y="44638"/>
                </a:lnTo>
                <a:lnTo>
                  <a:pt x="79672" y="44544"/>
                </a:lnTo>
                <a:lnTo>
                  <a:pt x="79827" y="44333"/>
                </a:lnTo>
                <a:lnTo>
                  <a:pt x="79766" y="44144"/>
                </a:lnTo>
                <a:lnTo>
                  <a:pt x="79911" y="43894"/>
                </a:lnTo>
                <a:lnTo>
                  <a:pt x="80122" y="43966"/>
                </a:lnTo>
                <a:lnTo>
                  <a:pt x="80294" y="44350"/>
                </a:lnTo>
                <a:lnTo>
                  <a:pt x="80216" y="44527"/>
                </a:lnTo>
                <a:lnTo>
                  <a:pt x="80344" y="44633"/>
                </a:lnTo>
                <a:lnTo>
                  <a:pt x="80527" y="44405"/>
                </a:lnTo>
                <a:lnTo>
                  <a:pt x="80527" y="44138"/>
                </a:lnTo>
                <a:lnTo>
                  <a:pt x="80716" y="43894"/>
                </a:lnTo>
                <a:lnTo>
                  <a:pt x="80894" y="43894"/>
                </a:lnTo>
                <a:lnTo>
                  <a:pt x="80866" y="43733"/>
                </a:lnTo>
                <a:lnTo>
                  <a:pt x="80972" y="43633"/>
                </a:lnTo>
                <a:lnTo>
                  <a:pt x="81222" y="43550"/>
                </a:lnTo>
                <a:lnTo>
                  <a:pt x="81133" y="43388"/>
                </a:lnTo>
                <a:lnTo>
                  <a:pt x="80944" y="43355"/>
                </a:lnTo>
                <a:lnTo>
                  <a:pt x="80500" y="43700"/>
                </a:lnTo>
                <a:lnTo>
                  <a:pt x="80305" y="43688"/>
                </a:lnTo>
                <a:lnTo>
                  <a:pt x="80227" y="43400"/>
                </a:lnTo>
                <a:lnTo>
                  <a:pt x="80077" y="43238"/>
                </a:lnTo>
                <a:lnTo>
                  <a:pt x="80100" y="43066"/>
                </a:lnTo>
                <a:lnTo>
                  <a:pt x="80388" y="42961"/>
                </a:lnTo>
                <a:lnTo>
                  <a:pt x="80216" y="42711"/>
                </a:lnTo>
                <a:lnTo>
                  <a:pt x="80316" y="42305"/>
                </a:lnTo>
                <a:lnTo>
                  <a:pt x="80516" y="41905"/>
                </a:lnTo>
                <a:lnTo>
                  <a:pt x="80544" y="41683"/>
                </a:lnTo>
                <a:lnTo>
                  <a:pt x="80755" y="41455"/>
                </a:lnTo>
                <a:lnTo>
                  <a:pt x="81083" y="41488"/>
                </a:lnTo>
                <a:lnTo>
                  <a:pt x="81311" y="41755"/>
                </a:lnTo>
                <a:lnTo>
                  <a:pt x="81338" y="41950"/>
                </a:lnTo>
                <a:lnTo>
                  <a:pt x="81711" y="42166"/>
                </a:lnTo>
                <a:lnTo>
                  <a:pt x="81877" y="42433"/>
                </a:lnTo>
                <a:lnTo>
                  <a:pt x="82138" y="42455"/>
                </a:lnTo>
                <a:lnTo>
                  <a:pt x="81927" y="42272"/>
                </a:lnTo>
                <a:lnTo>
                  <a:pt x="81877" y="42061"/>
                </a:lnTo>
                <a:lnTo>
                  <a:pt x="81488" y="41777"/>
                </a:lnTo>
                <a:lnTo>
                  <a:pt x="81422" y="41477"/>
                </a:lnTo>
                <a:lnTo>
                  <a:pt x="81350" y="41316"/>
                </a:lnTo>
                <a:lnTo>
                  <a:pt x="81061" y="41316"/>
                </a:lnTo>
                <a:lnTo>
                  <a:pt x="80944" y="41177"/>
                </a:lnTo>
                <a:lnTo>
                  <a:pt x="81033" y="41133"/>
                </a:lnTo>
                <a:lnTo>
                  <a:pt x="81505" y="41105"/>
                </a:lnTo>
                <a:lnTo>
                  <a:pt x="81583" y="40961"/>
                </a:lnTo>
                <a:lnTo>
                  <a:pt x="81705" y="40961"/>
                </a:lnTo>
                <a:lnTo>
                  <a:pt x="82127" y="41466"/>
                </a:lnTo>
                <a:lnTo>
                  <a:pt x="82494" y="41694"/>
                </a:lnTo>
                <a:lnTo>
                  <a:pt x="82622" y="41683"/>
                </a:lnTo>
                <a:lnTo>
                  <a:pt x="82288" y="41466"/>
                </a:lnTo>
                <a:lnTo>
                  <a:pt x="82050" y="41038"/>
                </a:lnTo>
                <a:lnTo>
                  <a:pt x="81733" y="40788"/>
                </a:lnTo>
                <a:lnTo>
                  <a:pt x="81716" y="40611"/>
                </a:lnTo>
                <a:lnTo>
                  <a:pt x="81827" y="40338"/>
                </a:lnTo>
                <a:lnTo>
                  <a:pt x="82227" y="40255"/>
                </a:lnTo>
                <a:lnTo>
                  <a:pt x="82366" y="40316"/>
                </a:lnTo>
                <a:lnTo>
                  <a:pt x="82327" y="40577"/>
                </a:lnTo>
                <a:lnTo>
                  <a:pt x="82366" y="40783"/>
                </a:lnTo>
                <a:lnTo>
                  <a:pt x="82483" y="40650"/>
                </a:lnTo>
                <a:lnTo>
                  <a:pt x="82477" y="40450"/>
                </a:lnTo>
                <a:lnTo>
                  <a:pt x="82633" y="40233"/>
                </a:lnTo>
                <a:lnTo>
                  <a:pt x="82944" y="40233"/>
                </a:lnTo>
                <a:lnTo>
                  <a:pt x="83094" y="40555"/>
                </a:lnTo>
                <a:lnTo>
                  <a:pt x="83211" y="40666"/>
                </a:lnTo>
                <a:lnTo>
                  <a:pt x="83316" y="41038"/>
                </a:lnTo>
                <a:lnTo>
                  <a:pt x="83438" y="40877"/>
                </a:lnTo>
                <a:lnTo>
                  <a:pt x="83438" y="40650"/>
                </a:lnTo>
                <a:lnTo>
                  <a:pt x="83183" y="40316"/>
                </a:lnTo>
                <a:lnTo>
                  <a:pt x="83261" y="40144"/>
                </a:lnTo>
                <a:lnTo>
                  <a:pt x="83950" y="39977"/>
                </a:lnTo>
                <a:lnTo>
                  <a:pt x="84350" y="39783"/>
                </a:lnTo>
                <a:lnTo>
                  <a:pt x="84688" y="39750"/>
                </a:lnTo>
                <a:lnTo>
                  <a:pt x="84994" y="39516"/>
                </a:lnTo>
                <a:lnTo>
                  <a:pt x="85388" y="39666"/>
                </a:lnTo>
                <a:lnTo>
                  <a:pt x="85827" y="39688"/>
                </a:lnTo>
                <a:lnTo>
                  <a:pt x="86250" y="39794"/>
                </a:lnTo>
                <a:lnTo>
                  <a:pt x="86283" y="39972"/>
                </a:lnTo>
                <a:lnTo>
                  <a:pt x="86211" y="40083"/>
                </a:lnTo>
                <a:lnTo>
                  <a:pt x="86150" y="40733"/>
                </a:lnTo>
                <a:lnTo>
                  <a:pt x="86088" y="40905"/>
                </a:lnTo>
                <a:lnTo>
                  <a:pt x="85905" y="41127"/>
                </a:lnTo>
                <a:lnTo>
                  <a:pt x="85722" y="41500"/>
                </a:lnTo>
                <a:lnTo>
                  <a:pt x="85788" y="41655"/>
                </a:lnTo>
                <a:lnTo>
                  <a:pt x="86033" y="41777"/>
                </a:lnTo>
                <a:lnTo>
                  <a:pt x="86138" y="42016"/>
                </a:lnTo>
                <a:lnTo>
                  <a:pt x="86088" y="42172"/>
                </a:lnTo>
                <a:lnTo>
                  <a:pt x="85711" y="42627"/>
                </a:lnTo>
                <a:lnTo>
                  <a:pt x="85638" y="42811"/>
                </a:lnTo>
                <a:lnTo>
                  <a:pt x="85611" y="43100"/>
                </a:lnTo>
                <a:lnTo>
                  <a:pt x="85827" y="43311"/>
                </a:lnTo>
                <a:lnTo>
                  <a:pt x="85816" y="43455"/>
                </a:lnTo>
                <a:lnTo>
                  <a:pt x="85638" y="43766"/>
                </a:lnTo>
                <a:lnTo>
                  <a:pt x="85433" y="43788"/>
                </a:lnTo>
                <a:lnTo>
                  <a:pt x="85244" y="44022"/>
                </a:lnTo>
                <a:lnTo>
                  <a:pt x="85000" y="44094"/>
                </a:lnTo>
                <a:lnTo>
                  <a:pt x="84816" y="44288"/>
                </a:lnTo>
                <a:lnTo>
                  <a:pt x="84644" y="44550"/>
                </a:lnTo>
                <a:lnTo>
                  <a:pt x="84466" y="44772"/>
                </a:lnTo>
                <a:lnTo>
                  <a:pt x="84655" y="44750"/>
                </a:lnTo>
                <a:lnTo>
                  <a:pt x="84944" y="44438"/>
                </a:lnTo>
                <a:lnTo>
                  <a:pt x="85294" y="44150"/>
                </a:lnTo>
                <a:lnTo>
                  <a:pt x="85433" y="44161"/>
                </a:lnTo>
                <a:lnTo>
                  <a:pt x="85550" y="44138"/>
                </a:lnTo>
                <a:lnTo>
                  <a:pt x="85372" y="44355"/>
                </a:lnTo>
                <a:lnTo>
                  <a:pt x="85311" y="44566"/>
                </a:lnTo>
                <a:lnTo>
                  <a:pt x="84922" y="44955"/>
                </a:lnTo>
                <a:lnTo>
                  <a:pt x="84666" y="45094"/>
                </a:lnTo>
                <a:lnTo>
                  <a:pt x="84644" y="45200"/>
                </a:lnTo>
                <a:lnTo>
                  <a:pt x="84666" y="45338"/>
                </a:lnTo>
                <a:lnTo>
                  <a:pt x="84627" y="45488"/>
                </a:lnTo>
                <a:lnTo>
                  <a:pt x="84488" y="45405"/>
                </a:lnTo>
                <a:lnTo>
                  <a:pt x="84305" y="45427"/>
                </a:lnTo>
                <a:lnTo>
                  <a:pt x="84316" y="45588"/>
                </a:lnTo>
                <a:lnTo>
                  <a:pt x="84438" y="45600"/>
                </a:lnTo>
                <a:lnTo>
                  <a:pt x="84550" y="45727"/>
                </a:lnTo>
                <a:lnTo>
                  <a:pt x="84527" y="45955"/>
                </a:lnTo>
                <a:lnTo>
                  <a:pt x="84311" y="46122"/>
                </a:lnTo>
                <a:lnTo>
                  <a:pt x="84538" y="46122"/>
                </a:lnTo>
                <a:lnTo>
                  <a:pt x="84650" y="45955"/>
                </a:lnTo>
                <a:lnTo>
                  <a:pt x="84844" y="45872"/>
                </a:lnTo>
                <a:lnTo>
                  <a:pt x="85022" y="45605"/>
                </a:lnTo>
                <a:lnTo>
                  <a:pt x="85027" y="45394"/>
                </a:lnTo>
                <a:lnTo>
                  <a:pt x="85277" y="45294"/>
                </a:lnTo>
                <a:lnTo>
                  <a:pt x="85383" y="45050"/>
                </a:lnTo>
                <a:lnTo>
                  <a:pt x="85461" y="45122"/>
                </a:lnTo>
                <a:lnTo>
                  <a:pt x="85461" y="45500"/>
                </a:lnTo>
                <a:lnTo>
                  <a:pt x="85616" y="45605"/>
                </a:lnTo>
                <a:lnTo>
                  <a:pt x="85616" y="45272"/>
                </a:lnTo>
                <a:lnTo>
                  <a:pt x="85544" y="44966"/>
                </a:lnTo>
                <a:lnTo>
                  <a:pt x="85600" y="44750"/>
                </a:lnTo>
                <a:lnTo>
                  <a:pt x="85722" y="44661"/>
                </a:lnTo>
                <a:lnTo>
                  <a:pt x="85977" y="44727"/>
                </a:lnTo>
                <a:lnTo>
                  <a:pt x="85944" y="45066"/>
                </a:lnTo>
                <a:lnTo>
                  <a:pt x="86027" y="45222"/>
                </a:lnTo>
                <a:lnTo>
                  <a:pt x="86166" y="45072"/>
                </a:lnTo>
                <a:lnTo>
                  <a:pt x="86455" y="44750"/>
                </a:lnTo>
                <a:lnTo>
                  <a:pt x="86538" y="45011"/>
                </a:lnTo>
                <a:lnTo>
                  <a:pt x="86716" y="45222"/>
                </a:lnTo>
                <a:lnTo>
                  <a:pt x="86633" y="45466"/>
                </a:lnTo>
                <a:lnTo>
                  <a:pt x="86294" y="45972"/>
                </a:lnTo>
                <a:lnTo>
                  <a:pt x="86027" y="46200"/>
                </a:lnTo>
                <a:lnTo>
                  <a:pt x="85900" y="46405"/>
                </a:lnTo>
                <a:lnTo>
                  <a:pt x="86155" y="46466"/>
                </a:lnTo>
                <a:lnTo>
                  <a:pt x="86400" y="46600"/>
                </a:lnTo>
                <a:lnTo>
                  <a:pt x="86577" y="46466"/>
                </a:lnTo>
                <a:lnTo>
                  <a:pt x="86427" y="46277"/>
                </a:lnTo>
                <a:lnTo>
                  <a:pt x="86544" y="45983"/>
                </a:lnTo>
                <a:lnTo>
                  <a:pt x="86766" y="45705"/>
                </a:lnTo>
                <a:lnTo>
                  <a:pt x="86955" y="46083"/>
                </a:lnTo>
                <a:lnTo>
                  <a:pt x="86961" y="46350"/>
                </a:lnTo>
                <a:lnTo>
                  <a:pt x="87033" y="46155"/>
                </a:lnTo>
                <a:lnTo>
                  <a:pt x="86994" y="45794"/>
                </a:lnTo>
                <a:lnTo>
                  <a:pt x="86855" y="45511"/>
                </a:lnTo>
                <a:lnTo>
                  <a:pt x="86844" y="44966"/>
                </a:lnTo>
                <a:lnTo>
                  <a:pt x="86955" y="44900"/>
                </a:lnTo>
                <a:lnTo>
                  <a:pt x="87238" y="45038"/>
                </a:lnTo>
                <a:lnTo>
                  <a:pt x="87183" y="45316"/>
                </a:lnTo>
                <a:lnTo>
                  <a:pt x="87094" y="45544"/>
                </a:lnTo>
                <a:lnTo>
                  <a:pt x="87238" y="45466"/>
                </a:lnTo>
                <a:lnTo>
                  <a:pt x="87461" y="45427"/>
                </a:lnTo>
                <a:lnTo>
                  <a:pt x="87911" y="45888"/>
                </a:lnTo>
                <a:lnTo>
                  <a:pt x="87911" y="46083"/>
                </a:lnTo>
                <a:lnTo>
                  <a:pt x="88216" y="46083"/>
                </a:lnTo>
                <a:lnTo>
                  <a:pt x="88416" y="46211"/>
                </a:lnTo>
                <a:lnTo>
                  <a:pt x="88544" y="46211"/>
                </a:lnTo>
                <a:lnTo>
                  <a:pt x="88416" y="45911"/>
                </a:lnTo>
                <a:lnTo>
                  <a:pt x="88227" y="45866"/>
                </a:lnTo>
                <a:lnTo>
                  <a:pt x="88150" y="45727"/>
                </a:lnTo>
                <a:lnTo>
                  <a:pt x="87650" y="45255"/>
                </a:lnTo>
                <a:lnTo>
                  <a:pt x="87461" y="45188"/>
                </a:lnTo>
                <a:lnTo>
                  <a:pt x="87372" y="45050"/>
                </a:lnTo>
                <a:lnTo>
                  <a:pt x="87650" y="44600"/>
                </a:lnTo>
                <a:lnTo>
                  <a:pt x="87961" y="44588"/>
                </a:lnTo>
                <a:lnTo>
                  <a:pt x="88216" y="44333"/>
                </a:lnTo>
                <a:lnTo>
                  <a:pt x="88627" y="44255"/>
                </a:lnTo>
                <a:lnTo>
                  <a:pt x="88966" y="44288"/>
                </a:lnTo>
                <a:lnTo>
                  <a:pt x="89077" y="44427"/>
                </a:lnTo>
                <a:lnTo>
                  <a:pt x="89211" y="44405"/>
                </a:lnTo>
                <a:lnTo>
                  <a:pt x="89588" y="44600"/>
                </a:lnTo>
                <a:lnTo>
                  <a:pt x="89611" y="44783"/>
                </a:lnTo>
                <a:lnTo>
                  <a:pt x="89833" y="44988"/>
                </a:lnTo>
                <a:lnTo>
                  <a:pt x="90000" y="45061"/>
                </a:lnTo>
                <a:lnTo>
                  <a:pt x="90027" y="45300"/>
                </a:lnTo>
                <a:lnTo>
                  <a:pt x="90166" y="45288"/>
                </a:lnTo>
                <a:lnTo>
                  <a:pt x="90227" y="45166"/>
                </a:lnTo>
                <a:lnTo>
                  <a:pt x="90444" y="45211"/>
                </a:lnTo>
                <a:lnTo>
                  <a:pt x="90544" y="45450"/>
                </a:lnTo>
                <a:lnTo>
                  <a:pt x="90844" y="45600"/>
                </a:lnTo>
                <a:lnTo>
                  <a:pt x="90855" y="45794"/>
                </a:lnTo>
                <a:lnTo>
                  <a:pt x="90833" y="45994"/>
                </a:lnTo>
                <a:lnTo>
                  <a:pt x="90905" y="46144"/>
                </a:lnTo>
                <a:lnTo>
                  <a:pt x="90933" y="46338"/>
                </a:lnTo>
                <a:lnTo>
                  <a:pt x="90694" y="46638"/>
                </a:lnTo>
                <a:lnTo>
                  <a:pt x="90477" y="46600"/>
                </a:lnTo>
                <a:lnTo>
                  <a:pt x="90227" y="46522"/>
                </a:lnTo>
                <a:lnTo>
                  <a:pt x="89838" y="46638"/>
                </a:lnTo>
                <a:lnTo>
                  <a:pt x="89422" y="47055"/>
                </a:lnTo>
                <a:lnTo>
                  <a:pt x="89888" y="46738"/>
                </a:lnTo>
                <a:lnTo>
                  <a:pt x="90333" y="46705"/>
                </a:lnTo>
                <a:lnTo>
                  <a:pt x="90427" y="46855"/>
                </a:lnTo>
                <a:lnTo>
                  <a:pt x="90233" y="47055"/>
                </a:lnTo>
                <a:lnTo>
                  <a:pt x="89938" y="47261"/>
                </a:lnTo>
                <a:lnTo>
                  <a:pt x="89627" y="47744"/>
                </a:lnTo>
                <a:lnTo>
                  <a:pt x="89411" y="47927"/>
                </a:lnTo>
                <a:lnTo>
                  <a:pt x="89261" y="47950"/>
                </a:lnTo>
                <a:lnTo>
                  <a:pt x="89222" y="48177"/>
                </a:lnTo>
                <a:lnTo>
                  <a:pt x="89361" y="48194"/>
                </a:lnTo>
                <a:lnTo>
                  <a:pt x="89861" y="47650"/>
                </a:lnTo>
                <a:lnTo>
                  <a:pt x="90066" y="47294"/>
                </a:lnTo>
                <a:lnTo>
                  <a:pt x="90427" y="47155"/>
                </a:lnTo>
                <a:lnTo>
                  <a:pt x="90711" y="46855"/>
                </a:lnTo>
                <a:lnTo>
                  <a:pt x="90994" y="46950"/>
                </a:lnTo>
                <a:lnTo>
                  <a:pt x="91116" y="47077"/>
                </a:lnTo>
                <a:lnTo>
                  <a:pt x="91300" y="47100"/>
                </a:lnTo>
                <a:lnTo>
                  <a:pt x="91300" y="47316"/>
                </a:lnTo>
                <a:lnTo>
                  <a:pt x="91194" y="47538"/>
                </a:lnTo>
                <a:lnTo>
                  <a:pt x="91211" y="47766"/>
                </a:lnTo>
                <a:lnTo>
                  <a:pt x="90911" y="47872"/>
                </a:lnTo>
                <a:lnTo>
                  <a:pt x="90772" y="48177"/>
                </a:lnTo>
                <a:lnTo>
                  <a:pt x="90483" y="48194"/>
                </a:lnTo>
                <a:lnTo>
                  <a:pt x="90361" y="48088"/>
                </a:lnTo>
                <a:lnTo>
                  <a:pt x="90105" y="48088"/>
                </a:lnTo>
                <a:lnTo>
                  <a:pt x="89966" y="48283"/>
                </a:lnTo>
                <a:lnTo>
                  <a:pt x="90250" y="48283"/>
                </a:lnTo>
                <a:lnTo>
                  <a:pt x="90305" y="48444"/>
                </a:lnTo>
                <a:lnTo>
                  <a:pt x="89833" y="48722"/>
                </a:lnTo>
                <a:lnTo>
                  <a:pt x="90011" y="48766"/>
                </a:lnTo>
                <a:lnTo>
                  <a:pt x="90166" y="48588"/>
                </a:lnTo>
                <a:lnTo>
                  <a:pt x="90466" y="48494"/>
                </a:lnTo>
                <a:lnTo>
                  <a:pt x="90622" y="48400"/>
                </a:lnTo>
                <a:lnTo>
                  <a:pt x="90661" y="48538"/>
                </a:lnTo>
                <a:lnTo>
                  <a:pt x="90555" y="48700"/>
                </a:lnTo>
                <a:lnTo>
                  <a:pt x="90266" y="48766"/>
                </a:lnTo>
                <a:lnTo>
                  <a:pt x="90011" y="48988"/>
                </a:lnTo>
                <a:lnTo>
                  <a:pt x="90211" y="48955"/>
                </a:lnTo>
                <a:lnTo>
                  <a:pt x="90288" y="49022"/>
                </a:lnTo>
                <a:lnTo>
                  <a:pt x="90138" y="49277"/>
                </a:lnTo>
                <a:lnTo>
                  <a:pt x="89850" y="49550"/>
                </a:lnTo>
                <a:lnTo>
                  <a:pt x="89650" y="49727"/>
                </a:lnTo>
                <a:lnTo>
                  <a:pt x="89833" y="49761"/>
                </a:lnTo>
                <a:lnTo>
                  <a:pt x="90150" y="49538"/>
                </a:lnTo>
                <a:lnTo>
                  <a:pt x="90366" y="49077"/>
                </a:lnTo>
                <a:lnTo>
                  <a:pt x="90544" y="48838"/>
                </a:lnTo>
                <a:lnTo>
                  <a:pt x="90966" y="48505"/>
                </a:lnTo>
                <a:lnTo>
                  <a:pt x="91033" y="48611"/>
                </a:lnTo>
                <a:lnTo>
                  <a:pt x="91033" y="48766"/>
                </a:lnTo>
                <a:lnTo>
                  <a:pt x="91261" y="48644"/>
                </a:lnTo>
                <a:lnTo>
                  <a:pt x="91300" y="48444"/>
                </a:lnTo>
                <a:lnTo>
                  <a:pt x="91638" y="48205"/>
                </a:lnTo>
                <a:lnTo>
                  <a:pt x="91822" y="48227"/>
                </a:lnTo>
                <a:lnTo>
                  <a:pt x="91800" y="48411"/>
                </a:lnTo>
                <a:lnTo>
                  <a:pt x="91383" y="48800"/>
                </a:lnTo>
                <a:lnTo>
                  <a:pt x="90911" y="49127"/>
                </a:lnTo>
                <a:lnTo>
                  <a:pt x="90727" y="49183"/>
                </a:lnTo>
                <a:lnTo>
                  <a:pt x="90727" y="49322"/>
                </a:lnTo>
                <a:lnTo>
                  <a:pt x="90844" y="49388"/>
                </a:lnTo>
                <a:lnTo>
                  <a:pt x="90705" y="49644"/>
                </a:lnTo>
                <a:lnTo>
                  <a:pt x="90650" y="49911"/>
                </a:lnTo>
                <a:lnTo>
                  <a:pt x="90733" y="49950"/>
                </a:lnTo>
                <a:lnTo>
                  <a:pt x="90894" y="49705"/>
                </a:lnTo>
                <a:lnTo>
                  <a:pt x="90950" y="49444"/>
                </a:lnTo>
                <a:lnTo>
                  <a:pt x="91322" y="49105"/>
                </a:lnTo>
                <a:lnTo>
                  <a:pt x="91611" y="48905"/>
                </a:lnTo>
                <a:lnTo>
                  <a:pt x="91600" y="49105"/>
                </a:lnTo>
                <a:lnTo>
                  <a:pt x="91638" y="49277"/>
                </a:lnTo>
                <a:lnTo>
                  <a:pt x="91500" y="49461"/>
                </a:lnTo>
                <a:lnTo>
                  <a:pt x="91166" y="49805"/>
                </a:lnTo>
                <a:lnTo>
                  <a:pt x="91127" y="49988"/>
                </a:lnTo>
                <a:lnTo>
                  <a:pt x="90916" y="50388"/>
                </a:lnTo>
                <a:lnTo>
                  <a:pt x="90772" y="50522"/>
                </a:lnTo>
                <a:lnTo>
                  <a:pt x="90788" y="50600"/>
                </a:lnTo>
                <a:lnTo>
                  <a:pt x="91038" y="50522"/>
                </a:lnTo>
                <a:lnTo>
                  <a:pt x="91144" y="50300"/>
                </a:lnTo>
                <a:lnTo>
                  <a:pt x="91483" y="49805"/>
                </a:lnTo>
                <a:lnTo>
                  <a:pt x="91694" y="49705"/>
                </a:lnTo>
                <a:lnTo>
                  <a:pt x="91805" y="49900"/>
                </a:lnTo>
                <a:lnTo>
                  <a:pt x="91872" y="49950"/>
                </a:lnTo>
                <a:lnTo>
                  <a:pt x="91866" y="50105"/>
                </a:lnTo>
                <a:lnTo>
                  <a:pt x="91677" y="50177"/>
                </a:lnTo>
                <a:lnTo>
                  <a:pt x="91438" y="50566"/>
                </a:lnTo>
                <a:lnTo>
                  <a:pt x="91372" y="50938"/>
                </a:lnTo>
                <a:lnTo>
                  <a:pt x="91472" y="50983"/>
                </a:lnTo>
                <a:lnTo>
                  <a:pt x="91577" y="50783"/>
                </a:lnTo>
                <a:lnTo>
                  <a:pt x="91627" y="50550"/>
                </a:lnTo>
                <a:lnTo>
                  <a:pt x="91811" y="50261"/>
                </a:lnTo>
                <a:lnTo>
                  <a:pt x="92094" y="50127"/>
                </a:lnTo>
                <a:lnTo>
                  <a:pt x="92094" y="49833"/>
                </a:lnTo>
                <a:lnTo>
                  <a:pt x="92205" y="49605"/>
                </a:lnTo>
                <a:lnTo>
                  <a:pt x="92416" y="49488"/>
                </a:lnTo>
                <a:lnTo>
                  <a:pt x="92444" y="49277"/>
                </a:lnTo>
                <a:lnTo>
                  <a:pt x="92516" y="49122"/>
                </a:lnTo>
                <a:lnTo>
                  <a:pt x="92644" y="49072"/>
                </a:lnTo>
                <a:lnTo>
                  <a:pt x="92766" y="48861"/>
                </a:lnTo>
                <a:lnTo>
                  <a:pt x="92783" y="48655"/>
                </a:lnTo>
                <a:lnTo>
                  <a:pt x="92894" y="48594"/>
                </a:lnTo>
                <a:lnTo>
                  <a:pt x="93105" y="49055"/>
                </a:lnTo>
                <a:lnTo>
                  <a:pt x="93300" y="49177"/>
                </a:lnTo>
                <a:lnTo>
                  <a:pt x="93538" y="49444"/>
                </a:lnTo>
                <a:lnTo>
                  <a:pt x="93594" y="49711"/>
                </a:lnTo>
                <a:lnTo>
                  <a:pt x="93650" y="49994"/>
                </a:lnTo>
                <a:lnTo>
                  <a:pt x="93905" y="50300"/>
                </a:lnTo>
                <a:lnTo>
                  <a:pt x="93922" y="50433"/>
                </a:lnTo>
                <a:lnTo>
                  <a:pt x="93744" y="50622"/>
                </a:lnTo>
                <a:lnTo>
                  <a:pt x="93483" y="50977"/>
                </a:lnTo>
                <a:lnTo>
                  <a:pt x="93322" y="50983"/>
                </a:lnTo>
                <a:lnTo>
                  <a:pt x="93138" y="50822"/>
                </a:lnTo>
                <a:lnTo>
                  <a:pt x="92905" y="50611"/>
                </a:lnTo>
                <a:lnTo>
                  <a:pt x="92777" y="50622"/>
                </a:lnTo>
                <a:lnTo>
                  <a:pt x="92655" y="50733"/>
                </a:lnTo>
                <a:lnTo>
                  <a:pt x="92488" y="50800"/>
                </a:lnTo>
                <a:lnTo>
                  <a:pt x="92366" y="51072"/>
                </a:lnTo>
                <a:lnTo>
                  <a:pt x="92166" y="51194"/>
                </a:lnTo>
                <a:lnTo>
                  <a:pt x="92005" y="51188"/>
                </a:lnTo>
                <a:lnTo>
                  <a:pt x="91855" y="51383"/>
                </a:lnTo>
                <a:lnTo>
                  <a:pt x="92155" y="51338"/>
                </a:lnTo>
                <a:lnTo>
                  <a:pt x="92294" y="51338"/>
                </a:lnTo>
                <a:lnTo>
                  <a:pt x="92355" y="51511"/>
                </a:lnTo>
                <a:lnTo>
                  <a:pt x="92150" y="51772"/>
                </a:lnTo>
                <a:lnTo>
                  <a:pt x="91916" y="51888"/>
                </a:lnTo>
                <a:lnTo>
                  <a:pt x="91700" y="52011"/>
                </a:lnTo>
                <a:lnTo>
                  <a:pt x="92022" y="52016"/>
                </a:lnTo>
                <a:lnTo>
                  <a:pt x="92250" y="51872"/>
                </a:lnTo>
                <a:lnTo>
                  <a:pt x="92544" y="51827"/>
                </a:lnTo>
                <a:lnTo>
                  <a:pt x="92755" y="51866"/>
                </a:lnTo>
                <a:lnTo>
                  <a:pt x="92994" y="51661"/>
                </a:lnTo>
                <a:lnTo>
                  <a:pt x="93238" y="51666"/>
                </a:lnTo>
                <a:lnTo>
                  <a:pt x="93400" y="51800"/>
                </a:lnTo>
                <a:lnTo>
                  <a:pt x="93427" y="51933"/>
                </a:lnTo>
                <a:lnTo>
                  <a:pt x="93383" y="52038"/>
                </a:lnTo>
                <a:lnTo>
                  <a:pt x="93488" y="51961"/>
                </a:lnTo>
                <a:lnTo>
                  <a:pt x="93561" y="51633"/>
                </a:lnTo>
                <a:lnTo>
                  <a:pt x="93538" y="51383"/>
                </a:lnTo>
                <a:lnTo>
                  <a:pt x="93694" y="51161"/>
                </a:lnTo>
                <a:lnTo>
                  <a:pt x="94088" y="50966"/>
                </a:lnTo>
                <a:lnTo>
                  <a:pt x="94161" y="51038"/>
                </a:lnTo>
                <a:lnTo>
                  <a:pt x="94122" y="51233"/>
                </a:lnTo>
                <a:lnTo>
                  <a:pt x="94200" y="51477"/>
                </a:lnTo>
                <a:lnTo>
                  <a:pt x="94072" y="51733"/>
                </a:lnTo>
                <a:lnTo>
                  <a:pt x="93833" y="52083"/>
                </a:lnTo>
                <a:lnTo>
                  <a:pt x="93555" y="52194"/>
                </a:lnTo>
                <a:lnTo>
                  <a:pt x="93361" y="52388"/>
                </a:lnTo>
                <a:lnTo>
                  <a:pt x="93311" y="52511"/>
                </a:lnTo>
                <a:lnTo>
                  <a:pt x="93061" y="52505"/>
                </a:lnTo>
                <a:lnTo>
                  <a:pt x="92905" y="52427"/>
                </a:lnTo>
                <a:lnTo>
                  <a:pt x="92750" y="52433"/>
                </a:lnTo>
                <a:lnTo>
                  <a:pt x="92605" y="52622"/>
                </a:lnTo>
                <a:lnTo>
                  <a:pt x="92566" y="52822"/>
                </a:lnTo>
                <a:lnTo>
                  <a:pt x="92316" y="53083"/>
                </a:lnTo>
                <a:lnTo>
                  <a:pt x="92283" y="53261"/>
                </a:lnTo>
                <a:lnTo>
                  <a:pt x="92211" y="53433"/>
                </a:lnTo>
                <a:lnTo>
                  <a:pt x="92344" y="53405"/>
                </a:lnTo>
                <a:lnTo>
                  <a:pt x="92661" y="53038"/>
                </a:lnTo>
                <a:lnTo>
                  <a:pt x="92855" y="52666"/>
                </a:lnTo>
                <a:lnTo>
                  <a:pt x="93005" y="52594"/>
                </a:lnTo>
                <a:lnTo>
                  <a:pt x="93077" y="52683"/>
                </a:lnTo>
                <a:lnTo>
                  <a:pt x="93183" y="52694"/>
                </a:lnTo>
                <a:lnTo>
                  <a:pt x="93211" y="52811"/>
                </a:lnTo>
                <a:lnTo>
                  <a:pt x="93083" y="52955"/>
                </a:lnTo>
                <a:lnTo>
                  <a:pt x="92922" y="53283"/>
                </a:lnTo>
                <a:lnTo>
                  <a:pt x="92583" y="53644"/>
                </a:lnTo>
                <a:lnTo>
                  <a:pt x="92372" y="53861"/>
                </a:lnTo>
                <a:lnTo>
                  <a:pt x="92383" y="53944"/>
                </a:lnTo>
                <a:lnTo>
                  <a:pt x="92816" y="53700"/>
                </a:lnTo>
                <a:lnTo>
                  <a:pt x="93272" y="53144"/>
                </a:lnTo>
                <a:lnTo>
                  <a:pt x="93455" y="52688"/>
                </a:lnTo>
                <a:lnTo>
                  <a:pt x="93500" y="52488"/>
                </a:lnTo>
                <a:lnTo>
                  <a:pt x="93611" y="52333"/>
                </a:lnTo>
                <a:lnTo>
                  <a:pt x="93761" y="52338"/>
                </a:lnTo>
                <a:lnTo>
                  <a:pt x="94161" y="52038"/>
                </a:lnTo>
                <a:lnTo>
                  <a:pt x="94511" y="51877"/>
                </a:lnTo>
                <a:lnTo>
                  <a:pt x="94694" y="51822"/>
                </a:lnTo>
                <a:lnTo>
                  <a:pt x="94716" y="51922"/>
                </a:lnTo>
                <a:lnTo>
                  <a:pt x="94616" y="52100"/>
                </a:lnTo>
                <a:lnTo>
                  <a:pt x="94333" y="52411"/>
                </a:lnTo>
                <a:lnTo>
                  <a:pt x="94061" y="52411"/>
                </a:lnTo>
                <a:lnTo>
                  <a:pt x="93905" y="52555"/>
                </a:lnTo>
                <a:lnTo>
                  <a:pt x="93866" y="52805"/>
                </a:lnTo>
                <a:lnTo>
                  <a:pt x="93933" y="52861"/>
                </a:lnTo>
                <a:lnTo>
                  <a:pt x="94111" y="52661"/>
                </a:lnTo>
                <a:lnTo>
                  <a:pt x="94388" y="52627"/>
                </a:lnTo>
                <a:lnTo>
                  <a:pt x="94633" y="52394"/>
                </a:lnTo>
                <a:lnTo>
                  <a:pt x="94827" y="52327"/>
                </a:lnTo>
                <a:lnTo>
                  <a:pt x="94961" y="52211"/>
                </a:lnTo>
                <a:lnTo>
                  <a:pt x="95155" y="52072"/>
                </a:lnTo>
                <a:lnTo>
                  <a:pt x="95344" y="52100"/>
                </a:lnTo>
                <a:lnTo>
                  <a:pt x="95455" y="52372"/>
                </a:lnTo>
                <a:lnTo>
                  <a:pt x="95755" y="52727"/>
                </a:lnTo>
                <a:lnTo>
                  <a:pt x="95905" y="52983"/>
                </a:lnTo>
                <a:lnTo>
                  <a:pt x="96116" y="53100"/>
                </a:lnTo>
                <a:lnTo>
                  <a:pt x="96166" y="53261"/>
                </a:lnTo>
                <a:lnTo>
                  <a:pt x="96133" y="53505"/>
                </a:lnTo>
                <a:lnTo>
                  <a:pt x="95861" y="53783"/>
                </a:lnTo>
                <a:lnTo>
                  <a:pt x="95755" y="53716"/>
                </a:lnTo>
                <a:lnTo>
                  <a:pt x="95777" y="53427"/>
                </a:lnTo>
                <a:lnTo>
                  <a:pt x="95611" y="53472"/>
                </a:lnTo>
                <a:lnTo>
                  <a:pt x="95561" y="53611"/>
                </a:lnTo>
                <a:lnTo>
                  <a:pt x="95444" y="53772"/>
                </a:lnTo>
                <a:lnTo>
                  <a:pt x="95266" y="53955"/>
                </a:lnTo>
                <a:lnTo>
                  <a:pt x="94833" y="53983"/>
                </a:lnTo>
                <a:lnTo>
                  <a:pt x="94638" y="54083"/>
                </a:lnTo>
                <a:lnTo>
                  <a:pt x="94350" y="54066"/>
                </a:lnTo>
                <a:lnTo>
                  <a:pt x="93983" y="54327"/>
                </a:lnTo>
                <a:lnTo>
                  <a:pt x="93750" y="54350"/>
                </a:lnTo>
                <a:lnTo>
                  <a:pt x="93377" y="54583"/>
                </a:lnTo>
                <a:lnTo>
                  <a:pt x="93622" y="54550"/>
                </a:lnTo>
                <a:lnTo>
                  <a:pt x="93750" y="54627"/>
                </a:lnTo>
                <a:lnTo>
                  <a:pt x="93672" y="54816"/>
                </a:lnTo>
                <a:lnTo>
                  <a:pt x="93333" y="54905"/>
                </a:lnTo>
                <a:lnTo>
                  <a:pt x="93233" y="55038"/>
                </a:lnTo>
                <a:lnTo>
                  <a:pt x="93688" y="54972"/>
                </a:lnTo>
                <a:lnTo>
                  <a:pt x="93961" y="54666"/>
                </a:lnTo>
                <a:lnTo>
                  <a:pt x="94361" y="54288"/>
                </a:lnTo>
                <a:lnTo>
                  <a:pt x="94655" y="54266"/>
                </a:lnTo>
                <a:lnTo>
                  <a:pt x="94866" y="54327"/>
                </a:lnTo>
                <a:lnTo>
                  <a:pt x="95055" y="54250"/>
                </a:lnTo>
                <a:lnTo>
                  <a:pt x="95227" y="54244"/>
                </a:lnTo>
                <a:lnTo>
                  <a:pt x="95238" y="54350"/>
                </a:lnTo>
                <a:lnTo>
                  <a:pt x="95216" y="54655"/>
                </a:lnTo>
                <a:lnTo>
                  <a:pt x="95033" y="54800"/>
                </a:lnTo>
                <a:lnTo>
                  <a:pt x="94794" y="54961"/>
                </a:lnTo>
                <a:lnTo>
                  <a:pt x="94650" y="54950"/>
                </a:lnTo>
                <a:lnTo>
                  <a:pt x="94438" y="55050"/>
                </a:lnTo>
                <a:lnTo>
                  <a:pt x="94283" y="55316"/>
                </a:lnTo>
                <a:lnTo>
                  <a:pt x="94061" y="55416"/>
                </a:lnTo>
                <a:lnTo>
                  <a:pt x="93850" y="55294"/>
                </a:lnTo>
                <a:lnTo>
                  <a:pt x="93700" y="55366"/>
                </a:lnTo>
                <a:lnTo>
                  <a:pt x="93466" y="55605"/>
                </a:lnTo>
                <a:lnTo>
                  <a:pt x="93611" y="55572"/>
                </a:lnTo>
                <a:lnTo>
                  <a:pt x="93844" y="55483"/>
                </a:lnTo>
                <a:lnTo>
                  <a:pt x="94033" y="55527"/>
                </a:lnTo>
                <a:lnTo>
                  <a:pt x="94166" y="55616"/>
                </a:lnTo>
                <a:lnTo>
                  <a:pt x="94444" y="55377"/>
                </a:lnTo>
                <a:lnTo>
                  <a:pt x="94616" y="55105"/>
                </a:lnTo>
                <a:lnTo>
                  <a:pt x="94855" y="55016"/>
                </a:lnTo>
                <a:lnTo>
                  <a:pt x="95033" y="55094"/>
                </a:lnTo>
                <a:lnTo>
                  <a:pt x="95272" y="55144"/>
                </a:lnTo>
                <a:lnTo>
                  <a:pt x="95450" y="54922"/>
                </a:lnTo>
                <a:lnTo>
                  <a:pt x="95711" y="54794"/>
                </a:lnTo>
                <a:lnTo>
                  <a:pt x="95805" y="54705"/>
                </a:lnTo>
                <a:lnTo>
                  <a:pt x="95805" y="54533"/>
                </a:lnTo>
                <a:lnTo>
                  <a:pt x="95716" y="54444"/>
                </a:lnTo>
                <a:lnTo>
                  <a:pt x="95872" y="54200"/>
                </a:lnTo>
                <a:lnTo>
                  <a:pt x="95883" y="54044"/>
                </a:lnTo>
                <a:lnTo>
                  <a:pt x="96061" y="53988"/>
                </a:lnTo>
                <a:lnTo>
                  <a:pt x="96116" y="54055"/>
                </a:lnTo>
                <a:lnTo>
                  <a:pt x="96233" y="54011"/>
                </a:lnTo>
                <a:lnTo>
                  <a:pt x="96311" y="54322"/>
                </a:lnTo>
                <a:lnTo>
                  <a:pt x="96561" y="54911"/>
                </a:lnTo>
                <a:lnTo>
                  <a:pt x="96627" y="55272"/>
                </a:lnTo>
                <a:lnTo>
                  <a:pt x="96772" y="55488"/>
                </a:lnTo>
                <a:lnTo>
                  <a:pt x="96722" y="55711"/>
                </a:lnTo>
                <a:lnTo>
                  <a:pt x="96605" y="55916"/>
                </a:lnTo>
                <a:lnTo>
                  <a:pt x="96311" y="55905"/>
                </a:lnTo>
                <a:lnTo>
                  <a:pt x="96133" y="55761"/>
                </a:lnTo>
                <a:lnTo>
                  <a:pt x="95755" y="55727"/>
                </a:lnTo>
                <a:lnTo>
                  <a:pt x="95555" y="55838"/>
                </a:lnTo>
                <a:lnTo>
                  <a:pt x="95338" y="56000"/>
                </a:lnTo>
                <a:lnTo>
                  <a:pt x="95177" y="56005"/>
                </a:lnTo>
                <a:lnTo>
                  <a:pt x="95088" y="55927"/>
                </a:lnTo>
                <a:lnTo>
                  <a:pt x="94872" y="55944"/>
                </a:lnTo>
                <a:lnTo>
                  <a:pt x="94705" y="56116"/>
                </a:lnTo>
                <a:lnTo>
                  <a:pt x="94288" y="56188"/>
                </a:lnTo>
                <a:lnTo>
                  <a:pt x="94472" y="56261"/>
                </a:lnTo>
                <a:lnTo>
                  <a:pt x="94944" y="56188"/>
                </a:lnTo>
                <a:lnTo>
                  <a:pt x="95188" y="56266"/>
                </a:lnTo>
                <a:lnTo>
                  <a:pt x="95561" y="56638"/>
                </a:lnTo>
                <a:lnTo>
                  <a:pt x="95750" y="56755"/>
                </a:lnTo>
                <a:lnTo>
                  <a:pt x="95894" y="56672"/>
                </a:lnTo>
                <a:lnTo>
                  <a:pt x="96044" y="56627"/>
                </a:lnTo>
                <a:lnTo>
                  <a:pt x="96177" y="56727"/>
                </a:lnTo>
                <a:lnTo>
                  <a:pt x="96400" y="56877"/>
                </a:lnTo>
                <a:lnTo>
                  <a:pt x="96677" y="56988"/>
                </a:lnTo>
                <a:lnTo>
                  <a:pt x="96711" y="57205"/>
                </a:lnTo>
                <a:lnTo>
                  <a:pt x="96838" y="57438"/>
                </a:lnTo>
                <a:lnTo>
                  <a:pt x="96850" y="57755"/>
                </a:lnTo>
                <a:lnTo>
                  <a:pt x="96744" y="57850"/>
                </a:lnTo>
                <a:lnTo>
                  <a:pt x="96555" y="57844"/>
                </a:lnTo>
                <a:lnTo>
                  <a:pt x="96427" y="57611"/>
                </a:lnTo>
                <a:lnTo>
                  <a:pt x="96333" y="57627"/>
                </a:lnTo>
                <a:lnTo>
                  <a:pt x="96211" y="57783"/>
                </a:lnTo>
                <a:lnTo>
                  <a:pt x="96083" y="57716"/>
                </a:lnTo>
                <a:lnTo>
                  <a:pt x="96000" y="57561"/>
                </a:lnTo>
                <a:lnTo>
                  <a:pt x="95855" y="57638"/>
                </a:lnTo>
                <a:lnTo>
                  <a:pt x="95683" y="57594"/>
                </a:lnTo>
                <a:lnTo>
                  <a:pt x="95361" y="57211"/>
                </a:lnTo>
                <a:lnTo>
                  <a:pt x="95233" y="57161"/>
                </a:lnTo>
                <a:lnTo>
                  <a:pt x="95055" y="57188"/>
                </a:lnTo>
                <a:lnTo>
                  <a:pt x="94827" y="57216"/>
                </a:lnTo>
                <a:lnTo>
                  <a:pt x="94622" y="57105"/>
                </a:lnTo>
                <a:lnTo>
                  <a:pt x="94700" y="57233"/>
                </a:lnTo>
                <a:lnTo>
                  <a:pt x="94966" y="57322"/>
                </a:lnTo>
                <a:lnTo>
                  <a:pt x="95177" y="57372"/>
                </a:lnTo>
                <a:lnTo>
                  <a:pt x="95111" y="57494"/>
                </a:lnTo>
                <a:lnTo>
                  <a:pt x="94777" y="57527"/>
                </a:lnTo>
                <a:lnTo>
                  <a:pt x="94650" y="57600"/>
                </a:lnTo>
                <a:lnTo>
                  <a:pt x="94344" y="57600"/>
                </a:lnTo>
                <a:lnTo>
                  <a:pt x="94122" y="57755"/>
                </a:lnTo>
                <a:lnTo>
                  <a:pt x="94166" y="57944"/>
                </a:lnTo>
                <a:lnTo>
                  <a:pt x="94288" y="57916"/>
                </a:lnTo>
                <a:lnTo>
                  <a:pt x="94355" y="57788"/>
                </a:lnTo>
                <a:lnTo>
                  <a:pt x="94694" y="57794"/>
                </a:lnTo>
                <a:lnTo>
                  <a:pt x="94905" y="57666"/>
                </a:lnTo>
                <a:lnTo>
                  <a:pt x="95116" y="57627"/>
                </a:lnTo>
                <a:lnTo>
                  <a:pt x="95255" y="57833"/>
                </a:lnTo>
                <a:lnTo>
                  <a:pt x="95261" y="57944"/>
                </a:lnTo>
                <a:lnTo>
                  <a:pt x="95422" y="58022"/>
                </a:lnTo>
                <a:lnTo>
                  <a:pt x="95450" y="58127"/>
                </a:lnTo>
                <a:lnTo>
                  <a:pt x="95383" y="58161"/>
                </a:lnTo>
                <a:lnTo>
                  <a:pt x="95127" y="58161"/>
                </a:lnTo>
                <a:lnTo>
                  <a:pt x="95005" y="58261"/>
                </a:lnTo>
                <a:lnTo>
                  <a:pt x="94888" y="58183"/>
                </a:lnTo>
                <a:lnTo>
                  <a:pt x="94822" y="58072"/>
                </a:lnTo>
                <a:lnTo>
                  <a:pt x="94672" y="58088"/>
                </a:lnTo>
                <a:lnTo>
                  <a:pt x="94600" y="58150"/>
                </a:lnTo>
                <a:lnTo>
                  <a:pt x="94800" y="58311"/>
                </a:lnTo>
                <a:lnTo>
                  <a:pt x="94994" y="58394"/>
                </a:lnTo>
                <a:lnTo>
                  <a:pt x="95100" y="58527"/>
                </a:lnTo>
                <a:lnTo>
                  <a:pt x="95094" y="58705"/>
                </a:lnTo>
                <a:lnTo>
                  <a:pt x="95183" y="58838"/>
                </a:lnTo>
                <a:lnTo>
                  <a:pt x="95044" y="58861"/>
                </a:lnTo>
                <a:lnTo>
                  <a:pt x="94511" y="58700"/>
                </a:lnTo>
                <a:lnTo>
                  <a:pt x="94188" y="58688"/>
                </a:lnTo>
                <a:lnTo>
                  <a:pt x="93677" y="58483"/>
                </a:lnTo>
                <a:lnTo>
                  <a:pt x="93472" y="58516"/>
                </a:lnTo>
                <a:lnTo>
                  <a:pt x="93538" y="58616"/>
                </a:lnTo>
                <a:lnTo>
                  <a:pt x="93838" y="58700"/>
                </a:lnTo>
                <a:lnTo>
                  <a:pt x="94550" y="59077"/>
                </a:lnTo>
                <a:lnTo>
                  <a:pt x="94583" y="59227"/>
                </a:lnTo>
                <a:lnTo>
                  <a:pt x="94466" y="59255"/>
                </a:lnTo>
                <a:lnTo>
                  <a:pt x="94077" y="59000"/>
                </a:lnTo>
                <a:lnTo>
                  <a:pt x="93961" y="59044"/>
                </a:lnTo>
                <a:lnTo>
                  <a:pt x="93766" y="59266"/>
                </a:lnTo>
                <a:lnTo>
                  <a:pt x="93950" y="59233"/>
                </a:lnTo>
                <a:lnTo>
                  <a:pt x="94066" y="59322"/>
                </a:lnTo>
                <a:lnTo>
                  <a:pt x="94216" y="59461"/>
                </a:lnTo>
                <a:lnTo>
                  <a:pt x="94305" y="59405"/>
                </a:lnTo>
                <a:lnTo>
                  <a:pt x="94427" y="59472"/>
                </a:lnTo>
                <a:lnTo>
                  <a:pt x="94444" y="59666"/>
                </a:lnTo>
                <a:lnTo>
                  <a:pt x="94533" y="59827"/>
                </a:lnTo>
                <a:lnTo>
                  <a:pt x="94633" y="59750"/>
                </a:lnTo>
                <a:lnTo>
                  <a:pt x="94666" y="59588"/>
                </a:lnTo>
                <a:lnTo>
                  <a:pt x="94894" y="59588"/>
                </a:lnTo>
                <a:lnTo>
                  <a:pt x="94872" y="59738"/>
                </a:lnTo>
                <a:lnTo>
                  <a:pt x="94783" y="59855"/>
                </a:lnTo>
                <a:lnTo>
                  <a:pt x="94783" y="59977"/>
                </a:lnTo>
                <a:lnTo>
                  <a:pt x="94933" y="59966"/>
                </a:lnTo>
                <a:lnTo>
                  <a:pt x="94944" y="59700"/>
                </a:lnTo>
                <a:lnTo>
                  <a:pt x="95133" y="59700"/>
                </a:lnTo>
                <a:lnTo>
                  <a:pt x="95400" y="59850"/>
                </a:lnTo>
                <a:lnTo>
                  <a:pt x="95650" y="59933"/>
                </a:lnTo>
                <a:lnTo>
                  <a:pt x="95861" y="59922"/>
                </a:lnTo>
                <a:lnTo>
                  <a:pt x="95766" y="60161"/>
                </a:lnTo>
                <a:lnTo>
                  <a:pt x="95727" y="60288"/>
                </a:lnTo>
                <a:lnTo>
                  <a:pt x="95488" y="60200"/>
                </a:lnTo>
                <a:lnTo>
                  <a:pt x="95338" y="60094"/>
                </a:lnTo>
                <a:lnTo>
                  <a:pt x="95033" y="60150"/>
                </a:lnTo>
                <a:lnTo>
                  <a:pt x="94616" y="60366"/>
                </a:lnTo>
                <a:lnTo>
                  <a:pt x="94605" y="60577"/>
                </a:lnTo>
                <a:lnTo>
                  <a:pt x="94783" y="60372"/>
                </a:lnTo>
                <a:lnTo>
                  <a:pt x="95111" y="60372"/>
                </a:lnTo>
                <a:lnTo>
                  <a:pt x="95350" y="60450"/>
                </a:lnTo>
                <a:lnTo>
                  <a:pt x="95133" y="60488"/>
                </a:lnTo>
                <a:lnTo>
                  <a:pt x="95050" y="60672"/>
                </a:lnTo>
                <a:lnTo>
                  <a:pt x="95222" y="60588"/>
                </a:lnTo>
                <a:lnTo>
                  <a:pt x="95561" y="60600"/>
                </a:lnTo>
                <a:lnTo>
                  <a:pt x="95677" y="60727"/>
                </a:lnTo>
                <a:lnTo>
                  <a:pt x="95611" y="60816"/>
                </a:lnTo>
                <a:lnTo>
                  <a:pt x="95838" y="60911"/>
                </a:lnTo>
                <a:lnTo>
                  <a:pt x="95938" y="61094"/>
                </a:lnTo>
                <a:lnTo>
                  <a:pt x="95861" y="61255"/>
                </a:lnTo>
                <a:lnTo>
                  <a:pt x="95727" y="61588"/>
                </a:lnTo>
                <a:lnTo>
                  <a:pt x="95761" y="61766"/>
                </a:lnTo>
                <a:lnTo>
                  <a:pt x="95850" y="61683"/>
                </a:lnTo>
                <a:lnTo>
                  <a:pt x="95877" y="61477"/>
                </a:lnTo>
                <a:lnTo>
                  <a:pt x="96055" y="61272"/>
                </a:lnTo>
                <a:lnTo>
                  <a:pt x="96244" y="61255"/>
                </a:lnTo>
                <a:lnTo>
                  <a:pt x="96288" y="61477"/>
                </a:lnTo>
                <a:lnTo>
                  <a:pt x="96188" y="61638"/>
                </a:lnTo>
                <a:lnTo>
                  <a:pt x="95933" y="62111"/>
                </a:lnTo>
                <a:lnTo>
                  <a:pt x="95822" y="62372"/>
                </a:lnTo>
                <a:lnTo>
                  <a:pt x="95822" y="62583"/>
                </a:lnTo>
                <a:lnTo>
                  <a:pt x="95950" y="62505"/>
                </a:lnTo>
                <a:lnTo>
                  <a:pt x="96138" y="62138"/>
                </a:lnTo>
                <a:lnTo>
                  <a:pt x="96138" y="61972"/>
                </a:lnTo>
                <a:lnTo>
                  <a:pt x="96266" y="61788"/>
                </a:lnTo>
                <a:lnTo>
                  <a:pt x="96522" y="61655"/>
                </a:lnTo>
                <a:lnTo>
                  <a:pt x="96500" y="61583"/>
                </a:lnTo>
                <a:lnTo>
                  <a:pt x="96594" y="61383"/>
                </a:lnTo>
                <a:lnTo>
                  <a:pt x="96788" y="61233"/>
                </a:lnTo>
                <a:lnTo>
                  <a:pt x="96855" y="61300"/>
                </a:lnTo>
                <a:lnTo>
                  <a:pt x="96788" y="61505"/>
                </a:lnTo>
                <a:lnTo>
                  <a:pt x="96538" y="61866"/>
                </a:lnTo>
                <a:lnTo>
                  <a:pt x="96422" y="62077"/>
                </a:lnTo>
                <a:lnTo>
                  <a:pt x="96411" y="62344"/>
                </a:lnTo>
                <a:lnTo>
                  <a:pt x="96438" y="62616"/>
                </a:lnTo>
                <a:lnTo>
                  <a:pt x="96550" y="62527"/>
                </a:lnTo>
                <a:lnTo>
                  <a:pt x="96533" y="62350"/>
                </a:lnTo>
                <a:lnTo>
                  <a:pt x="96561" y="62088"/>
                </a:lnTo>
                <a:lnTo>
                  <a:pt x="96733" y="61927"/>
                </a:lnTo>
                <a:lnTo>
                  <a:pt x="96877" y="61711"/>
                </a:lnTo>
                <a:lnTo>
                  <a:pt x="97200" y="61433"/>
                </a:lnTo>
                <a:lnTo>
                  <a:pt x="97405" y="61250"/>
                </a:lnTo>
                <a:lnTo>
                  <a:pt x="97466" y="61355"/>
                </a:lnTo>
                <a:lnTo>
                  <a:pt x="97450" y="61683"/>
                </a:lnTo>
                <a:lnTo>
                  <a:pt x="97333" y="61811"/>
                </a:lnTo>
                <a:lnTo>
                  <a:pt x="97033" y="61888"/>
                </a:lnTo>
                <a:lnTo>
                  <a:pt x="96994" y="62133"/>
                </a:lnTo>
                <a:lnTo>
                  <a:pt x="96894" y="62366"/>
                </a:lnTo>
                <a:lnTo>
                  <a:pt x="96972" y="62416"/>
                </a:lnTo>
                <a:lnTo>
                  <a:pt x="97061" y="62327"/>
                </a:lnTo>
                <a:lnTo>
                  <a:pt x="97183" y="62422"/>
                </a:lnTo>
                <a:lnTo>
                  <a:pt x="97322" y="62311"/>
                </a:lnTo>
                <a:lnTo>
                  <a:pt x="97638" y="62188"/>
                </a:lnTo>
                <a:lnTo>
                  <a:pt x="97727" y="62350"/>
                </a:lnTo>
                <a:lnTo>
                  <a:pt x="97811" y="62705"/>
                </a:lnTo>
                <a:lnTo>
                  <a:pt x="97788" y="62877"/>
                </a:lnTo>
                <a:lnTo>
                  <a:pt x="97583" y="62983"/>
                </a:lnTo>
                <a:lnTo>
                  <a:pt x="97588" y="63066"/>
                </a:lnTo>
                <a:lnTo>
                  <a:pt x="97744" y="63105"/>
                </a:lnTo>
                <a:lnTo>
                  <a:pt x="97872" y="63344"/>
                </a:lnTo>
                <a:lnTo>
                  <a:pt x="97677" y="63411"/>
                </a:lnTo>
                <a:lnTo>
                  <a:pt x="97511" y="63377"/>
                </a:lnTo>
                <a:lnTo>
                  <a:pt x="97677" y="63494"/>
                </a:lnTo>
                <a:lnTo>
                  <a:pt x="97900" y="63605"/>
                </a:lnTo>
                <a:lnTo>
                  <a:pt x="97372" y="63733"/>
                </a:lnTo>
                <a:lnTo>
                  <a:pt x="97111" y="63711"/>
                </a:lnTo>
                <a:lnTo>
                  <a:pt x="97238" y="63850"/>
                </a:lnTo>
                <a:lnTo>
                  <a:pt x="97500" y="63827"/>
                </a:lnTo>
                <a:lnTo>
                  <a:pt x="97855" y="63916"/>
                </a:lnTo>
                <a:lnTo>
                  <a:pt x="97966" y="63783"/>
                </a:lnTo>
                <a:lnTo>
                  <a:pt x="98216" y="63733"/>
                </a:lnTo>
                <a:lnTo>
                  <a:pt x="98277" y="63755"/>
                </a:lnTo>
                <a:lnTo>
                  <a:pt x="98077" y="64044"/>
                </a:lnTo>
                <a:lnTo>
                  <a:pt x="97966" y="64333"/>
                </a:lnTo>
                <a:lnTo>
                  <a:pt x="98205" y="64072"/>
                </a:lnTo>
                <a:lnTo>
                  <a:pt x="98416" y="64000"/>
                </a:lnTo>
                <a:lnTo>
                  <a:pt x="98572" y="63805"/>
                </a:lnTo>
                <a:lnTo>
                  <a:pt x="98833" y="63605"/>
                </a:lnTo>
                <a:lnTo>
                  <a:pt x="99033" y="63666"/>
                </a:lnTo>
                <a:lnTo>
                  <a:pt x="98983" y="63805"/>
                </a:lnTo>
                <a:lnTo>
                  <a:pt x="98822" y="64000"/>
                </a:lnTo>
                <a:lnTo>
                  <a:pt x="98716" y="64011"/>
                </a:lnTo>
                <a:lnTo>
                  <a:pt x="98588" y="64238"/>
                </a:lnTo>
                <a:lnTo>
                  <a:pt x="98472" y="64527"/>
                </a:lnTo>
                <a:lnTo>
                  <a:pt x="98166" y="64655"/>
                </a:lnTo>
                <a:lnTo>
                  <a:pt x="98038" y="64911"/>
                </a:lnTo>
                <a:lnTo>
                  <a:pt x="98050" y="65094"/>
                </a:lnTo>
                <a:lnTo>
                  <a:pt x="98205" y="65127"/>
                </a:lnTo>
                <a:lnTo>
                  <a:pt x="98405" y="64905"/>
                </a:lnTo>
                <a:lnTo>
                  <a:pt x="98405" y="64783"/>
                </a:lnTo>
                <a:lnTo>
                  <a:pt x="98672" y="64427"/>
                </a:lnTo>
                <a:lnTo>
                  <a:pt x="98911" y="64333"/>
                </a:lnTo>
                <a:lnTo>
                  <a:pt x="98894" y="64538"/>
                </a:lnTo>
                <a:lnTo>
                  <a:pt x="98716" y="64861"/>
                </a:lnTo>
                <a:lnTo>
                  <a:pt x="98683" y="65172"/>
                </a:lnTo>
                <a:lnTo>
                  <a:pt x="98605" y="65361"/>
                </a:lnTo>
                <a:lnTo>
                  <a:pt x="98750" y="65244"/>
                </a:lnTo>
                <a:lnTo>
                  <a:pt x="98944" y="64877"/>
                </a:lnTo>
                <a:lnTo>
                  <a:pt x="98950" y="64694"/>
                </a:lnTo>
                <a:lnTo>
                  <a:pt x="99050" y="64644"/>
                </a:lnTo>
                <a:lnTo>
                  <a:pt x="99127" y="64705"/>
                </a:lnTo>
                <a:lnTo>
                  <a:pt x="99161" y="65116"/>
                </a:lnTo>
                <a:lnTo>
                  <a:pt x="99300" y="65244"/>
                </a:lnTo>
                <a:lnTo>
                  <a:pt x="99388" y="65233"/>
                </a:lnTo>
                <a:lnTo>
                  <a:pt x="99350" y="64922"/>
                </a:lnTo>
                <a:lnTo>
                  <a:pt x="99450" y="64738"/>
                </a:lnTo>
                <a:lnTo>
                  <a:pt x="99788" y="64544"/>
                </a:lnTo>
                <a:lnTo>
                  <a:pt x="99861" y="64644"/>
                </a:lnTo>
                <a:lnTo>
                  <a:pt x="99738" y="64816"/>
                </a:lnTo>
                <a:lnTo>
                  <a:pt x="99816" y="64850"/>
                </a:lnTo>
                <a:lnTo>
                  <a:pt x="100038" y="64838"/>
                </a:lnTo>
                <a:lnTo>
                  <a:pt x="100166" y="65016"/>
                </a:lnTo>
                <a:lnTo>
                  <a:pt x="100066" y="65316"/>
                </a:lnTo>
                <a:lnTo>
                  <a:pt x="100294" y="65288"/>
                </a:lnTo>
                <a:lnTo>
                  <a:pt x="100383" y="65427"/>
                </a:lnTo>
                <a:lnTo>
                  <a:pt x="100405" y="65616"/>
                </a:lnTo>
                <a:lnTo>
                  <a:pt x="100566" y="65772"/>
                </a:lnTo>
                <a:lnTo>
                  <a:pt x="100600" y="65950"/>
                </a:lnTo>
                <a:lnTo>
                  <a:pt x="100533" y="66033"/>
                </a:lnTo>
                <a:lnTo>
                  <a:pt x="100422" y="66127"/>
                </a:lnTo>
                <a:lnTo>
                  <a:pt x="100138" y="66127"/>
                </a:lnTo>
                <a:lnTo>
                  <a:pt x="100150" y="65950"/>
                </a:lnTo>
                <a:lnTo>
                  <a:pt x="100033" y="65755"/>
                </a:lnTo>
                <a:lnTo>
                  <a:pt x="99888" y="65677"/>
                </a:lnTo>
                <a:lnTo>
                  <a:pt x="99805" y="65600"/>
                </a:lnTo>
                <a:lnTo>
                  <a:pt x="99677" y="65711"/>
                </a:lnTo>
                <a:lnTo>
                  <a:pt x="99538" y="65916"/>
                </a:lnTo>
                <a:lnTo>
                  <a:pt x="99716" y="65827"/>
                </a:lnTo>
                <a:lnTo>
                  <a:pt x="99850" y="65866"/>
                </a:lnTo>
                <a:lnTo>
                  <a:pt x="99938" y="65988"/>
                </a:lnTo>
                <a:lnTo>
                  <a:pt x="99850" y="66044"/>
                </a:lnTo>
                <a:lnTo>
                  <a:pt x="99972" y="66122"/>
                </a:lnTo>
                <a:lnTo>
                  <a:pt x="100027" y="66277"/>
                </a:lnTo>
                <a:lnTo>
                  <a:pt x="99916" y="66327"/>
                </a:lnTo>
                <a:lnTo>
                  <a:pt x="99716" y="66277"/>
                </a:lnTo>
                <a:lnTo>
                  <a:pt x="99566" y="66377"/>
                </a:lnTo>
                <a:lnTo>
                  <a:pt x="99655" y="66461"/>
                </a:lnTo>
                <a:lnTo>
                  <a:pt x="99994" y="66472"/>
                </a:lnTo>
                <a:lnTo>
                  <a:pt x="100122" y="66472"/>
                </a:lnTo>
                <a:lnTo>
                  <a:pt x="100144" y="66577"/>
                </a:lnTo>
                <a:lnTo>
                  <a:pt x="100016" y="66750"/>
                </a:lnTo>
                <a:lnTo>
                  <a:pt x="99800" y="66750"/>
                </a:lnTo>
                <a:lnTo>
                  <a:pt x="99611" y="66800"/>
                </a:lnTo>
                <a:lnTo>
                  <a:pt x="99344" y="66755"/>
                </a:lnTo>
                <a:lnTo>
                  <a:pt x="99127" y="66705"/>
                </a:lnTo>
                <a:lnTo>
                  <a:pt x="99188" y="66494"/>
                </a:lnTo>
                <a:lnTo>
                  <a:pt x="99172" y="66366"/>
                </a:lnTo>
                <a:lnTo>
                  <a:pt x="98988" y="66255"/>
                </a:lnTo>
                <a:lnTo>
                  <a:pt x="98916" y="66155"/>
                </a:lnTo>
                <a:lnTo>
                  <a:pt x="98800" y="66194"/>
                </a:lnTo>
                <a:lnTo>
                  <a:pt x="98822" y="66350"/>
                </a:lnTo>
                <a:lnTo>
                  <a:pt x="98944" y="66450"/>
                </a:lnTo>
                <a:lnTo>
                  <a:pt x="99005" y="66677"/>
                </a:lnTo>
                <a:lnTo>
                  <a:pt x="98966" y="66794"/>
                </a:lnTo>
                <a:lnTo>
                  <a:pt x="98777" y="66816"/>
                </a:lnTo>
                <a:lnTo>
                  <a:pt x="98583" y="66677"/>
                </a:lnTo>
                <a:lnTo>
                  <a:pt x="98544" y="66527"/>
                </a:lnTo>
                <a:lnTo>
                  <a:pt x="98505" y="66788"/>
                </a:lnTo>
                <a:lnTo>
                  <a:pt x="98644" y="66950"/>
                </a:lnTo>
                <a:lnTo>
                  <a:pt x="98916" y="66950"/>
                </a:lnTo>
                <a:lnTo>
                  <a:pt x="99055" y="67083"/>
                </a:lnTo>
                <a:lnTo>
                  <a:pt x="99205" y="67138"/>
                </a:lnTo>
                <a:lnTo>
                  <a:pt x="99238" y="67305"/>
                </a:lnTo>
                <a:lnTo>
                  <a:pt x="99161" y="67511"/>
                </a:lnTo>
                <a:lnTo>
                  <a:pt x="98772" y="67494"/>
                </a:lnTo>
                <a:lnTo>
                  <a:pt x="98683" y="67322"/>
                </a:lnTo>
                <a:lnTo>
                  <a:pt x="98438" y="67150"/>
                </a:lnTo>
                <a:lnTo>
                  <a:pt x="98322" y="67016"/>
                </a:lnTo>
                <a:lnTo>
                  <a:pt x="98250" y="67022"/>
                </a:lnTo>
                <a:lnTo>
                  <a:pt x="98316" y="67150"/>
                </a:lnTo>
                <a:lnTo>
                  <a:pt x="98583" y="67366"/>
                </a:lnTo>
                <a:lnTo>
                  <a:pt x="98688" y="67588"/>
                </a:lnTo>
                <a:lnTo>
                  <a:pt x="98683" y="67911"/>
                </a:lnTo>
                <a:lnTo>
                  <a:pt x="98588" y="68077"/>
                </a:lnTo>
                <a:lnTo>
                  <a:pt x="98472" y="68055"/>
                </a:lnTo>
                <a:lnTo>
                  <a:pt x="98400" y="67855"/>
                </a:lnTo>
                <a:lnTo>
                  <a:pt x="98233" y="67705"/>
                </a:lnTo>
                <a:lnTo>
                  <a:pt x="98050" y="67638"/>
                </a:lnTo>
                <a:lnTo>
                  <a:pt x="98088" y="67722"/>
                </a:lnTo>
                <a:lnTo>
                  <a:pt x="98183" y="67811"/>
                </a:lnTo>
                <a:lnTo>
                  <a:pt x="98177" y="68077"/>
                </a:lnTo>
                <a:lnTo>
                  <a:pt x="98172" y="68422"/>
                </a:lnTo>
                <a:lnTo>
                  <a:pt x="98100" y="68483"/>
                </a:lnTo>
                <a:lnTo>
                  <a:pt x="97966" y="68483"/>
                </a:lnTo>
                <a:lnTo>
                  <a:pt x="97877" y="68388"/>
                </a:lnTo>
                <a:lnTo>
                  <a:pt x="97894" y="68116"/>
                </a:lnTo>
                <a:lnTo>
                  <a:pt x="97788" y="68166"/>
                </a:lnTo>
                <a:lnTo>
                  <a:pt x="97750" y="68327"/>
                </a:lnTo>
                <a:lnTo>
                  <a:pt x="97566" y="68372"/>
                </a:lnTo>
                <a:lnTo>
                  <a:pt x="97444" y="68316"/>
                </a:lnTo>
                <a:lnTo>
                  <a:pt x="97483" y="68122"/>
                </a:lnTo>
                <a:lnTo>
                  <a:pt x="97416" y="67911"/>
                </a:lnTo>
                <a:lnTo>
                  <a:pt x="97400" y="67688"/>
                </a:lnTo>
                <a:lnTo>
                  <a:pt x="97316" y="67577"/>
                </a:lnTo>
                <a:lnTo>
                  <a:pt x="97277" y="67738"/>
                </a:lnTo>
                <a:lnTo>
                  <a:pt x="97277" y="68133"/>
                </a:lnTo>
                <a:lnTo>
                  <a:pt x="97161" y="68244"/>
                </a:lnTo>
                <a:lnTo>
                  <a:pt x="96983" y="68250"/>
                </a:lnTo>
                <a:lnTo>
                  <a:pt x="97050" y="68327"/>
                </a:lnTo>
                <a:lnTo>
                  <a:pt x="97194" y="68355"/>
                </a:lnTo>
                <a:lnTo>
                  <a:pt x="97233" y="68472"/>
                </a:lnTo>
                <a:lnTo>
                  <a:pt x="97116" y="68627"/>
                </a:lnTo>
                <a:lnTo>
                  <a:pt x="96961" y="68588"/>
                </a:lnTo>
                <a:lnTo>
                  <a:pt x="96888" y="68544"/>
                </a:lnTo>
                <a:lnTo>
                  <a:pt x="96866" y="68627"/>
                </a:lnTo>
                <a:lnTo>
                  <a:pt x="97022" y="68761"/>
                </a:lnTo>
                <a:lnTo>
                  <a:pt x="97133" y="68761"/>
                </a:lnTo>
                <a:lnTo>
                  <a:pt x="97161" y="68877"/>
                </a:lnTo>
                <a:lnTo>
                  <a:pt x="97133" y="69055"/>
                </a:lnTo>
                <a:lnTo>
                  <a:pt x="97022" y="69100"/>
                </a:lnTo>
                <a:lnTo>
                  <a:pt x="96994" y="69227"/>
                </a:lnTo>
                <a:lnTo>
                  <a:pt x="97077" y="69444"/>
                </a:lnTo>
                <a:lnTo>
                  <a:pt x="97077" y="69605"/>
                </a:lnTo>
                <a:lnTo>
                  <a:pt x="96994" y="69605"/>
                </a:lnTo>
                <a:lnTo>
                  <a:pt x="96883" y="69516"/>
                </a:lnTo>
                <a:lnTo>
                  <a:pt x="96827" y="69544"/>
                </a:lnTo>
                <a:lnTo>
                  <a:pt x="97000" y="69744"/>
                </a:lnTo>
                <a:lnTo>
                  <a:pt x="97027" y="69905"/>
                </a:lnTo>
                <a:lnTo>
                  <a:pt x="96994" y="70133"/>
                </a:lnTo>
                <a:lnTo>
                  <a:pt x="96727" y="70222"/>
                </a:lnTo>
                <a:lnTo>
                  <a:pt x="96661" y="70338"/>
                </a:lnTo>
                <a:lnTo>
                  <a:pt x="96555" y="70294"/>
                </a:lnTo>
                <a:lnTo>
                  <a:pt x="96533" y="70166"/>
                </a:lnTo>
                <a:lnTo>
                  <a:pt x="96472" y="70111"/>
                </a:lnTo>
                <a:lnTo>
                  <a:pt x="96488" y="69994"/>
                </a:lnTo>
                <a:lnTo>
                  <a:pt x="96338" y="69933"/>
                </a:lnTo>
                <a:lnTo>
                  <a:pt x="96311" y="69833"/>
                </a:lnTo>
                <a:lnTo>
                  <a:pt x="96405" y="69683"/>
                </a:lnTo>
                <a:lnTo>
                  <a:pt x="96405" y="69561"/>
                </a:lnTo>
                <a:lnTo>
                  <a:pt x="96327" y="69577"/>
                </a:lnTo>
                <a:lnTo>
                  <a:pt x="96138" y="69661"/>
                </a:lnTo>
                <a:lnTo>
                  <a:pt x="96077" y="69822"/>
                </a:lnTo>
                <a:lnTo>
                  <a:pt x="95988" y="69805"/>
                </a:lnTo>
                <a:lnTo>
                  <a:pt x="95861" y="69638"/>
                </a:lnTo>
                <a:lnTo>
                  <a:pt x="95950" y="69500"/>
                </a:lnTo>
                <a:lnTo>
                  <a:pt x="95855" y="69366"/>
                </a:lnTo>
                <a:lnTo>
                  <a:pt x="95855" y="69272"/>
                </a:lnTo>
                <a:lnTo>
                  <a:pt x="95950" y="69177"/>
                </a:lnTo>
                <a:lnTo>
                  <a:pt x="95961" y="69066"/>
                </a:lnTo>
                <a:lnTo>
                  <a:pt x="96000" y="68927"/>
                </a:lnTo>
                <a:lnTo>
                  <a:pt x="95950" y="68905"/>
                </a:lnTo>
                <a:lnTo>
                  <a:pt x="95811" y="69066"/>
                </a:lnTo>
                <a:lnTo>
                  <a:pt x="95700" y="69344"/>
                </a:lnTo>
                <a:lnTo>
                  <a:pt x="95550" y="69527"/>
                </a:lnTo>
                <a:lnTo>
                  <a:pt x="95505" y="69466"/>
                </a:lnTo>
                <a:lnTo>
                  <a:pt x="95500" y="69294"/>
                </a:lnTo>
                <a:lnTo>
                  <a:pt x="95400" y="69111"/>
                </a:lnTo>
                <a:lnTo>
                  <a:pt x="95350" y="68933"/>
                </a:lnTo>
                <a:lnTo>
                  <a:pt x="95438" y="68822"/>
                </a:lnTo>
                <a:lnTo>
                  <a:pt x="95683" y="68716"/>
                </a:lnTo>
                <a:lnTo>
                  <a:pt x="95688" y="68650"/>
                </a:lnTo>
                <a:lnTo>
                  <a:pt x="95822" y="68594"/>
                </a:lnTo>
                <a:lnTo>
                  <a:pt x="95772" y="68522"/>
                </a:lnTo>
                <a:lnTo>
                  <a:pt x="95572" y="68500"/>
                </a:lnTo>
                <a:lnTo>
                  <a:pt x="95405" y="68550"/>
                </a:lnTo>
                <a:lnTo>
                  <a:pt x="95227" y="68500"/>
                </a:lnTo>
                <a:lnTo>
                  <a:pt x="95177" y="68405"/>
                </a:lnTo>
                <a:lnTo>
                  <a:pt x="95233" y="68272"/>
                </a:lnTo>
                <a:lnTo>
                  <a:pt x="95444" y="68216"/>
                </a:lnTo>
                <a:lnTo>
                  <a:pt x="95622" y="67966"/>
                </a:lnTo>
                <a:lnTo>
                  <a:pt x="95505" y="68005"/>
                </a:lnTo>
                <a:lnTo>
                  <a:pt x="95338" y="68077"/>
                </a:lnTo>
                <a:lnTo>
                  <a:pt x="95227" y="68022"/>
                </a:lnTo>
                <a:lnTo>
                  <a:pt x="95205" y="67883"/>
                </a:lnTo>
                <a:lnTo>
                  <a:pt x="95338" y="67816"/>
                </a:lnTo>
                <a:lnTo>
                  <a:pt x="95522" y="67733"/>
                </a:lnTo>
                <a:lnTo>
                  <a:pt x="95711" y="67677"/>
                </a:lnTo>
                <a:lnTo>
                  <a:pt x="95550" y="67600"/>
                </a:lnTo>
                <a:lnTo>
                  <a:pt x="95350" y="67605"/>
                </a:lnTo>
                <a:lnTo>
                  <a:pt x="95216" y="67700"/>
                </a:lnTo>
                <a:lnTo>
                  <a:pt x="95127" y="67633"/>
                </a:lnTo>
                <a:lnTo>
                  <a:pt x="95144" y="67505"/>
                </a:lnTo>
                <a:lnTo>
                  <a:pt x="95355" y="67188"/>
                </a:lnTo>
                <a:lnTo>
                  <a:pt x="95483" y="67138"/>
                </a:lnTo>
                <a:lnTo>
                  <a:pt x="95761" y="67083"/>
                </a:lnTo>
                <a:lnTo>
                  <a:pt x="95977" y="66883"/>
                </a:lnTo>
                <a:lnTo>
                  <a:pt x="96155" y="66766"/>
                </a:lnTo>
                <a:lnTo>
                  <a:pt x="96261" y="66527"/>
                </a:lnTo>
                <a:lnTo>
                  <a:pt x="96461" y="66288"/>
                </a:lnTo>
                <a:lnTo>
                  <a:pt x="96572" y="66216"/>
                </a:lnTo>
                <a:lnTo>
                  <a:pt x="96550" y="66116"/>
                </a:lnTo>
                <a:lnTo>
                  <a:pt x="96438" y="66133"/>
                </a:lnTo>
                <a:lnTo>
                  <a:pt x="96188" y="66350"/>
                </a:lnTo>
                <a:lnTo>
                  <a:pt x="96044" y="66433"/>
                </a:lnTo>
                <a:lnTo>
                  <a:pt x="95933" y="66650"/>
                </a:lnTo>
                <a:lnTo>
                  <a:pt x="95611" y="66816"/>
                </a:lnTo>
                <a:lnTo>
                  <a:pt x="95438" y="66811"/>
                </a:lnTo>
                <a:lnTo>
                  <a:pt x="95083" y="67083"/>
                </a:lnTo>
                <a:lnTo>
                  <a:pt x="94827" y="67122"/>
                </a:lnTo>
                <a:lnTo>
                  <a:pt x="94650" y="67044"/>
                </a:lnTo>
                <a:lnTo>
                  <a:pt x="94661" y="66938"/>
                </a:lnTo>
                <a:lnTo>
                  <a:pt x="95022" y="66516"/>
                </a:lnTo>
                <a:lnTo>
                  <a:pt x="95305" y="66355"/>
                </a:lnTo>
                <a:lnTo>
                  <a:pt x="95377" y="66216"/>
                </a:lnTo>
                <a:lnTo>
                  <a:pt x="95477" y="66094"/>
                </a:lnTo>
                <a:lnTo>
                  <a:pt x="95455" y="65888"/>
                </a:lnTo>
                <a:lnTo>
                  <a:pt x="95266" y="66200"/>
                </a:lnTo>
                <a:lnTo>
                  <a:pt x="94744" y="66538"/>
                </a:lnTo>
                <a:lnTo>
                  <a:pt x="94577" y="66638"/>
                </a:lnTo>
                <a:lnTo>
                  <a:pt x="94450" y="66588"/>
                </a:lnTo>
                <a:lnTo>
                  <a:pt x="94388" y="66483"/>
                </a:lnTo>
                <a:lnTo>
                  <a:pt x="94422" y="66277"/>
                </a:lnTo>
                <a:lnTo>
                  <a:pt x="94350" y="66177"/>
                </a:lnTo>
                <a:lnTo>
                  <a:pt x="94205" y="66222"/>
                </a:lnTo>
                <a:lnTo>
                  <a:pt x="94077" y="66133"/>
                </a:lnTo>
                <a:lnTo>
                  <a:pt x="94144" y="66027"/>
                </a:lnTo>
                <a:lnTo>
                  <a:pt x="94277" y="65977"/>
                </a:lnTo>
                <a:lnTo>
                  <a:pt x="94277" y="65838"/>
                </a:lnTo>
                <a:lnTo>
                  <a:pt x="94177" y="65761"/>
                </a:lnTo>
                <a:lnTo>
                  <a:pt x="94044" y="65761"/>
                </a:lnTo>
                <a:lnTo>
                  <a:pt x="94016" y="65683"/>
                </a:lnTo>
                <a:lnTo>
                  <a:pt x="94050" y="65405"/>
                </a:lnTo>
                <a:lnTo>
                  <a:pt x="94144" y="65344"/>
                </a:lnTo>
                <a:lnTo>
                  <a:pt x="94150" y="65183"/>
                </a:lnTo>
                <a:lnTo>
                  <a:pt x="94000" y="65100"/>
                </a:lnTo>
                <a:lnTo>
                  <a:pt x="93900" y="64944"/>
                </a:lnTo>
                <a:lnTo>
                  <a:pt x="93844" y="64955"/>
                </a:lnTo>
                <a:lnTo>
                  <a:pt x="93838" y="65155"/>
                </a:lnTo>
                <a:lnTo>
                  <a:pt x="93883" y="65311"/>
                </a:lnTo>
                <a:lnTo>
                  <a:pt x="93672" y="65400"/>
                </a:lnTo>
                <a:lnTo>
                  <a:pt x="93550" y="65283"/>
                </a:lnTo>
                <a:lnTo>
                  <a:pt x="93411" y="65138"/>
                </a:lnTo>
                <a:lnTo>
                  <a:pt x="93177" y="65138"/>
                </a:lnTo>
                <a:lnTo>
                  <a:pt x="93433" y="65311"/>
                </a:lnTo>
                <a:lnTo>
                  <a:pt x="93583" y="65588"/>
                </a:lnTo>
                <a:lnTo>
                  <a:pt x="93622" y="65838"/>
                </a:lnTo>
                <a:lnTo>
                  <a:pt x="93450" y="65794"/>
                </a:lnTo>
                <a:lnTo>
                  <a:pt x="93405" y="65872"/>
                </a:lnTo>
                <a:lnTo>
                  <a:pt x="93438" y="65944"/>
                </a:lnTo>
                <a:lnTo>
                  <a:pt x="93238" y="65977"/>
                </a:lnTo>
                <a:lnTo>
                  <a:pt x="93111" y="65822"/>
                </a:lnTo>
                <a:lnTo>
                  <a:pt x="93044" y="65527"/>
                </a:lnTo>
                <a:lnTo>
                  <a:pt x="92933" y="65444"/>
                </a:lnTo>
                <a:lnTo>
                  <a:pt x="92855" y="65522"/>
                </a:lnTo>
                <a:lnTo>
                  <a:pt x="93000" y="65677"/>
                </a:lnTo>
                <a:lnTo>
                  <a:pt x="93027" y="65872"/>
                </a:lnTo>
                <a:lnTo>
                  <a:pt x="92944" y="66083"/>
                </a:lnTo>
                <a:lnTo>
                  <a:pt x="93116" y="66122"/>
                </a:lnTo>
                <a:lnTo>
                  <a:pt x="93283" y="66350"/>
                </a:lnTo>
                <a:lnTo>
                  <a:pt x="93372" y="66594"/>
                </a:lnTo>
                <a:lnTo>
                  <a:pt x="93350" y="66783"/>
                </a:lnTo>
                <a:lnTo>
                  <a:pt x="93461" y="66822"/>
                </a:lnTo>
                <a:lnTo>
                  <a:pt x="93433" y="66944"/>
                </a:lnTo>
                <a:lnTo>
                  <a:pt x="93283" y="67005"/>
                </a:lnTo>
                <a:lnTo>
                  <a:pt x="93000" y="66966"/>
                </a:lnTo>
                <a:lnTo>
                  <a:pt x="92883" y="66805"/>
                </a:lnTo>
                <a:lnTo>
                  <a:pt x="92811" y="67061"/>
                </a:lnTo>
                <a:lnTo>
                  <a:pt x="92722" y="67061"/>
                </a:lnTo>
                <a:lnTo>
                  <a:pt x="92466" y="66744"/>
                </a:lnTo>
                <a:lnTo>
                  <a:pt x="92422" y="66550"/>
                </a:lnTo>
                <a:lnTo>
                  <a:pt x="92511" y="66377"/>
                </a:lnTo>
                <a:lnTo>
                  <a:pt x="92466" y="66205"/>
                </a:lnTo>
                <a:lnTo>
                  <a:pt x="92250" y="66055"/>
                </a:lnTo>
                <a:lnTo>
                  <a:pt x="92027" y="66066"/>
                </a:lnTo>
                <a:lnTo>
                  <a:pt x="91988" y="65911"/>
                </a:lnTo>
                <a:lnTo>
                  <a:pt x="91883" y="65711"/>
                </a:lnTo>
                <a:lnTo>
                  <a:pt x="91750" y="65822"/>
                </a:lnTo>
                <a:lnTo>
                  <a:pt x="91511" y="65883"/>
                </a:lnTo>
                <a:lnTo>
                  <a:pt x="91200" y="65861"/>
                </a:lnTo>
                <a:lnTo>
                  <a:pt x="91322" y="66016"/>
                </a:lnTo>
                <a:lnTo>
                  <a:pt x="91655" y="66038"/>
                </a:lnTo>
                <a:lnTo>
                  <a:pt x="91866" y="66133"/>
                </a:lnTo>
                <a:lnTo>
                  <a:pt x="92155" y="66233"/>
                </a:lnTo>
                <a:lnTo>
                  <a:pt x="92150" y="66527"/>
                </a:lnTo>
                <a:lnTo>
                  <a:pt x="92000" y="66727"/>
                </a:lnTo>
                <a:lnTo>
                  <a:pt x="92011" y="66900"/>
                </a:lnTo>
                <a:lnTo>
                  <a:pt x="92161" y="66861"/>
                </a:lnTo>
                <a:lnTo>
                  <a:pt x="92244" y="67000"/>
                </a:lnTo>
                <a:lnTo>
                  <a:pt x="92144" y="67155"/>
                </a:lnTo>
                <a:lnTo>
                  <a:pt x="92261" y="67211"/>
                </a:lnTo>
                <a:lnTo>
                  <a:pt x="92483" y="67211"/>
                </a:lnTo>
                <a:lnTo>
                  <a:pt x="92500" y="67344"/>
                </a:lnTo>
                <a:lnTo>
                  <a:pt x="92344" y="67594"/>
                </a:lnTo>
                <a:lnTo>
                  <a:pt x="91983" y="67933"/>
                </a:lnTo>
                <a:lnTo>
                  <a:pt x="91755" y="68133"/>
                </a:lnTo>
                <a:lnTo>
                  <a:pt x="92244" y="68011"/>
                </a:lnTo>
                <a:lnTo>
                  <a:pt x="92394" y="67816"/>
                </a:lnTo>
                <a:lnTo>
                  <a:pt x="92444" y="67694"/>
                </a:lnTo>
                <a:lnTo>
                  <a:pt x="92827" y="67700"/>
                </a:lnTo>
                <a:lnTo>
                  <a:pt x="92938" y="67833"/>
                </a:lnTo>
                <a:lnTo>
                  <a:pt x="92938" y="67933"/>
                </a:lnTo>
                <a:lnTo>
                  <a:pt x="92705" y="68066"/>
                </a:lnTo>
                <a:lnTo>
                  <a:pt x="92583" y="68250"/>
                </a:lnTo>
                <a:lnTo>
                  <a:pt x="92683" y="68333"/>
                </a:lnTo>
                <a:lnTo>
                  <a:pt x="92916" y="68366"/>
                </a:lnTo>
                <a:lnTo>
                  <a:pt x="93066" y="68527"/>
                </a:lnTo>
                <a:lnTo>
                  <a:pt x="92933" y="68616"/>
                </a:lnTo>
                <a:lnTo>
                  <a:pt x="92688" y="68650"/>
                </a:lnTo>
                <a:lnTo>
                  <a:pt x="92611" y="68772"/>
                </a:lnTo>
                <a:lnTo>
                  <a:pt x="92750" y="68816"/>
                </a:lnTo>
                <a:lnTo>
                  <a:pt x="92794" y="68994"/>
                </a:lnTo>
                <a:lnTo>
                  <a:pt x="92755" y="69027"/>
                </a:lnTo>
                <a:lnTo>
                  <a:pt x="92783" y="69127"/>
                </a:lnTo>
                <a:lnTo>
                  <a:pt x="92883" y="69127"/>
                </a:lnTo>
                <a:lnTo>
                  <a:pt x="92838" y="69355"/>
                </a:lnTo>
                <a:lnTo>
                  <a:pt x="92955" y="69383"/>
                </a:lnTo>
                <a:lnTo>
                  <a:pt x="93005" y="69588"/>
                </a:lnTo>
                <a:lnTo>
                  <a:pt x="93033" y="69950"/>
                </a:lnTo>
                <a:lnTo>
                  <a:pt x="93094" y="69994"/>
                </a:lnTo>
                <a:lnTo>
                  <a:pt x="93172" y="69833"/>
                </a:lnTo>
                <a:lnTo>
                  <a:pt x="93194" y="69555"/>
                </a:lnTo>
                <a:lnTo>
                  <a:pt x="93316" y="69477"/>
                </a:lnTo>
                <a:lnTo>
                  <a:pt x="93472" y="69633"/>
                </a:lnTo>
                <a:lnTo>
                  <a:pt x="93511" y="69933"/>
                </a:lnTo>
                <a:lnTo>
                  <a:pt x="93616" y="70066"/>
                </a:lnTo>
                <a:lnTo>
                  <a:pt x="93566" y="70166"/>
                </a:lnTo>
                <a:lnTo>
                  <a:pt x="93361" y="70305"/>
                </a:lnTo>
                <a:lnTo>
                  <a:pt x="93405" y="70411"/>
                </a:lnTo>
                <a:lnTo>
                  <a:pt x="93738" y="70361"/>
                </a:lnTo>
                <a:lnTo>
                  <a:pt x="93816" y="70294"/>
                </a:lnTo>
                <a:lnTo>
                  <a:pt x="93833" y="70483"/>
                </a:lnTo>
                <a:lnTo>
                  <a:pt x="93950" y="70283"/>
                </a:lnTo>
                <a:lnTo>
                  <a:pt x="93961" y="70127"/>
                </a:lnTo>
                <a:lnTo>
                  <a:pt x="94105" y="70150"/>
                </a:lnTo>
                <a:lnTo>
                  <a:pt x="94227" y="70366"/>
                </a:lnTo>
                <a:lnTo>
                  <a:pt x="94172" y="70616"/>
                </a:lnTo>
                <a:lnTo>
                  <a:pt x="94000" y="70805"/>
                </a:lnTo>
                <a:lnTo>
                  <a:pt x="93961" y="70972"/>
                </a:lnTo>
                <a:lnTo>
                  <a:pt x="93911" y="71061"/>
                </a:lnTo>
                <a:lnTo>
                  <a:pt x="94038" y="71188"/>
                </a:lnTo>
                <a:lnTo>
                  <a:pt x="94361" y="71155"/>
                </a:lnTo>
                <a:lnTo>
                  <a:pt x="94527" y="71072"/>
                </a:lnTo>
                <a:lnTo>
                  <a:pt x="94638" y="71177"/>
                </a:lnTo>
                <a:lnTo>
                  <a:pt x="94427" y="71355"/>
                </a:lnTo>
                <a:lnTo>
                  <a:pt x="94372" y="71455"/>
                </a:lnTo>
                <a:lnTo>
                  <a:pt x="94077" y="71511"/>
                </a:lnTo>
                <a:lnTo>
                  <a:pt x="94238" y="71711"/>
                </a:lnTo>
                <a:lnTo>
                  <a:pt x="94400" y="72022"/>
                </a:lnTo>
                <a:lnTo>
                  <a:pt x="94338" y="72238"/>
                </a:lnTo>
                <a:lnTo>
                  <a:pt x="94461" y="72272"/>
                </a:lnTo>
                <a:lnTo>
                  <a:pt x="94511" y="72638"/>
                </a:lnTo>
                <a:lnTo>
                  <a:pt x="94811" y="73144"/>
                </a:lnTo>
                <a:lnTo>
                  <a:pt x="94905" y="73227"/>
                </a:lnTo>
                <a:lnTo>
                  <a:pt x="94722" y="73338"/>
                </a:lnTo>
                <a:lnTo>
                  <a:pt x="94694" y="73744"/>
                </a:lnTo>
                <a:lnTo>
                  <a:pt x="94566" y="74044"/>
                </a:lnTo>
                <a:lnTo>
                  <a:pt x="94622" y="74355"/>
                </a:lnTo>
                <a:lnTo>
                  <a:pt x="94550" y="74461"/>
                </a:lnTo>
                <a:lnTo>
                  <a:pt x="94194" y="74033"/>
                </a:lnTo>
                <a:lnTo>
                  <a:pt x="94116" y="73700"/>
                </a:lnTo>
                <a:lnTo>
                  <a:pt x="94155" y="73400"/>
                </a:lnTo>
                <a:lnTo>
                  <a:pt x="94066" y="72983"/>
                </a:lnTo>
                <a:lnTo>
                  <a:pt x="94038" y="73355"/>
                </a:lnTo>
                <a:lnTo>
                  <a:pt x="93988" y="73777"/>
                </a:lnTo>
                <a:lnTo>
                  <a:pt x="94155" y="74272"/>
                </a:lnTo>
                <a:lnTo>
                  <a:pt x="94127" y="74727"/>
                </a:lnTo>
                <a:lnTo>
                  <a:pt x="94038" y="74966"/>
                </a:lnTo>
                <a:lnTo>
                  <a:pt x="94188" y="75244"/>
                </a:lnTo>
                <a:lnTo>
                  <a:pt x="94105" y="75338"/>
                </a:lnTo>
                <a:lnTo>
                  <a:pt x="93866" y="75288"/>
                </a:lnTo>
                <a:lnTo>
                  <a:pt x="93750" y="75072"/>
                </a:lnTo>
                <a:lnTo>
                  <a:pt x="93527" y="75072"/>
                </a:lnTo>
                <a:lnTo>
                  <a:pt x="93677" y="75622"/>
                </a:lnTo>
                <a:lnTo>
                  <a:pt x="93655" y="75972"/>
                </a:lnTo>
                <a:lnTo>
                  <a:pt x="93738" y="76061"/>
                </a:lnTo>
                <a:lnTo>
                  <a:pt x="93738" y="76255"/>
                </a:lnTo>
                <a:lnTo>
                  <a:pt x="93488" y="76222"/>
                </a:lnTo>
                <a:lnTo>
                  <a:pt x="93344" y="76038"/>
                </a:lnTo>
                <a:lnTo>
                  <a:pt x="93238" y="75577"/>
                </a:lnTo>
                <a:lnTo>
                  <a:pt x="93333" y="75438"/>
                </a:lnTo>
                <a:lnTo>
                  <a:pt x="93333" y="75150"/>
                </a:lnTo>
                <a:lnTo>
                  <a:pt x="93211" y="75311"/>
                </a:lnTo>
                <a:lnTo>
                  <a:pt x="93022" y="75338"/>
                </a:lnTo>
                <a:lnTo>
                  <a:pt x="92911" y="75172"/>
                </a:lnTo>
                <a:lnTo>
                  <a:pt x="92911" y="74738"/>
                </a:lnTo>
                <a:lnTo>
                  <a:pt x="92766" y="74838"/>
                </a:lnTo>
                <a:lnTo>
                  <a:pt x="92744" y="75050"/>
                </a:lnTo>
                <a:lnTo>
                  <a:pt x="92683" y="74955"/>
                </a:lnTo>
                <a:lnTo>
                  <a:pt x="92694" y="74772"/>
                </a:lnTo>
                <a:lnTo>
                  <a:pt x="92605" y="74505"/>
                </a:lnTo>
                <a:lnTo>
                  <a:pt x="92438" y="74461"/>
                </a:lnTo>
                <a:lnTo>
                  <a:pt x="92438" y="74577"/>
                </a:lnTo>
                <a:lnTo>
                  <a:pt x="92533" y="74716"/>
                </a:lnTo>
                <a:lnTo>
                  <a:pt x="92455" y="74888"/>
                </a:lnTo>
                <a:lnTo>
                  <a:pt x="92288" y="74761"/>
                </a:lnTo>
                <a:lnTo>
                  <a:pt x="92155" y="74716"/>
                </a:lnTo>
                <a:lnTo>
                  <a:pt x="92127" y="74483"/>
                </a:lnTo>
                <a:lnTo>
                  <a:pt x="92155" y="74227"/>
                </a:lnTo>
                <a:lnTo>
                  <a:pt x="92005" y="73777"/>
                </a:lnTo>
                <a:lnTo>
                  <a:pt x="92005" y="73594"/>
                </a:lnTo>
                <a:lnTo>
                  <a:pt x="91938" y="73850"/>
                </a:lnTo>
                <a:lnTo>
                  <a:pt x="91955" y="74288"/>
                </a:lnTo>
                <a:lnTo>
                  <a:pt x="92027" y="74566"/>
                </a:lnTo>
                <a:lnTo>
                  <a:pt x="91877" y="74738"/>
                </a:lnTo>
                <a:lnTo>
                  <a:pt x="91688" y="74255"/>
                </a:lnTo>
                <a:lnTo>
                  <a:pt x="91500" y="74055"/>
                </a:lnTo>
                <a:lnTo>
                  <a:pt x="91500" y="73916"/>
                </a:lnTo>
                <a:lnTo>
                  <a:pt x="91311" y="73872"/>
                </a:lnTo>
                <a:lnTo>
                  <a:pt x="91183" y="73411"/>
                </a:lnTo>
                <a:lnTo>
                  <a:pt x="91061" y="73294"/>
                </a:lnTo>
                <a:lnTo>
                  <a:pt x="91061" y="73144"/>
                </a:lnTo>
                <a:lnTo>
                  <a:pt x="90944" y="72927"/>
                </a:lnTo>
                <a:lnTo>
                  <a:pt x="90805" y="73011"/>
                </a:lnTo>
                <a:lnTo>
                  <a:pt x="90783" y="73144"/>
                </a:lnTo>
                <a:lnTo>
                  <a:pt x="90911" y="73488"/>
                </a:lnTo>
                <a:lnTo>
                  <a:pt x="90933" y="73722"/>
                </a:lnTo>
                <a:lnTo>
                  <a:pt x="90816" y="73594"/>
                </a:lnTo>
                <a:lnTo>
                  <a:pt x="90794" y="73400"/>
                </a:lnTo>
                <a:lnTo>
                  <a:pt x="90655" y="73272"/>
                </a:lnTo>
                <a:lnTo>
                  <a:pt x="90350" y="73111"/>
                </a:lnTo>
                <a:lnTo>
                  <a:pt x="90166" y="72733"/>
                </a:lnTo>
                <a:lnTo>
                  <a:pt x="90150" y="72455"/>
                </a:lnTo>
                <a:lnTo>
                  <a:pt x="89877" y="72388"/>
                </a:lnTo>
                <a:lnTo>
                  <a:pt x="89772" y="72583"/>
                </a:lnTo>
                <a:lnTo>
                  <a:pt x="89588" y="72477"/>
                </a:lnTo>
                <a:lnTo>
                  <a:pt x="89561" y="72722"/>
                </a:lnTo>
                <a:lnTo>
                  <a:pt x="89627" y="73088"/>
                </a:lnTo>
                <a:lnTo>
                  <a:pt x="90011" y="73433"/>
                </a:lnTo>
                <a:lnTo>
                  <a:pt x="90016" y="73572"/>
                </a:lnTo>
                <a:lnTo>
                  <a:pt x="90050" y="73777"/>
                </a:lnTo>
                <a:lnTo>
                  <a:pt x="90077" y="74127"/>
                </a:lnTo>
                <a:lnTo>
                  <a:pt x="90188" y="74105"/>
                </a:lnTo>
                <a:lnTo>
                  <a:pt x="90505" y="74172"/>
                </a:lnTo>
                <a:lnTo>
                  <a:pt x="90677" y="74422"/>
                </a:lnTo>
                <a:lnTo>
                  <a:pt x="90605" y="74577"/>
                </a:lnTo>
                <a:lnTo>
                  <a:pt x="90727" y="74555"/>
                </a:lnTo>
                <a:lnTo>
                  <a:pt x="90905" y="74600"/>
                </a:lnTo>
                <a:lnTo>
                  <a:pt x="90755" y="74816"/>
                </a:lnTo>
                <a:lnTo>
                  <a:pt x="91005" y="74827"/>
                </a:lnTo>
                <a:lnTo>
                  <a:pt x="91094" y="75022"/>
                </a:lnTo>
                <a:lnTo>
                  <a:pt x="91233" y="75300"/>
                </a:lnTo>
                <a:lnTo>
                  <a:pt x="91183" y="75544"/>
                </a:lnTo>
                <a:lnTo>
                  <a:pt x="91400" y="75516"/>
                </a:lnTo>
                <a:lnTo>
                  <a:pt x="91544" y="75583"/>
                </a:lnTo>
                <a:lnTo>
                  <a:pt x="91611" y="75911"/>
                </a:lnTo>
                <a:lnTo>
                  <a:pt x="91388" y="76177"/>
                </a:lnTo>
                <a:lnTo>
                  <a:pt x="91533" y="76172"/>
                </a:lnTo>
                <a:lnTo>
                  <a:pt x="91605" y="76361"/>
                </a:lnTo>
                <a:lnTo>
                  <a:pt x="91616" y="76505"/>
                </a:lnTo>
                <a:lnTo>
                  <a:pt x="91844" y="76261"/>
                </a:lnTo>
                <a:lnTo>
                  <a:pt x="91911" y="76333"/>
                </a:lnTo>
                <a:lnTo>
                  <a:pt x="91872" y="76644"/>
                </a:lnTo>
                <a:lnTo>
                  <a:pt x="91955" y="76761"/>
                </a:lnTo>
                <a:lnTo>
                  <a:pt x="92066" y="76688"/>
                </a:lnTo>
                <a:lnTo>
                  <a:pt x="92144" y="76855"/>
                </a:lnTo>
                <a:lnTo>
                  <a:pt x="92066" y="77038"/>
                </a:lnTo>
                <a:lnTo>
                  <a:pt x="91866" y="76977"/>
                </a:lnTo>
                <a:lnTo>
                  <a:pt x="91755" y="77111"/>
                </a:lnTo>
                <a:lnTo>
                  <a:pt x="91861" y="77294"/>
                </a:lnTo>
                <a:lnTo>
                  <a:pt x="92022" y="77505"/>
                </a:lnTo>
                <a:lnTo>
                  <a:pt x="92016" y="77666"/>
                </a:lnTo>
                <a:lnTo>
                  <a:pt x="91955" y="77744"/>
                </a:lnTo>
                <a:cubicBezTo>
                  <a:pt x="91955" y="77744"/>
                  <a:pt x="91955" y="77744"/>
                  <a:pt x="91955" y="77744"/>
                </a:cubicBezTo>
                <a:close/>
                <a:moveTo>
                  <a:pt x="92572" y="51644"/>
                </a:moveTo>
                <a:lnTo>
                  <a:pt x="92555" y="51411"/>
                </a:lnTo>
                <a:lnTo>
                  <a:pt x="92466" y="51261"/>
                </a:lnTo>
                <a:lnTo>
                  <a:pt x="92600" y="51016"/>
                </a:lnTo>
                <a:lnTo>
                  <a:pt x="92838" y="50855"/>
                </a:lnTo>
                <a:lnTo>
                  <a:pt x="93044" y="50922"/>
                </a:lnTo>
                <a:lnTo>
                  <a:pt x="93094" y="51127"/>
                </a:lnTo>
                <a:lnTo>
                  <a:pt x="93277" y="51127"/>
                </a:lnTo>
                <a:lnTo>
                  <a:pt x="93400" y="51250"/>
                </a:lnTo>
                <a:lnTo>
                  <a:pt x="93244" y="51483"/>
                </a:lnTo>
                <a:lnTo>
                  <a:pt x="93022" y="51544"/>
                </a:lnTo>
                <a:lnTo>
                  <a:pt x="92905" y="51466"/>
                </a:lnTo>
                <a:lnTo>
                  <a:pt x="92744" y="51550"/>
                </a:lnTo>
                <a:lnTo>
                  <a:pt x="92655" y="51700"/>
                </a:lnTo>
                <a:cubicBezTo>
                  <a:pt x="92655" y="51700"/>
                  <a:pt x="92555" y="51638"/>
                  <a:pt x="92572" y="51644"/>
                </a:cubicBezTo>
                <a:cubicBezTo>
                  <a:pt x="92572" y="51644"/>
                  <a:pt x="92572" y="51644"/>
                  <a:pt x="92572" y="51644"/>
                </a:cubicBezTo>
                <a:close/>
                <a:moveTo>
                  <a:pt x="64344" y="53700"/>
                </a:moveTo>
                <a:lnTo>
                  <a:pt x="64472" y="53550"/>
                </a:lnTo>
                <a:lnTo>
                  <a:pt x="64855" y="53272"/>
                </a:lnTo>
                <a:lnTo>
                  <a:pt x="64872" y="53044"/>
                </a:lnTo>
                <a:lnTo>
                  <a:pt x="64550" y="53172"/>
                </a:lnTo>
                <a:lnTo>
                  <a:pt x="64411" y="52950"/>
                </a:lnTo>
                <a:lnTo>
                  <a:pt x="64688" y="52327"/>
                </a:lnTo>
                <a:lnTo>
                  <a:pt x="64766" y="52038"/>
                </a:lnTo>
                <a:lnTo>
                  <a:pt x="64461" y="52227"/>
                </a:lnTo>
                <a:lnTo>
                  <a:pt x="64266" y="52666"/>
                </a:lnTo>
                <a:lnTo>
                  <a:pt x="64244" y="52388"/>
                </a:lnTo>
                <a:lnTo>
                  <a:pt x="64444" y="51700"/>
                </a:lnTo>
                <a:lnTo>
                  <a:pt x="64305" y="50711"/>
                </a:lnTo>
                <a:lnTo>
                  <a:pt x="63927" y="50433"/>
                </a:lnTo>
                <a:lnTo>
                  <a:pt x="63927" y="50133"/>
                </a:lnTo>
                <a:lnTo>
                  <a:pt x="63705" y="50111"/>
                </a:lnTo>
                <a:lnTo>
                  <a:pt x="63488" y="50411"/>
                </a:lnTo>
                <a:lnTo>
                  <a:pt x="63505" y="50066"/>
                </a:lnTo>
                <a:lnTo>
                  <a:pt x="63705" y="49872"/>
                </a:lnTo>
                <a:lnTo>
                  <a:pt x="63588" y="49572"/>
                </a:lnTo>
                <a:lnTo>
                  <a:pt x="63627" y="49333"/>
                </a:lnTo>
                <a:lnTo>
                  <a:pt x="63627" y="49011"/>
                </a:lnTo>
                <a:lnTo>
                  <a:pt x="63227" y="49138"/>
                </a:lnTo>
                <a:lnTo>
                  <a:pt x="62833" y="49505"/>
                </a:lnTo>
                <a:lnTo>
                  <a:pt x="62650" y="50022"/>
                </a:lnTo>
                <a:lnTo>
                  <a:pt x="62750" y="50472"/>
                </a:lnTo>
                <a:lnTo>
                  <a:pt x="62533" y="50388"/>
                </a:lnTo>
                <a:lnTo>
                  <a:pt x="62433" y="50000"/>
                </a:lnTo>
                <a:lnTo>
                  <a:pt x="62311" y="49977"/>
                </a:lnTo>
                <a:lnTo>
                  <a:pt x="62255" y="50322"/>
                </a:lnTo>
                <a:lnTo>
                  <a:pt x="62072" y="50344"/>
                </a:lnTo>
                <a:lnTo>
                  <a:pt x="62216" y="50622"/>
                </a:lnTo>
                <a:lnTo>
                  <a:pt x="62055" y="50883"/>
                </a:lnTo>
                <a:lnTo>
                  <a:pt x="61838" y="50883"/>
                </a:lnTo>
                <a:lnTo>
                  <a:pt x="61677" y="51138"/>
                </a:lnTo>
                <a:lnTo>
                  <a:pt x="61238" y="51094"/>
                </a:lnTo>
                <a:lnTo>
                  <a:pt x="61055" y="51183"/>
                </a:lnTo>
                <a:lnTo>
                  <a:pt x="60877" y="51138"/>
                </a:lnTo>
                <a:lnTo>
                  <a:pt x="60261" y="51550"/>
                </a:lnTo>
                <a:lnTo>
                  <a:pt x="60322" y="51850"/>
                </a:lnTo>
                <a:lnTo>
                  <a:pt x="60600" y="52238"/>
                </a:lnTo>
                <a:lnTo>
                  <a:pt x="60838" y="52083"/>
                </a:lnTo>
                <a:lnTo>
                  <a:pt x="60777" y="51911"/>
                </a:lnTo>
                <a:lnTo>
                  <a:pt x="60861" y="51700"/>
                </a:lnTo>
                <a:lnTo>
                  <a:pt x="61116" y="51933"/>
                </a:lnTo>
                <a:lnTo>
                  <a:pt x="61016" y="52344"/>
                </a:lnTo>
                <a:lnTo>
                  <a:pt x="61316" y="52600"/>
                </a:lnTo>
                <a:lnTo>
                  <a:pt x="61477" y="52300"/>
                </a:lnTo>
                <a:lnTo>
                  <a:pt x="61577" y="52494"/>
                </a:lnTo>
                <a:lnTo>
                  <a:pt x="61477" y="52750"/>
                </a:lnTo>
                <a:lnTo>
                  <a:pt x="61794" y="53138"/>
                </a:lnTo>
                <a:lnTo>
                  <a:pt x="62055" y="53205"/>
                </a:lnTo>
                <a:lnTo>
                  <a:pt x="62194" y="53633"/>
                </a:lnTo>
                <a:lnTo>
                  <a:pt x="62372" y="53850"/>
                </a:lnTo>
                <a:lnTo>
                  <a:pt x="62594" y="53483"/>
                </a:lnTo>
                <a:lnTo>
                  <a:pt x="62611" y="53761"/>
                </a:lnTo>
                <a:lnTo>
                  <a:pt x="62972" y="54083"/>
                </a:lnTo>
                <a:lnTo>
                  <a:pt x="63172" y="54061"/>
                </a:lnTo>
                <a:lnTo>
                  <a:pt x="63427" y="54061"/>
                </a:lnTo>
                <a:lnTo>
                  <a:pt x="63705" y="53761"/>
                </a:lnTo>
                <a:lnTo>
                  <a:pt x="63905" y="53716"/>
                </a:lnTo>
                <a:lnTo>
                  <a:pt x="64227" y="53461"/>
                </a:lnTo>
                <a:lnTo>
                  <a:pt x="64344" y="53700"/>
                </a:lnTo>
                <a:cubicBezTo>
                  <a:pt x="64344" y="53700"/>
                  <a:pt x="64344" y="53700"/>
                  <a:pt x="64344" y="53700"/>
                </a:cubicBezTo>
                <a:close/>
                <a:moveTo>
                  <a:pt x="64527" y="51122"/>
                </a:moveTo>
                <a:lnTo>
                  <a:pt x="64650" y="51166"/>
                </a:lnTo>
                <a:lnTo>
                  <a:pt x="64800" y="50844"/>
                </a:lnTo>
                <a:lnTo>
                  <a:pt x="64638" y="50500"/>
                </a:lnTo>
                <a:lnTo>
                  <a:pt x="64516" y="50705"/>
                </a:lnTo>
                <a:lnTo>
                  <a:pt x="64527" y="51122"/>
                </a:lnTo>
                <a:cubicBezTo>
                  <a:pt x="64527" y="51122"/>
                  <a:pt x="64527" y="51122"/>
                  <a:pt x="64527" y="51122"/>
                </a:cubicBezTo>
                <a:close/>
                <a:moveTo>
                  <a:pt x="64738" y="51477"/>
                </a:moveTo>
                <a:lnTo>
                  <a:pt x="64872" y="50994"/>
                </a:lnTo>
                <a:lnTo>
                  <a:pt x="65155" y="50705"/>
                </a:lnTo>
                <a:lnTo>
                  <a:pt x="65483" y="50822"/>
                </a:lnTo>
                <a:lnTo>
                  <a:pt x="65494" y="51083"/>
                </a:lnTo>
                <a:lnTo>
                  <a:pt x="65227" y="51566"/>
                </a:lnTo>
                <a:lnTo>
                  <a:pt x="65033" y="51661"/>
                </a:lnTo>
                <a:lnTo>
                  <a:pt x="65077" y="51438"/>
                </a:lnTo>
                <a:lnTo>
                  <a:pt x="65055" y="51177"/>
                </a:lnTo>
                <a:lnTo>
                  <a:pt x="64955" y="51327"/>
                </a:lnTo>
                <a:lnTo>
                  <a:pt x="64916" y="51500"/>
                </a:lnTo>
                <a:cubicBezTo>
                  <a:pt x="64916" y="51500"/>
                  <a:pt x="64738" y="51488"/>
                  <a:pt x="64738" y="51477"/>
                </a:cubicBezTo>
                <a:cubicBezTo>
                  <a:pt x="64738" y="51477"/>
                  <a:pt x="64738" y="51477"/>
                  <a:pt x="64738" y="51477"/>
                </a:cubicBezTo>
                <a:close/>
                <a:moveTo>
                  <a:pt x="59644" y="51400"/>
                </a:moveTo>
                <a:lnTo>
                  <a:pt x="59611" y="51211"/>
                </a:lnTo>
                <a:lnTo>
                  <a:pt x="59511" y="51105"/>
                </a:lnTo>
                <a:lnTo>
                  <a:pt x="59700" y="50700"/>
                </a:lnTo>
                <a:lnTo>
                  <a:pt x="59816" y="50655"/>
                </a:lnTo>
                <a:lnTo>
                  <a:pt x="59961" y="50933"/>
                </a:lnTo>
                <a:lnTo>
                  <a:pt x="59822" y="51116"/>
                </a:lnTo>
                <a:lnTo>
                  <a:pt x="59777" y="51350"/>
                </a:lnTo>
                <a:cubicBezTo>
                  <a:pt x="59777" y="51350"/>
                  <a:pt x="59638" y="51405"/>
                  <a:pt x="59644" y="51400"/>
                </a:cubicBezTo>
                <a:cubicBezTo>
                  <a:pt x="59644" y="51400"/>
                  <a:pt x="59644" y="51400"/>
                  <a:pt x="59644" y="51400"/>
                </a:cubicBezTo>
                <a:close/>
                <a:moveTo>
                  <a:pt x="59316" y="51772"/>
                </a:moveTo>
                <a:lnTo>
                  <a:pt x="59061" y="51933"/>
                </a:lnTo>
                <a:lnTo>
                  <a:pt x="59016" y="52105"/>
                </a:lnTo>
                <a:lnTo>
                  <a:pt x="58916" y="52255"/>
                </a:lnTo>
                <a:lnTo>
                  <a:pt x="58750" y="51988"/>
                </a:lnTo>
                <a:lnTo>
                  <a:pt x="58744" y="51822"/>
                </a:lnTo>
                <a:lnTo>
                  <a:pt x="59005" y="51400"/>
                </a:lnTo>
                <a:lnTo>
                  <a:pt x="58988" y="51194"/>
                </a:lnTo>
                <a:lnTo>
                  <a:pt x="59111" y="51027"/>
                </a:lnTo>
                <a:lnTo>
                  <a:pt x="59283" y="51061"/>
                </a:lnTo>
                <a:lnTo>
                  <a:pt x="59288" y="51233"/>
                </a:lnTo>
                <a:lnTo>
                  <a:pt x="59472" y="51477"/>
                </a:lnTo>
                <a:lnTo>
                  <a:pt x="59316" y="51772"/>
                </a:lnTo>
                <a:cubicBezTo>
                  <a:pt x="59316" y="51772"/>
                  <a:pt x="59316" y="51772"/>
                  <a:pt x="59316" y="51772"/>
                </a:cubicBezTo>
                <a:close/>
                <a:moveTo>
                  <a:pt x="56555" y="52300"/>
                </a:moveTo>
                <a:lnTo>
                  <a:pt x="56772" y="52166"/>
                </a:lnTo>
                <a:lnTo>
                  <a:pt x="56833" y="51994"/>
                </a:lnTo>
                <a:lnTo>
                  <a:pt x="56811" y="51833"/>
                </a:lnTo>
                <a:lnTo>
                  <a:pt x="56855" y="51655"/>
                </a:lnTo>
                <a:lnTo>
                  <a:pt x="56805" y="51600"/>
                </a:lnTo>
                <a:lnTo>
                  <a:pt x="56611" y="51738"/>
                </a:lnTo>
                <a:lnTo>
                  <a:pt x="56572" y="51844"/>
                </a:lnTo>
                <a:lnTo>
                  <a:pt x="56300" y="51827"/>
                </a:lnTo>
                <a:lnTo>
                  <a:pt x="56244" y="51955"/>
                </a:lnTo>
                <a:lnTo>
                  <a:pt x="56427" y="52211"/>
                </a:lnTo>
                <a:lnTo>
                  <a:pt x="56555" y="52300"/>
                </a:lnTo>
                <a:cubicBezTo>
                  <a:pt x="56555" y="52300"/>
                  <a:pt x="56555" y="52300"/>
                  <a:pt x="56555" y="52300"/>
                </a:cubicBezTo>
                <a:close/>
                <a:moveTo>
                  <a:pt x="58900" y="49988"/>
                </a:moveTo>
                <a:lnTo>
                  <a:pt x="58855" y="49850"/>
                </a:lnTo>
                <a:lnTo>
                  <a:pt x="58905" y="49677"/>
                </a:lnTo>
                <a:lnTo>
                  <a:pt x="59088" y="49616"/>
                </a:lnTo>
                <a:lnTo>
                  <a:pt x="58950" y="49405"/>
                </a:lnTo>
                <a:lnTo>
                  <a:pt x="59033" y="49233"/>
                </a:lnTo>
                <a:lnTo>
                  <a:pt x="59161" y="49205"/>
                </a:lnTo>
                <a:lnTo>
                  <a:pt x="59161" y="49400"/>
                </a:lnTo>
                <a:lnTo>
                  <a:pt x="59300" y="49533"/>
                </a:lnTo>
                <a:lnTo>
                  <a:pt x="59300" y="49700"/>
                </a:lnTo>
                <a:lnTo>
                  <a:pt x="59194" y="49877"/>
                </a:lnTo>
                <a:lnTo>
                  <a:pt x="59083" y="49850"/>
                </a:lnTo>
                <a:lnTo>
                  <a:pt x="58994" y="50011"/>
                </a:lnTo>
                <a:lnTo>
                  <a:pt x="58900" y="49988"/>
                </a:lnTo>
                <a:cubicBezTo>
                  <a:pt x="58900" y="49988"/>
                  <a:pt x="58900" y="49988"/>
                  <a:pt x="58900" y="49988"/>
                </a:cubicBezTo>
                <a:close/>
                <a:moveTo>
                  <a:pt x="83383" y="61427"/>
                </a:moveTo>
                <a:lnTo>
                  <a:pt x="83472" y="61094"/>
                </a:lnTo>
                <a:lnTo>
                  <a:pt x="83388" y="60972"/>
                </a:lnTo>
                <a:lnTo>
                  <a:pt x="83422" y="60644"/>
                </a:lnTo>
                <a:lnTo>
                  <a:pt x="83450" y="60311"/>
                </a:lnTo>
                <a:lnTo>
                  <a:pt x="83805" y="59922"/>
                </a:lnTo>
                <a:lnTo>
                  <a:pt x="83961" y="59588"/>
                </a:lnTo>
                <a:lnTo>
                  <a:pt x="84166" y="59438"/>
                </a:lnTo>
                <a:lnTo>
                  <a:pt x="84566" y="58816"/>
                </a:lnTo>
                <a:lnTo>
                  <a:pt x="84838" y="58633"/>
                </a:lnTo>
                <a:lnTo>
                  <a:pt x="84966" y="58633"/>
                </a:lnTo>
                <a:lnTo>
                  <a:pt x="85072" y="58505"/>
                </a:lnTo>
                <a:lnTo>
                  <a:pt x="85233" y="58594"/>
                </a:lnTo>
                <a:lnTo>
                  <a:pt x="85500" y="58444"/>
                </a:lnTo>
                <a:lnTo>
                  <a:pt x="85788" y="58538"/>
                </a:lnTo>
                <a:lnTo>
                  <a:pt x="85922" y="58733"/>
                </a:lnTo>
                <a:lnTo>
                  <a:pt x="86066" y="58733"/>
                </a:lnTo>
                <a:lnTo>
                  <a:pt x="86261" y="58955"/>
                </a:lnTo>
                <a:lnTo>
                  <a:pt x="86355" y="59244"/>
                </a:lnTo>
                <a:lnTo>
                  <a:pt x="86350" y="59472"/>
                </a:lnTo>
                <a:lnTo>
                  <a:pt x="86105" y="59688"/>
                </a:lnTo>
                <a:lnTo>
                  <a:pt x="85988" y="59977"/>
                </a:lnTo>
                <a:lnTo>
                  <a:pt x="85966" y="60277"/>
                </a:lnTo>
                <a:lnTo>
                  <a:pt x="85611" y="60877"/>
                </a:lnTo>
                <a:lnTo>
                  <a:pt x="85494" y="61105"/>
                </a:lnTo>
                <a:lnTo>
                  <a:pt x="85272" y="61177"/>
                </a:lnTo>
                <a:lnTo>
                  <a:pt x="84933" y="61361"/>
                </a:lnTo>
                <a:lnTo>
                  <a:pt x="84855" y="61455"/>
                </a:lnTo>
                <a:lnTo>
                  <a:pt x="84655" y="61488"/>
                </a:lnTo>
                <a:lnTo>
                  <a:pt x="84355" y="61627"/>
                </a:lnTo>
                <a:lnTo>
                  <a:pt x="84200" y="61511"/>
                </a:lnTo>
                <a:lnTo>
                  <a:pt x="83805" y="61594"/>
                </a:lnTo>
                <a:lnTo>
                  <a:pt x="83588" y="61511"/>
                </a:lnTo>
                <a:lnTo>
                  <a:pt x="83422" y="61522"/>
                </a:lnTo>
                <a:lnTo>
                  <a:pt x="83383" y="61427"/>
                </a:lnTo>
                <a:cubicBezTo>
                  <a:pt x="83383" y="61427"/>
                  <a:pt x="83383" y="61427"/>
                  <a:pt x="83383" y="61427"/>
                </a:cubicBezTo>
                <a:close/>
                <a:moveTo>
                  <a:pt x="57605" y="50933"/>
                </a:moveTo>
                <a:lnTo>
                  <a:pt x="57633" y="50822"/>
                </a:lnTo>
                <a:lnTo>
                  <a:pt x="57583" y="50650"/>
                </a:lnTo>
                <a:lnTo>
                  <a:pt x="57755" y="50450"/>
                </a:lnTo>
                <a:lnTo>
                  <a:pt x="57755" y="50322"/>
                </a:lnTo>
                <a:lnTo>
                  <a:pt x="57883" y="50150"/>
                </a:lnTo>
                <a:lnTo>
                  <a:pt x="57866" y="49955"/>
                </a:lnTo>
                <a:lnTo>
                  <a:pt x="57655" y="49950"/>
                </a:lnTo>
                <a:lnTo>
                  <a:pt x="57605" y="49727"/>
                </a:lnTo>
                <a:lnTo>
                  <a:pt x="57694" y="49488"/>
                </a:lnTo>
                <a:lnTo>
                  <a:pt x="57905" y="49444"/>
                </a:lnTo>
                <a:lnTo>
                  <a:pt x="57933" y="49194"/>
                </a:lnTo>
                <a:lnTo>
                  <a:pt x="57655" y="49027"/>
                </a:lnTo>
                <a:lnTo>
                  <a:pt x="57477" y="49088"/>
                </a:lnTo>
                <a:lnTo>
                  <a:pt x="57461" y="49277"/>
                </a:lnTo>
                <a:lnTo>
                  <a:pt x="57355" y="49383"/>
                </a:lnTo>
                <a:lnTo>
                  <a:pt x="57200" y="49277"/>
                </a:lnTo>
                <a:lnTo>
                  <a:pt x="56866" y="49266"/>
                </a:lnTo>
                <a:lnTo>
                  <a:pt x="56544" y="49627"/>
                </a:lnTo>
                <a:lnTo>
                  <a:pt x="56277" y="49816"/>
                </a:lnTo>
                <a:lnTo>
                  <a:pt x="56283" y="49688"/>
                </a:lnTo>
                <a:lnTo>
                  <a:pt x="56577" y="49488"/>
                </a:lnTo>
                <a:lnTo>
                  <a:pt x="56727" y="49277"/>
                </a:lnTo>
                <a:lnTo>
                  <a:pt x="56716" y="48944"/>
                </a:lnTo>
                <a:lnTo>
                  <a:pt x="56611" y="49138"/>
                </a:lnTo>
                <a:lnTo>
                  <a:pt x="56488" y="49077"/>
                </a:lnTo>
                <a:lnTo>
                  <a:pt x="56477" y="48838"/>
                </a:lnTo>
                <a:lnTo>
                  <a:pt x="56711" y="48655"/>
                </a:lnTo>
                <a:lnTo>
                  <a:pt x="56527" y="48288"/>
                </a:lnTo>
                <a:lnTo>
                  <a:pt x="56688" y="48066"/>
                </a:lnTo>
                <a:lnTo>
                  <a:pt x="56877" y="48077"/>
                </a:lnTo>
                <a:lnTo>
                  <a:pt x="56838" y="48238"/>
                </a:lnTo>
                <a:lnTo>
                  <a:pt x="56955" y="48644"/>
                </a:lnTo>
                <a:lnTo>
                  <a:pt x="57138" y="48838"/>
                </a:lnTo>
                <a:lnTo>
                  <a:pt x="57266" y="48772"/>
                </a:lnTo>
                <a:lnTo>
                  <a:pt x="57544" y="48766"/>
                </a:lnTo>
                <a:lnTo>
                  <a:pt x="57672" y="48433"/>
                </a:lnTo>
                <a:lnTo>
                  <a:pt x="57522" y="48288"/>
                </a:lnTo>
                <a:lnTo>
                  <a:pt x="57533" y="48177"/>
                </a:lnTo>
                <a:lnTo>
                  <a:pt x="57722" y="48161"/>
                </a:lnTo>
                <a:lnTo>
                  <a:pt x="57811" y="48272"/>
                </a:lnTo>
                <a:lnTo>
                  <a:pt x="57950" y="48227"/>
                </a:lnTo>
                <a:lnTo>
                  <a:pt x="58172" y="48000"/>
                </a:lnTo>
                <a:lnTo>
                  <a:pt x="58261" y="47688"/>
                </a:lnTo>
                <a:lnTo>
                  <a:pt x="58311" y="47950"/>
                </a:lnTo>
                <a:lnTo>
                  <a:pt x="58411" y="47961"/>
                </a:lnTo>
                <a:lnTo>
                  <a:pt x="58638" y="47733"/>
                </a:lnTo>
                <a:lnTo>
                  <a:pt x="58438" y="48205"/>
                </a:lnTo>
                <a:lnTo>
                  <a:pt x="58461" y="48583"/>
                </a:lnTo>
                <a:lnTo>
                  <a:pt x="58566" y="48516"/>
                </a:lnTo>
                <a:lnTo>
                  <a:pt x="58688" y="48588"/>
                </a:lnTo>
                <a:lnTo>
                  <a:pt x="58566" y="48827"/>
                </a:lnTo>
                <a:lnTo>
                  <a:pt x="58738" y="48827"/>
                </a:lnTo>
                <a:lnTo>
                  <a:pt x="58861" y="48505"/>
                </a:lnTo>
                <a:lnTo>
                  <a:pt x="59000" y="48400"/>
                </a:lnTo>
                <a:lnTo>
                  <a:pt x="59205" y="47961"/>
                </a:lnTo>
                <a:lnTo>
                  <a:pt x="59377" y="47883"/>
                </a:lnTo>
                <a:lnTo>
                  <a:pt x="59316" y="48194"/>
                </a:lnTo>
                <a:lnTo>
                  <a:pt x="59100" y="48477"/>
                </a:lnTo>
                <a:lnTo>
                  <a:pt x="59155" y="48933"/>
                </a:lnTo>
                <a:lnTo>
                  <a:pt x="59355" y="48944"/>
                </a:lnTo>
                <a:lnTo>
                  <a:pt x="59522" y="49066"/>
                </a:lnTo>
                <a:lnTo>
                  <a:pt x="59644" y="48861"/>
                </a:lnTo>
                <a:lnTo>
                  <a:pt x="59950" y="48572"/>
                </a:lnTo>
                <a:lnTo>
                  <a:pt x="60055" y="48138"/>
                </a:lnTo>
                <a:lnTo>
                  <a:pt x="60183" y="47833"/>
                </a:lnTo>
                <a:lnTo>
                  <a:pt x="60111" y="47511"/>
                </a:lnTo>
                <a:lnTo>
                  <a:pt x="60211" y="47383"/>
                </a:lnTo>
                <a:lnTo>
                  <a:pt x="60172" y="47233"/>
                </a:lnTo>
                <a:lnTo>
                  <a:pt x="60011" y="47250"/>
                </a:lnTo>
                <a:lnTo>
                  <a:pt x="59866" y="47177"/>
                </a:lnTo>
                <a:lnTo>
                  <a:pt x="59705" y="47305"/>
                </a:lnTo>
                <a:lnTo>
                  <a:pt x="59705" y="46983"/>
                </a:lnTo>
                <a:lnTo>
                  <a:pt x="59822" y="46900"/>
                </a:lnTo>
                <a:lnTo>
                  <a:pt x="59744" y="46750"/>
                </a:lnTo>
                <a:lnTo>
                  <a:pt x="59483" y="46777"/>
                </a:lnTo>
                <a:lnTo>
                  <a:pt x="59444" y="46650"/>
                </a:lnTo>
                <a:lnTo>
                  <a:pt x="59194" y="46433"/>
                </a:lnTo>
                <a:lnTo>
                  <a:pt x="59188" y="46211"/>
                </a:lnTo>
                <a:lnTo>
                  <a:pt x="59000" y="45755"/>
                </a:lnTo>
                <a:lnTo>
                  <a:pt x="58966" y="45394"/>
                </a:lnTo>
                <a:lnTo>
                  <a:pt x="59094" y="45077"/>
                </a:lnTo>
                <a:lnTo>
                  <a:pt x="58966" y="44644"/>
                </a:lnTo>
                <a:lnTo>
                  <a:pt x="58811" y="44988"/>
                </a:lnTo>
                <a:lnTo>
                  <a:pt x="58827" y="45277"/>
                </a:lnTo>
                <a:lnTo>
                  <a:pt x="58622" y="44966"/>
                </a:lnTo>
                <a:lnTo>
                  <a:pt x="58333" y="44794"/>
                </a:lnTo>
                <a:lnTo>
                  <a:pt x="58250" y="44183"/>
                </a:lnTo>
                <a:lnTo>
                  <a:pt x="58083" y="44077"/>
                </a:lnTo>
                <a:lnTo>
                  <a:pt x="58033" y="43594"/>
                </a:lnTo>
                <a:lnTo>
                  <a:pt x="57844" y="43322"/>
                </a:lnTo>
                <a:lnTo>
                  <a:pt x="57833" y="43033"/>
                </a:lnTo>
                <a:lnTo>
                  <a:pt x="57733" y="42844"/>
                </a:lnTo>
                <a:lnTo>
                  <a:pt x="57733" y="42638"/>
                </a:lnTo>
                <a:lnTo>
                  <a:pt x="58011" y="42605"/>
                </a:lnTo>
                <a:lnTo>
                  <a:pt x="58100" y="42294"/>
                </a:lnTo>
                <a:lnTo>
                  <a:pt x="58283" y="42294"/>
                </a:lnTo>
                <a:lnTo>
                  <a:pt x="58333" y="42377"/>
                </a:lnTo>
                <a:lnTo>
                  <a:pt x="58511" y="42250"/>
                </a:lnTo>
                <a:lnTo>
                  <a:pt x="58522" y="41994"/>
                </a:lnTo>
                <a:lnTo>
                  <a:pt x="58772" y="41416"/>
                </a:lnTo>
                <a:lnTo>
                  <a:pt x="58772" y="41027"/>
                </a:lnTo>
                <a:lnTo>
                  <a:pt x="58827" y="40866"/>
                </a:lnTo>
                <a:lnTo>
                  <a:pt x="58627" y="40383"/>
                </a:lnTo>
                <a:lnTo>
                  <a:pt x="58727" y="40038"/>
                </a:lnTo>
                <a:lnTo>
                  <a:pt x="58900" y="40011"/>
                </a:lnTo>
                <a:lnTo>
                  <a:pt x="58916" y="39577"/>
                </a:lnTo>
                <a:lnTo>
                  <a:pt x="59194" y="39172"/>
                </a:lnTo>
                <a:lnTo>
                  <a:pt x="59227" y="38922"/>
                </a:lnTo>
                <a:lnTo>
                  <a:pt x="59377" y="38733"/>
                </a:lnTo>
                <a:lnTo>
                  <a:pt x="59377" y="38161"/>
                </a:lnTo>
                <a:lnTo>
                  <a:pt x="59544" y="38088"/>
                </a:lnTo>
                <a:lnTo>
                  <a:pt x="59544" y="37811"/>
                </a:lnTo>
                <a:lnTo>
                  <a:pt x="59838" y="37444"/>
                </a:lnTo>
                <a:lnTo>
                  <a:pt x="59811" y="37122"/>
                </a:lnTo>
                <a:lnTo>
                  <a:pt x="59838" y="36916"/>
                </a:lnTo>
                <a:lnTo>
                  <a:pt x="60022" y="36866"/>
                </a:lnTo>
                <a:lnTo>
                  <a:pt x="60044" y="36572"/>
                </a:lnTo>
                <a:lnTo>
                  <a:pt x="59900" y="36266"/>
                </a:lnTo>
                <a:lnTo>
                  <a:pt x="59944" y="36083"/>
                </a:lnTo>
                <a:lnTo>
                  <a:pt x="59944" y="35855"/>
                </a:lnTo>
                <a:lnTo>
                  <a:pt x="59705" y="35716"/>
                </a:lnTo>
                <a:lnTo>
                  <a:pt x="59583" y="35288"/>
                </a:lnTo>
                <a:lnTo>
                  <a:pt x="59672" y="35150"/>
                </a:lnTo>
                <a:lnTo>
                  <a:pt x="59483" y="34644"/>
                </a:lnTo>
                <a:lnTo>
                  <a:pt x="59233" y="34588"/>
                </a:lnTo>
                <a:lnTo>
                  <a:pt x="59127" y="34461"/>
                </a:lnTo>
                <a:lnTo>
                  <a:pt x="59016" y="34483"/>
                </a:lnTo>
                <a:lnTo>
                  <a:pt x="58966" y="34866"/>
                </a:lnTo>
                <a:lnTo>
                  <a:pt x="58838" y="34861"/>
                </a:lnTo>
                <a:lnTo>
                  <a:pt x="58550" y="34288"/>
                </a:lnTo>
                <a:lnTo>
                  <a:pt x="58372" y="34255"/>
                </a:lnTo>
                <a:lnTo>
                  <a:pt x="58183" y="34022"/>
                </a:lnTo>
                <a:lnTo>
                  <a:pt x="58000" y="34127"/>
                </a:lnTo>
                <a:lnTo>
                  <a:pt x="58050" y="34505"/>
                </a:lnTo>
                <a:lnTo>
                  <a:pt x="57950" y="34577"/>
                </a:lnTo>
                <a:lnTo>
                  <a:pt x="57761" y="34527"/>
                </a:lnTo>
                <a:lnTo>
                  <a:pt x="57622" y="34877"/>
                </a:lnTo>
                <a:lnTo>
                  <a:pt x="57622" y="35061"/>
                </a:lnTo>
                <a:lnTo>
                  <a:pt x="57455" y="35172"/>
                </a:lnTo>
                <a:lnTo>
                  <a:pt x="57238" y="35888"/>
                </a:lnTo>
                <a:lnTo>
                  <a:pt x="57238" y="36188"/>
                </a:lnTo>
                <a:lnTo>
                  <a:pt x="57088" y="36427"/>
                </a:lnTo>
                <a:lnTo>
                  <a:pt x="57066" y="36777"/>
                </a:lnTo>
                <a:lnTo>
                  <a:pt x="56977" y="36866"/>
                </a:lnTo>
                <a:lnTo>
                  <a:pt x="56955" y="37111"/>
                </a:lnTo>
                <a:lnTo>
                  <a:pt x="56761" y="37250"/>
                </a:lnTo>
                <a:lnTo>
                  <a:pt x="56727" y="37855"/>
                </a:lnTo>
                <a:lnTo>
                  <a:pt x="56522" y="38000"/>
                </a:lnTo>
                <a:lnTo>
                  <a:pt x="56400" y="37950"/>
                </a:lnTo>
                <a:lnTo>
                  <a:pt x="56211" y="38433"/>
                </a:lnTo>
                <a:lnTo>
                  <a:pt x="56300" y="38605"/>
                </a:lnTo>
                <a:lnTo>
                  <a:pt x="56222" y="38883"/>
                </a:lnTo>
                <a:lnTo>
                  <a:pt x="56188" y="39183"/>
                </a:lnTo>
                <a:lnTo>
                  <a:pt x="55994" y="39461"/>
                </a:lnTo>
                <a:lnTo>
                  <a:pt x="56133" y="39688"/>
                </a:lnTo>
                <a:lnTo>
                  <a:pt x="56094" y="39900"/>
                </a:lnTo>
                <a:lnTo>
                  <a:pt x="55805" y="39900"/>
                </a:lnTo>
                <a:lnTo>
                  <a:pt x="55916" y="40038"/>
                </a:lnTo>
                <a:lnTo>
                  <a:pt x="56155" y="40161"/>
                </a:lnTo>
                <a:lnTo>
                  <a:pt x="56155" y="40416"/>
                </a:lnTo>
                <a:lnTo>
                  <a:pt x="55983" y="40333"/>
                </a:lnTo>
                <a:lnTo>
                  <a:pt x="55805" y="40372"/>
                </a:lnTo>
                <a:lnTo>
                  <a:pt x="55583" y="40533"/>
                </a:lnTo>
                <a:lnTo>
                  <a:pt x="55416" y="40472"/>
                </a:lnTo>
                <a:lnTo>
                  <a:pt x="55300" y="40611"/>
                </a:lnTo>
                <a:lnTo>
                  <a:pt x="55316" y="40900"/>
                </a:lnTo>
                <a:lnTo>
                  <a:pt x="55200" y="41027"/>
                </a:lnTo>
                <a:lnTo>
                  <a:pt x="55005" y="40911"/>
                </a:lnTo>
                <a:lnTo>
                  <a:pt x="54977" y="40611"/>
                </a:lnTo>
                <a:lnTo>
                  <a:pt x="55055" y="40383"/>
                </a:lnTo>
                <a:lnTo>
                  <a:pt x="54911" y="40188"/>
                </a:lnTo>
                <a:lnTo>
                  <a:pt x="54900" y="39750"/>
                </a:lnTo>
                <a:lnTo>
                  <a:pt x="55094" y="39311"/>
                </a:lnTo>
                <a:lnTo>
                  <a:pt x="55150" y="38944"/>
                </a:lnTo>
                <a:lnTo>
                  <a:pt x="55338" y="38772"/>
                </a:lnTo>
                <a:lnTo>
                  <a:pt x="55355" y="38527"/>
                </a:lnTo>
                <a:lnTo>
                  <a:pt x="55427" y="38283"/>
                </a:lnTo>
                <a:lnTo>
                  <a:pt x="55572" y="37655"/>
                </a:lnTo>
                <a:lnTo>
                  <a:pt x="55894" y="37477"/>
                </a:lnTo>
                <a:lnTo>
                  <a:pt x="55922" y="37122"/>
                </a:lnTo>
                <a:lnTo>
                  <a:pt x="55766" y="37155"/>
                </a:lnTo>
                <a:lnTo>
                  <a:pt x="55638" y="37122"/>
                </a:lnTo>
                <a:lnTo>
                  <a:pt x="55655" y="36905"/>
                </a:lnTo>
                <a:lnTo>
                  <a:pt x="55822" y="36705"/>
                </a:lnTo>
                <a:lnTo>
                  <a:pt x="55855" y="36088"/>
                </a:lnTo>
                <a:lnTo>
                  <a:pt x="55705" y="35983"/>
                </a:lnTo>
                <a:lnTo>
                  <a:pt x="55583" y="35638"/>
                </a:lnTo>
                <a:lnTo>
                  <a:pt x="55672" y="35522"/>
                </a:lnTo>
                <a:lnTo>
                  <a:pt x="55694" y="35172"/>
                </a:lnTo>
                <a:lnTo>
                  <a:pt x="55527" y="35138"/>
                </a:lnTo>
                <a:lnTo>
                  <a:pt x="55277" y="34783"/>
                </a:lnTo>
                <a:lnTo>
                  <a:pt x="54888" y="34922"/>
                </a:lnTo>
                <a:lnTo>
                  <a:pt x="54800" y="35233"/>
                </a:lnTo>
                <a:lnTo>
                  <a:pt x="55055" y="35450"/>
                </a:lnTo>
                <a:lnTo>
                  <a:pt x="55050" y="35705"/>
                </a:lnTo>
                <a:lnTo>
                  <a:pt x="55188" y="35888"/>
                </a:lnTo>
                <a:lnTo>
                  <a:pt x="55188" y="36116"/>
                </a:lnTo>
                <a:lnTo>
                  <a:pt x="55005" y="36127"/>
                </a:lnTo>
                <a:lnTo>
                  <a:pt x="54916" y="35844"/>
                </a:lnTo>
                <a:lnTo>
                  <a:pt x="54727" y="35844"/>
                </a:lnTo>
                <a:lnTo>
                  <a:pt x="54627" y="36166"/>
                </a:lnTo>
                <a:lnTo>
                  <a:pt x="54750" y="36255"/>
                </a:lnTo>
                <a:lnTo>
                  <a:pt x="54822" y="36500"/>
                </a:lnTo>
                <a:lnTo>
                  <a:pt x="54916" y="36855"/>
                </a:lnTo>
                <a:lnTo>
                  <a:pt x="54777" y="36961"/>
                </a:lnTo>
                <a:lnTo>
                  <a:pt x="54738" y="36844"/>
                </a:lnTo>
                <a:lnTo>
                  <a:pt x="54622" y="36716"/>
                </a:lnTo>
                <a:lnTo>
                  <a:pt x="54550" y="37061"/>
                </a:lnTo>
                <a:lnTo>
                  <a:pt x="54322" y="36866"/>
                </a:lnTo>
                <a:lnTo>
                  <a:pt x="54322" y="36616"/>
                </a:lnTo>
                <a:lnTo>
                  <a:pt x="54150" y="36650"/>
                </a:lnTo>
                <a:lnTo>
                  <a:pt x="54000" y="36950"/>
                </a:lnTo>
                <a:lnTo>
                  <a:pt x="53894" y="36894"/>
                </a:lnTo>
                <a:lnTo>
                  <a:pt x="53894" y="36583"/>
                </a:lnTo>
                <a:lnTo>
                  <a:pt x="54061" y="36394"/>
                </a:lnTo>
                <a:lnTo>
                  <a:pt x="53983" y="36327"/>
                </a:lnTo>
                <a:lnTo>
                  <a:pt x="53622" y="36477"/>
                </a:lnTo>
                <a:lnTo>
                  <a:pt x="53316" y="36800"/>
                </a:lnTo>
                <a:lnTo>
                  <a:pt x="53127" y="36444"/>
                </a:lnTo>
                <a:lnTo>
                  <a:pt x="52950" y="36466"/>
                </a:lnTo>
                <a:lnTo>
                  <a:pt x="52777" y="36650"/>
                </a:lnTo>
                <a:lnTo>
                  <a:pt x="52472" y="36661"/>
                </a:lnTo>
                <a:lnTo>
                  <a:pt x="52411" y="36500"/>
                </a:lnTo>
                <a:lnTo>
                  <a:pt x="52100" y="36555"/>
                </a:lnTo>
                <a:lnTo>
                  <a:pt x="51972" y="36427"/>
                </a:lnTo>
                <a:lnTo>
                  <a:pt x="52194" y="36211"/>
                </a:lnTo>
                <a:lnTo>
                  <a:pt x="52538" y="36166"/>
                </a:lnTo>
                <a:lnTo>
                  <a:pt x="52711" y="36233"/>
                </a:lnTo>
                <a:lnTo>
                  <a:pt x="53016" y="36144"/>
                </a:lnTo>
                <a:lnTo>
                  <a:pt x="53038" y="35961"/>
                </a:lnTo>
                <a:lnTo>
                  <a:pt x="53216" y="35900"/>
                </a:lnTo>
                <a:lnTo>
                  <a:pt x="53405" y="35961"/>
                </a:lnTo>
                <a:lnTo>
                  <a:pt x="53683" y="35705"/>
                </a:lnTo>
                <a:lnTo>
                  <a:pt x="53683" y="35461"/>
                </a:lnTo>
                <a:lnTo>
                  <a:pt x="53733" y="35288"/>
                </a:lnTo>
                <a:lnTo>
                  <a:pt x="53555" y="35116"/>
                </a:lnTo>
                <a:lnTo>
                  <a:pt x="53327" y="34622"/>
                </a:lnTo>
                <a:lnTo>
                  <a:pt x="53016" y="34516"/>
                </a:lnTo>
                <a:lnTo>
                  <a:pt x="52977" y="34311"/>
                </a:lnTo>
                <a:lnTo>
                  <a:pt x="52561" y="33894"/>
                </a:lnTo>
                <a:lnTo>
                  <a:pt x="52500" y="33733"/>
                </a:lnTo>
                <a:lnTo>
                  <a:pt x="52272" y="33733"/>
                </a:lnTo>
                <a:lnTo>
                  <a:pt x="51972" y="33966"/>
                </a:lnTo>
                <a:lnTo>
                  <a:pt x="51794" y="33988"/>
                </a:lnTo>
                <a:lnTo>
                  <a:pt x="51361" y="34472"/>
                </a:lnTo>
                <a:lnTo>
                  <a:pt x="51466" y="34577"/>
                </a:lnTo>
                <a:lnTo>
                  <a:pt x="51455" y="34772"/>
                </a:lnTo>
                <a:lnTo>
                  <a:pt x="51288" y="34838"/>
                </a:lnTo>
                <a:lnTo>
                  <a:pt x="51100" y="34933"/>
                </a:lnTo>
                <a:lnTo>
                  <a:pt x="51088" y="34805"/>
                </a:lnTo>
                <a:lnTo>
                  <a:pt x="50877" y="34850"/>
                </a:lnTo>
                <a:lnTo>
                  <a:pt x="50677" y="34700"/>
                </a:lnTo>
                <a:lnTo>
                  <a:pt x="50411" y="34716"/>
                </a:lnTo>
                <a:lnTo>
                  <a:pt x="50294" y="34838"/>
                </a:lnTo>
                <a:lnTo>
                  <a:pt x="50016" y="34827"/>
                </a:lnTo>
                <a:lnTo>
                  <a:pt x="49905" y="34716"/>
                </a:lnTo>
                <a:lnTo>
                  <a:pt x="50005" y="34611"/>
                </a:lnTo>
                <a:lnTo>
                  <a:pt x="50400" y="34516"/>
                </a:lnTo>
                <a:lnTo>
                  <a:pt x="50500" y="34255"/>
                </a:lnTo>
                <a:lnTo>
                  <a:pt x="50733" y="34161"/>
                </a:lnTo>
                <a:lnTo>
                  <a:pt x="50900" y="34205"/>
                </a:lnTo>
                <a:lnTo>
                  <a:pt x="51100" y="33916"/>
                </a:lnTo>
                <a:lnTo>
                  <a:pt x="51116" y="33572"/>
                </a:lnTo>
                <a:lnTo>
                  <a:pt x="51227" y="33411"/>
                </a:lnTo>
                <a:lnTo>
                  <a:pt x="51444" y="33411"/>
                </a:lnTo>
                <a:lnTo>
                  <a:pt x="51644" y="32988"/>
                </a:lnTo>
                <a:lnTo>
                  <a:pt x="51616" y="32550"/>
                </a:lnTo>
                <a:lnTo>
                  <a:pt x="51683" y="32316"/>
                </a:lnTo>
                <a:lnTo>
                  <a:pt x="51605" y="32050"/>
                </a:lnTo>
                <a:lnTo>
                  <a:pt x="51377" y="32038"/>
                </a:lnTo>
                <a:lnTo>
                  <a:pt x="50961" y="32177"/>
                </a:lnTo>
                <a:lnTo>
                  <a:pt x="50450" y="32294"/>
                </a:lnTo>
                <a:lnTo>
                  <a:pt x="49922" y="32522"/>
                </a:lnTo>
                <a:lnTo>
                  <a:pt x="48916" y="32688"/>
                </a:lnTo>
                <a:lnTo>
                  <a:pt x="47688" y="33205"/>
                </a:lnTo>
                <a:lnTo>
                  <a:pt x="47366" y="33505"/>
                </a:lnTo>
                <a:lnTo>
                  <a:pt x="46611" y="33700"/>
                </a:lnTo>
                <a:lnTo>
                  <a:pt x="45605" y="34205"/>
                </a:lnTo>
                <a:lnTo>
                  <a:pt x="45261" y="34550"/>
                </a:lnTo>
                <a:lnTo>
                  <a:pt x="45227" y="34772"/>
                </a:lnTo>
                <a:lnTo>
                  <a:pt x="45455" y="34794"/>
                </a:lnTo>
                <a:lnTo>
                  <a:pt x="45600" y="34911"/>
                </a:lnTo>
                <a:lnTo>
                  <a:pt x="45327" y="35127"/>
                </a:lnTo>
                <a:lnTo>
                  <a:pt x="45072" y="35127"/>
                </a:lnTo>
                <a:lnTo>
                  <a:pt x="44633" y="35555"/>
                </a:lnTo>
                <a:lnTo>
                  <a:pt x="44255" y="35577"/>
                </a:lnTo>
                <a:lnTo>
                  <a:pt x="44066" y="35750"/>
                </a:lnTo>
                <a:lnTo>
                  <a:pt x="43994" y="36016"/>
                </a:lnTo>
                <a:lnTo>
                  <a:pt x="43622" y="36316"/>
                </a:lnTo>
                <a:lnTo>
                  <a:pt x="43461" y="36544"/>
                </a:lnTo>
                <a:lnTo>
                  <a:pt x="43444" y="36911"/>
                </a:lnTo>
                <a:lnTo>
                  <a:pt x="43638" y="36805"/>
                </a:lnTo>
                <a:lnTo>
                  <a:pt x="43822" y="36977"/>
                </a:lnTo>
                <a:lnTo>
                  <a:pt x="43716" y="37166"/>
                </a:lnTo>
                <a:lnTo>
                  <a:pt x="43805" y="37244"/>
                </a:lnTo>
                <a:lnTo>
                  <a:pt x="43961" y="37205"/>
                </a:lnTo>
                <a:lnTo>
                  <a:pt x="44200" y="37044"/>
                </a:lnTo>
                <a:lnTo>
                  <a:pt x="44461" y="37077"/>
                </a:lnTo>
                <a:lnTo>
                  <a:pt x="44666" y="37222"/>
                </a:lnTo>
                <a:lnTo>
                  <a:pt x="44583" y="37450"/>
                </a:lnTo>
                <a:lnTo>
                  <a:pt x="44272" y="37588"/>
                </a:lnTo>
                <a:lnTo>
                  <a:pt x="43966" y="37405"/>
                </a:lnTo>
                <a:lnTo>
                  <a:pt x="43761" y="37533"/>
                </a:lnTo>
                <a:lnTo>
                  <a:pt x="43822" y="37800"/>
                </a:lnTo>
                <a:lnTo>
                  <a:pt x="44294" y="38066"/>
                </a:lnTo>
                <a:lnTo>
                  <a:pt x="44455" y="37955"/>
                </a:lnTo>
                <a:lnTo>
                  <a:pt x="44511" y="37733"/>
                </a:lnTo>
                <a:lnTo>
                  <a:pt x="44666" y="37727"/>
                </a:lnTo>
                <a:lnTo>
                  <a:pt x="44761" y="37877"/>
                </a:lnTo>
                <a:lnTo>
                  <a:pt x="44655" y="38088"/>
                </a:lnTo>
                <a:lnTo>
                  <a:pt x="44872" y="38061"/>
                </a:lnTo>
                <a:lnTo>
                  <a:pt x="45327" y="38144"/>
                </a:lnTo>
                <a:lnTo>
                  <a:pt x="45755" y="38016"/>
                </a:lnTo>
                <a:lnTo>
                  <a:pt x="46022" y="38016"/>
                </a:lnTo>
                <a:lnTo>
                  <a:pt x="46411" y="38200"/>
                </a:lnTo>
                <a:lnTo>
                  <a:pt x="46705" y="38133"/>
                </a:lnTo>
                <a:lnTo>
                  <a:pt x="46972" y="38266"/>
                </a:lnTo>
                <a:lnTo>
                  <a:pt x="47127" y="38505"/>
                </a:lnTo>
                <a:lnTo>
                  <a:pt x="47333" y="38533"/>
                </a:lnTo>
                <a:lnTo>
                  <a:pt x="47250" y="38688"/>
                </a:lnTo>
                <a:lnTo>
                  <a:pt x="47050" y="38688"/>
                </a:lnTo>
                <a:lnTo>
                  <a:pt x="46672" y="38422"/>
                </a:lnTo>
                <a:lnTo>
                  <a:pt x="46144" y="38411"/>
                </a:lnTo>
                <a:lnTo>
                  <a:pt x="46044" y="38516"/>
                </a:lnTo>
                <a:lnTo>
                  <a:pt x="46383" y="38650"/>
                </a:lnTo>
                <a:lnTo>
                  <a:pt x="46461" y="38805"/>
                </a:lnTo>
                <a:lnTo>
                  <a:pt x="46016" y="38805"/>
                </a:lnTo>
                <a:lnTo>
                  <a:pt x="45816" y="38627"/>
                </a:lnTo>
                <a:lnTo>
                  <a:pt x="45211" y="38700"/>
                </a:lnTo>
                <a:lnTo>
                  <a:pt x="45050" y="38861"/>
                </a:lnTo>
                <a:lnTo>
                  <a:pt x="44872" y="38738"/>
                </a:lnTo>
                <a:lnTo>
                  <a:pt x="44711" y="38738"/>
                </a:lnTo>
                <a:lnTo>
                  <a:pt x="44505" y="38805"/>
                </a:lnTo>
                <a:lnTo>
                  <a:pt x="44294" y="38788"/>
                </a:lnTo>
                <a:lnTo>
                  <a:pt x="43644" y="38827"/>
                </a:lnTo>
                <a:lnTo>
                  <a:pt x="43538" y="38922"/>
                </a:lnTo>
                <a:lnTo>
                  <a:pt x="43022" y="39033"/>
                </a:lnTo>
                <a:lnTo>
                  <a:pt x="42927" y="39344"/>
                </a:lnTo>
                <a:lnTo>
                  <a:pt x="43005" y="40161"/>
                </a:lnTo>
                <a:lnTo>
                  <a:pt x="43072" y="40322"/>
                </a:lnTo>
                <a:lnTo>
                  <a:pt x="43066" y="40633"/>
                </a:lnTo>
                <a:lnTo>
                  <a:pt x="42961" y="40711"/>
                </a:lnTo>
                <a:lnTo>
                  <a:pt x="42994" y="40916"/>
                </a:lnTo>
                <a:lnTo>
                  <a:pt x="43116" y="41038"/>
                </a:lnTo>
                <a:lnTo>
                  <a:pt x="43350" y="41000"/>
                </a:lnTo>
                <a:lnTo>
                  <a:pt x="43494" y="40994"/>
                </a:lnTo>
                <a:lnTo>
                  <a:pt x="43655" y="41122"/>
                </a:lnTo>
                <a:lnTo>
                  <a:pt x="43900" y="41133"/>
                </a:lnTo>
                <a:lnTo>
                  <a:pt x="43961" y="41011"/>
                </a:lnTo>
                <a:lnTo>
                  <a:pt x="44022" y="40983"/>
                </a:lnTo>
                <a:lnTo>
                  <a:pt x="44194" y="41077"/>
                </a:lnTo>
                <a:lnTo>
                  <a:pt x="44300" y="41183"/>
                </a:lnTo>
                <a:lnTo>
                  <a:pt x="44438" y="41127"/>
                </a:lnTo>
                <a:lnTo>
                  <a:pt x="44594" y="41288"/>
                </a:lnTo>
                <a:lnTo>
                  <a:pt x="44622" y="41455"/>
                </a:lnTo>
                <a:lnTo>
                  <a:pt x="44788" y="41511"/>
                </a:lnTo>
                <a:lnTo>
                  <a:pt x="45005" y="41438"/>
                </a:lnTo>
                <a:lnTo>
                  <a:pt x="45172" y="41450"/>
                </a:lnTo>
                <a:lnTo>
                  <a:pt x="45283" y="41572"/>
                </a:lnTo>
                <a:lnTo>
                  <a:pt x="45583" y="41583"/>
                </a:lnTo>
                <a:lnTo>
                  <a:pt x="45772" y="41544"/>
                </a:lnTo>
                <a:lnTo>
                  <a:pt x="46027" y="41655"/>
                </a:lnTo>
                <a:lnTo>
                  <a:pt x="46250" y="41538"/>
                </a:lnTo>
                <a:lnTo>
                  <a:pt x="46416" y="41611"/>
                </a:lnTo>
                <a:lnTo>
                  <a:pt x="46744" y="41644"/>
                </a:lnTo>
                <a:lnTo>
                  <a:pt x="47022" y="41566"/>
                </a:lnTo>
                <a:lnTo>
                  <a:pt x="47244" y="41672"/>
                </a:lnTo>
                <a:lnTo>
                  <a:pt x="47327" y="41883"/>
                </a:lnTo>
                <a:lnTo>
                  <a:pt x="47500" y="41755"/>
                </a:lnTo>
                <a:lnTo>
                  <a:pt x="47533" y="42005"/>
                </a:lnTo>
                <a:lnTo>
                  <a:pt x="47772" y="42211"/>
                </a:lnTo>
                <a:lnTo>
                  <a:pt x="47783" y="42327"/>
                </a:lnTo>
                <a:lnTo>
                  <a:pt x="47872" y="42455"/>
                </a:lnTo>
                <a:lnTo>
                  <a:pt x="48127" y="42455"/>
                </a:lnTo>
                <a:lnTo>
                  <a:pt x="48288" y="42544"/>
                </a:lnTo>
                <a:lnTo>
                  <a:pt x="48350" y="42744"/>
                </a:lnTo>
                <a:lnTo>
                  <a:pt x="48500" y="42794"/>
                </a:lnTo>
                <a:lnTo>
                  <a:pt x="48655" y="42988"/>
                </a:lnTo>
                <a:lnTo>
                  <a:pt x="48616" y="43088"/>
                </a:lnTo>
                <a:lnTo>
                  <a:pt x="48594" y="43305"/>
                </a:lnTo>
                <a:lnTo>
                  <a:pt x="48844" y="43583"/>
                </a:lnTo>
                <a:lnTo>
                  <a:pt x="49188" y="43827"/>
                </a:lnTo>
                <a:lnTo>
                  <a:pt x="49194" y="43988"/>
                </a:lnTo>
                <a:lnTo>
                  <a:pt x="49127" y="44072"/>
                </a:lnTo>
                <a:lnTo>
                  <a:pt x="49188" y="44233"/>
                </a:lnTo>
                <a:lnTo>
                  <a:pt x="49061" y="44161"/>
                </a:lnTo>
                <a:lnTo>
                  <a:pt x="48583" y="44033"/>
                </a:lnTo>
                <a:lnTo>
                  <a:pt x="48183" y="43911"/>
                </a:lnTo>
                <a:lnTo>
                  <a:pt x="47977" y="43983"/>
                </a:lnTo>
                <a:lnTo>
                  <a:pt x="47777" y="43911"/>
                </a:lnTo>
                <a:lnTo>
                  <a:pt x="47711" y="43972"/>
                </a:lnTo>
                <a:lnTo>
                  <a:pt x="47516" y="43972"/>
                </a:lnTo>
                <a:lnTo>
                  <a:pt x="47322" y="43727"/>
                </a:lnTo>
                <a:lnTo>
                  <a:pt x="47150" y="43716"/>
                </a:lnTo>
                <a:lnTo>
                  <a:pt x="46994" y="43472"/>
                </a:lnTo>
                <a:lnTo>
                  <a:pt x="46872" y="43422"/>
                </a:lnTo>
                <a:lnTo>
                  <a:pt x="46577" y="43466"/>
                </a:lnTo>
                <a:lnTo>
                  <a:pt x="46422" y="43416"/>
                </a:lnTo>
                <a:lnTo>
                  <a:pt x="46294" y="43288"/>
                </a:lnTo>
                <a:lnTo>
                  <a:pt x="45994" y="43161"/>
                </a:lnTo>
                <a:lnTo>
                  <a:pt x="45944" y="42938"/>
                </a:lnTo>
                <a:lnTo>
                  <a:pt x="45838" y="42938"/>
                </a:lnTo>
                <a:lnTo>
                  <a:pt x="45688" y="42866"/>
                </a:lnTo>
                <a:lnTo>
                  <a:pt x="45394" y="42888"/>
                </a:lnTo>
                <a:lnTo>
                  <a:pt x="45261" y="42811"/>
                </a:lnTo>
                <a:lnTo>
                  <a:pt x="44655" y="42833"/>
                </a:lnTo>
                <a:lnTo>
                  <a:pt x="44294" y="42794"/>
                </a:lnTo>
                <a:lnTo>
                  <a:pt x="44022" y="42711"/>
                </a:lnTo>
                <a:lnTo>
                  <a:pt x="42938" y="42694"/>
                </a:lnTo>
                <a:lnTo>
                  <a:pt x="42761" y="42772"/>
                </a:lnTo>
                <a:lnTo>
                  <a:pt x="42444" y="42861"/>
                </a:lnTo>
                <a:lnTo>
                  <a:pt x="42294" y="43088"/>
                </a:lnTo>
                <a:lnTo>
                  <a:pt x="42266" y="43544"/>
                </a:lnTo>
                <a:lnTo>
                  <a:pt x="42027" y="43950"/>
                </a:lnTo>
                <a:lnTo>
                  <a:pt x="42100" y="44400"/>
                </a:lnTo>
                <a:lnTo>
                  <a:pt x="42016" y="44577"/>
                </a:lnTo>
                <a:lnTo>
                  <a:pt x="42077" y="44733"/>
                </a:lnTo>
                <a:lnTo>
                  <a:pt x="42266" y="44822"/>
                </a:lnTo>
                <a:lnTo>
                  <a:pt x="42216" y="44983"/>
                </a:lnTo>
                <a:lnTo>
                  <a:pt x="42111" y="45072"/>
                </a:lnTo>
                <a:lnTo>
                  <a:pt x="42305" y="45683"/>
                </a:lnTo>
                <a:lnTo>
                  <a:pt x="42505" y="45866"/>
                </a:lnTo>
                <a:lnTo>
                  <a:pt x="42566" y="46011"/>
                </a:lnTo>
                <a:lnTo>
                  <a:pt x="42961" y="46261"/>
                </a:lnTo>
                <a:lnTo>
                  <a:pt x="43083" y="46394"/>
                </a:lnTo>
                <a:lnTo>
                  <a:pt x="43305" y="46333"/>
                </a:lnTo>
                <a:lnTo>
                  <a:pt x="43450" y="46505"/>
                </a:lnTo>
                <a:lnTo>
                  <a:pt x="43633" y="46550"/>
                </a:lnTo>
                <a:lnTo>
                  <a:pt x="43916" y="46416"/>
                </a:lnTo>
                <a:lnTo>
                  <a:pt x="44083" y="46427"/>
                </a:lnTo>
                <a:lnTo>
                  <a:pt x="44283" y="46644"/>
                </a:lnTo>
                <a:lnTo>
                  <a:pt x="44577" y="46638"/>
                </a:lnTo>
                <a:lnTo>
                  <a:pt x="44755" y="46977"/>
                </a:lnTo>
                <a:lnTo>
                  <a:pt x="44911" y="47038"/>
                </a:lnTo>
                <a:lnTo>
                  <a:pt x="44972" y="47200"/>
                </a:lnTo>
                <a:lnTo>
                  <a:pt x="44683" y="47305"/>
                </a:lnTo>
                <a:lnTo>
                  <a:pt x="44711" y="47477"/>
                </a:lnTo>
                <a:lnTo>
                  <a:pt x="44577" y="47627"/>
                </a:lnTo>
                <a:lnTo>
                  <a:pt x="44594" y="47772"/>
                </a:lnTo>
                <a:lnTo>
                  <a:pt x="44494" y="47966"/>
                </a:lnTo>
                <a:lnTo>
                  <a:pt x="44161" y="48150"/>
                </a:lnTo>
                <a:lnTo>
                  <a:pt x="44150" y="48294"/>
                </a:lnTo>
                <a:lnTo>
                  <a:pt x="44050" y="48483"/>
                </a:lnTo>
                <a:lnTo>
                  <a:pt x="44255" y="48644"/>
                </a:lnTo>
                <a:lnTo>
                  <a:pt x="44272" y="49000"/>
                </a:lnTo>
                <a:lnTo>
                  <a:pt x="44416" y="49344"/>
                </a:lnTo>
                <a:lnTo>
                  <a:pt x="44394" y="49522"/>
                </a:lnTo>
                <a:lnTo>
                  <a:pt x="44072" y="49600"/>
                </a:lnTo>
                <a:lnTo>
                  <a:pt x="44166" y="49722"/>
                </a:lnTo>
                <a:lnTo>
                  <a:pt x="44622" y="49816"/>
                </a:lnTo>
                <a:lnTo>
                  <a:pt x="44805" y="49761"/>
                </a:lnTo>
                <a:lnTo>
                  <a:pt x="44933" y="49777"/>
                </a:lnTo>
                <a:lnTo>
                  <a:pt x="45022" y="49883"/>
                </a:lnTo>
                <a:lnTo>
                  <a:pt x="45138" y="49716"/>
                </a:lnTo>
                <a:lnTo>
                  <a:pt x="45288" y="49688"/>
                </a:lnTo>
                <a:lnTo>
                  <a:pt x="45405" y="49766"/>
                </a:lnTo>
                <a:lnTo>
                  <a:pt x="45750" y="49766"/>
                </a:lnTo>
                <a:lnTo>
                  <a:pt x="46183" y="49983"/>
                </a:lnTo>
                <a:lnTo>
                  <a:pt x="46350" y="49766"/>
                </a:lnTo>
                <a:lnTo>
                  <a:pt x="46705" y="49788"/>
                </a:lnTo>
                <a:lnTo>
                  <a:pt x="46772" y="49927"/>
                </a:lnTo>
                <a:lnTo>
                  <a:pt x="46850" y="49950"/>
                </a:lnTo>
                <a:lnTo>
                  <a:pt x="46944" y="49877"/>
                </a:lnTo>
                <a:lnTo>
                  <a:pt x="47150" y="49822"/>
                </a:lnTo>
                <a:lnTo>
                  <a:pt x="47272" y="49877"/>
                </a:lnTo>
                <a:lnTo>
                  <a:pt x="47311" y="50055"/>
                </a:lnTo>
                <a:lnTo>
                  <a:pt x="47466" y="50027"/>
                </a:lnTo>
                <a:lnTo>
                  <a:pt x="47566" y="49955"/>
                </a:lnTo>
                <a:lnTo>
                  <a:pt x="47694" y="50044"/>
                </a:lnTo>
                <a:lnTo>
                  <a:pt x="47744" y="50266"/>
                </a:lnTo>
                <a:lnTo>
                  <a:pt x="47877" y="50261"/>
                </a:lnTo>
                <a:lnTo>
                  <a:pt x="47994" y="50133"/>
                </a:lnTo>
                <a:lnTo>
                  <a:pt x="48338" y="50094"/>
                </a:lnTo>
                <a:lnTo>
                  <a:pt x="48488" y="49911"/>
                </a:lnTo>
                <a:lnTo>
                  <a:pt x="48716" y="49827"/>
                </a:lnTo>
                <a:lnTo>
                  <a:pt x="48916" y="49827"/>
                </a:lnTo>
                <a:lnTo>
                  <a:pt x="49194" y="49533"/>
                </a:lnTo>
                <a:lnTo>
                  <a:pt x="49522" y="49377"/>
                </a:lnTo>
                <a:lnTo>
                  <a:pt x="49755" y="49316"/>
                </a:lnTo>
                <a:lnTo>
                  <a:pt x="49816" y="49188"/>
                </a:lnTo>
                <a:lnTo>
                  <a:pt x="50000" y="49194"/>
                </a:lnTo>
                <a:lnTo>
                  <a:pt x="50283" y="49250"/>
                </a:lnTo>
                <a:lnTo>
                  <a:pt x="50466" y="49216"/>
                </a:lnTo>
                <a:lnTo>
                  <a:pt x="50655" y="49322"/>
                </a:lnTo>
                <a:lnTo>
                  <a:pt x="51183" y="49322"/>
                </a:lnTo>
                <a:lnTo>
                  <a:pt x="51727" y="48933"/>
                </a:lnTo>
                <a:lnTo>
                  <a:pt x="51816" y="48755"/>
                </a:lnTo>
                <a:lnTo>
                  <a:pt x="51916" y="48744"/>
                </a:lnTo>
                <a:lnTo>
                  <a:pt x="52005" y="48850"/>
                </a:lnTo>
                <a:lnTo>
                  <a:pt x="52088" y="48688"/>
                </a:lnTo>
                <a:lnTo>
                  <a:pt x="52294" y="48555"/>
                </a:lnTo>
                <a:lnTo>
                  <a:pt x="52288" y="48372"/>
                </a:lnTo>
                <a:lnTo>
                  <a:pt x="52366" y="48255"/>
                </a:lnTo>
                <a:lnTo>
                  <a:pt x="52472" y="48300"/>
                </a:lnTo>
                <a:lnTo>
                  <a:pt x="52638" y="48272"/>
                </a:lnTo>
                <a:lnTo>
                  <a:pt x="52733" y="48122"/>
                </a:lnTo>
                <a:lnTo>
                  <a:pt x="52716" y="47972"/>
                </a:lnTo>
                <a:lnTo>
                  <a:pt x="52827" y="48022"/>
                </a:lnTo>
                <a:lnTo>
                  <a:pt x="52955" y="48000"/>
                </a:lnTo>
                <a:lnTo>
                  <a:pt x="53044" y="48161"/>
                </a:lnTo>
                <a:lnTo>
                  <a:pt x="53044" y="48311"/>
                </a:lnTo>
                <a:lnTo>
                  <a:pt x="53138" y="48455"/>
                </a:lnTo>
                <a:lnTo>
                  <a:pt x="52938" y="48594"/>
                </a:lnTo>
                <a:lnTo>
                  <a:pt x="52938" y="48777"/>
                </a:lnTo>
                <a:lnTo>
                  <a:pt x="52827" y="48966"/>
                </a:lnTo>
                <a:lnTo>
                  <a:pt x="52694" y="49066"/>
                </a:lnTo>
                <a:lnTo>
                  <a:pt x="52711" y="49166"/>
                </a:lnTo>
                <a:lnTo>
                  <a:pt x="52894" y="49205"/>
                </a:lnTo>
                <a:lnTo>
                  <a:pt x="53105" y="49388"/>
                </a:lnTo>
                <a:lnTo>
                  <a:pt x="53183" y="49316"/>
                </a:lnTo>
                <a:lnTo>
                  <a:pt x="53355" y="49294"/>
                </a:lnTo>
                <a:lnTo>
                  <a:pt x="53577" y="49411"/>
                </a:lnTo>
                <a:lnTo>
                  <a:pt x="53655" y="49677"/>
                </a:lnTo>
                <a:lnTo>
                  <a:pt x="53772" y="49794"/>
                </a:lnTo>
                <a:lnTo>
                  <a:pt x="53783" y="49666"/>
                </a:lnTo>
                <a:lnTo>
                  <a:pt x="53866" y="49577"/>
                </a:lnTo>
                <a:lnTo>
                  <a:pt x="54033" y="49661"/>
                </a:lnTo>
                <a:lnTo>
                  <a:pt x="54033" y="49850"/>
                </a:lnTo>
                <a:lnTo>
                  <a:pt x="53866" y="50027"/>
                </a:lnTo>
                <a:lnTo>
                  <a:pt x="53661" y="50027"/>
                </a:lnTo>
                <a:lnTo>
                  <a:pt x="53511" y="50227"/>
                </a:lnTo>
                <a:lnTo>
                  <a:pt x="53550" y="50366"/>
                </a:lnTo>
                <a:lnTo>
                  <a:pt x="53688" y="50366"/>
                </a:lnTo>
                <a:lnTo>
                  <a:pt x="53855" y="50411"/>
                </a:lnTo>
                <a:lnTo>
                  <a:pt x="54072" y="50605"/>
                </a:lnTo>
                <a:lnTo>
                  <a:pt x="54244" y="50544"/>
                </a:lnTo>
                <a:lnTo>
                  <a:pt x="54444" y="50250"/>
                </a:lnTo>
                <a:lnTo>
                  <a:pt x="54527" y="50255"/>
                </a:lnTo>
                <a:lnTo>
                  <a:pt x="54511" y="50494"/>
                </a:lnTo>
                <a:lnTo>
                  <a:pt x="54655" y="50788"/>
                </a:lnTo>
                <a:lnTo>
                  <a:pt x="54822" y="50838"/>
                </a:lnTo>
                <a:lnTo>
                  <a:pt x="54983" y="50727"/>
                </a:lnTo>
                <a:lnTo>
                  <a:pt x="55194" y="50788"/>
                </a:lnTo>
                <a:lnTo>
                  <a:pt x="55311" y="50977"/>
                </a:lnTo>
                <a:lnTo>
                  <a:pt x="55516" y="50977"/>
                </a:lnTo>
                <a:lnTo>
                  <a:pt x="55638" y="51133"/>
                </a:lnTo>
                <a:lnTo>
                  <a:pt x="55727" y="51138"/>
                </a:lnTo>
                <a:lnTo>
                  <a:pt x="55722" y="50900"/>
                </a:lnTo>
                <a:lnTo>
                  <a:pt x="55844" y="50900"/>
                </a:lnTo>
                <a:lnTo>
                  <a:pt x="56038" y="50833"/>
                </a:lnTo>
                <a:lnTo>
                  <a:pt x="56138" y="50922"/>
                </a:lnTo>
                <a:lnTo>
                  <a:pt x="56127" y="51127"/>
                </a:lnTo>
                <a:lnTo>
                  <a:pt x="56222" y="51183"/>
                </a:lnTo>
                <a:lnTo>
                  <a:pt x="56433" y="51122"/>
                </a:lnTo>
                <a:lnTo>
                  <a:pt x="56577" y="50900"/>
                </a:lnTo>
                <a:lnTo>
                  <a:pt x="56683" y="50972"/>
                </a:lnTo>
                <a:lnTo>
                  <a:pt x="56733" y="51155"/>
                </a:lnTo>
                <a:lnTo>
                  <a:pt x="56844" y="51150"/>
                </a:lnTo>
                <a:lnTo>
                  <a:pt x="56933" y="51016"/>
                </a:lnTo>
                <a:lnTo>
                  <a:pt x="56994" y="50983"/>
                </a:lnTo>
                <a:lnTo>
                  <a:pt x="57150" y="50811"/>
                </a:lnTo>
                <a:lnTo>
                  <a:pt x="57327" y="50833"/>
                </a:lnTo>
                <a:lnTo>
                  <a:pt x="57383" y="50938"/>
                </a:lnTo>
                <a:lnTo>
                  <a:pt x="57494" y="50983"/>
                </a:lnTo>
                <a:lnTo>
                  <a:pt x="57605" y="50933"/>
                </a:lnTo>
                <a:cubicBezTo>
                  <a:pt x="57605" y="50933"/>
                  <a:pt x="57605" y="50933"/>
                  <a:pt x="57605" y="50933"/>
                </a:cubicBezTo>
                <a:close/>
                <a:moveTo>
                  <a:pt x="61444" y="46444"/>
                </a:moveTo>
                <a:lnTo>
                  <a:pt x="61388" y="46077"/>
                </a:lnTo>
                <a:lnTo>
                  <a:pt x="61294" y="45966"/>
                </a:lnTo>
                <a:lnTo>
                  <a:pt x="61361" y="45611"/>
                </a:lnTo>
                <a:lnTo>
                  <a:pt x="61522" y="45544"/>
                </a:lnTo>
                <a:lnTo>
                  <a:pt x="61616" y="45666"/>
                </a:lnTo>
                <a:lnTo>
                  <a:pt x="61594" y="45805"/>
                </a:lnTo>
                <a:lnTo>
                  <a:pt x="61733" y="45966"/>
                </a:lnTo>
                <a:lnTo>
                  <a:pt x="61588" y="46138"/>
                </a:lnTo>
                <a:lnTo>
                  <a:pt x="61566" y="46438"/>
                </a:lnTo>
                <a:lnTo>
                  <a:pt x="61444" y="46444"/>
                </a:lnTo>
                <a:cubicBezTo>
                  <a:pt x="61444" y="46444"/>
                  <a:pt x="61444" y="46444"/>
                  <a:pt x="61444" y="46444"/>
                </a:cubicBezTo>
                <a:close/>
                <a:moveTo>
                  <a:pt x="58027" y="48694"/>
                </a:moveTo>
                <a:lnTo>
                  <a:pt x="58033" y="48550"/>
                </a:lnTo>
                <a:lnTo>
                  <a:pt x="58122" y="48450"/>
                </a:lnTo>
                <a:lnTo>
                  <a:pt x="58161" y="48572"/>
                </a:lnTo>
                <a:lnTo>
                  <a:pt x="58111" y="48738"/>
                </a:lnTo>
                <a:lnTo>
                  <a:pt x="58027" y="48694"/>
                </a:lnTo>
                <a:cubicBezTo>
                  <a:pt x="58027" y="48694"/>
                  <a:pt x="58027" y="48694"/>
                  <a:pt x="58027" y="48694"/>
                </a:cubicBezTo>
                <a:close/>
                <a:moveTo>
                  <a:pt x="47777" y="55483"/>
                </a:moveTo>
                <a:lnTo>
                  <a:pt x="47688" y="55005"/>
                </a:lnTo>
                <a:lnTo>
                  <a:pt x="47816" y="54850"/>
                </a:lnTo>
                <a:lnTo>
                  <a:pt x="47833" y="54622"/>
                </a:lnTo>
                <a:lnTo>
                  <a:pt x="48016" y="54288"/>
                </a:lnTo>
                <a:lnTo>
                  <a:pt x="48094" y="54450"/>
                </a:lnTo>
                <a:lnTo>
                  <a:pt x="48033" y="54644"/>
                </a:lnTo>
                <a:lnTo>
                  <a:pt x="48144" y="54772"/>
                </a:lnTo>
                <a:lnTo>
                  <a:pt x="48066" y="54933"/>
                </a:lnTo>
                <a:lnTo>
                  <a:pt x="48144" y="55116"/>
                </a:lnTo>
                <a:lnTo>
                  <a:pt x="47966" y="55222"/>
                </a:lnTo>
                <a:lnTo>
                  <a:pt x="47905" y="55394"/>
                </a:lnTo>
                <a:lnTo>
                  <a:pt x="47777" y="55483"/>
                </a:lnTo>
                <a:cubicBezTo>
                  <a:pt x="47777" y="55483"/>
                  <a:pt x="47777" y="55483"/>
                  <a:pt x="47777" y="55483"/>
                </a:cubicBezTo>
                <a:close/>
                <a:moveTo>
                  <a:pt x="48150" y="53688"/>
                </a:moveTo>
                <a:lnTo>
                  <a:pt x="48261" y="54061"/>
                </a:lnTo>
                <a:lnTo>
                  <a:pt x="48372" y="54105"/>
                </a:lnTo>
                <a:lnTo>
                  <a:pt x="48572" y="53838"/>
                </a:lnTo>
                <a:lnTo>
                  <a:pt x="48488" y="53727"/>
                </a:lnTo>
                <a:lnTo>
                  <a:pt x="48622" y="53572"/>
                </a:lnTo>
                <a:lnTo>
                  <a:pt x="48450" y="53572"/>
                </a:lnTo>
                <a:lnTo>
                  <a:pt x="48361" y="53744"/>
                </a:lnTo>
                <a:lnTo>
                  <a:pt x="48283" y="53633"/>
                </a:lnTo>
                <a:lnTo>
                  <a:pt x="48150" y="53688"/>
                </a:lnTo>
                <a:cubicBezTo>
                  <a:pt x="48150" y="53688"/>
                  <a:pt x="48150" y="53688"/>
                  <a:pt x="48150" y="53688"/>
                </a:cubicBezTo>
                <a:close/>
                <a:moveTo>
                  <a:pt x="47716" y="53000"/>
                </a:moveTo>
                <a:lnTo>
                  <a:pt x="47538" y="52627"/>
                </a:lnTo>
                <a:lnTo>
                  <a:pt x="47466" y="52755"/>
                </a:lnTo>
                <a:lnTo>
                  <a:pt x="47566" y="52905"/>
                </a:lnTo>
                <a:lnTo>
                  <a:pt x="47716" y="53000"/>
                </a:lnTo>
                <a:cubicBezTo>
                  <a:pt x="47716" y="53000"/>
                  <a:pt x="47716" y="53000"/>
                  <a:pt x="47716" y="53000"/>
                </a:cubicBezTo>
                <a:close/>
                <a:moveTo>
                  <a:pt x="47705" y="52872"/>
                </a:moveTo>
                <a:lnTo>
                  <a:pt x="47677" y="52700"/>
                </a:lnTo>
                <a:lnTo>
                  <a:pt x="47733" y="52638"/>
                </a:lnTo>
                <a:lnTo>
                  <a:pt x="47805" y="52883"/>
                </a:lnTo>
                <a:lnTo>
                  <a:pt x="47705" y="52872"/>
                </a:lnTo>
                <a:cubicBezTo>
                  <a:pt x="47705" y="52872"/>
                  <a:pt x="47705" y="52872"/>
                  <a:pt x="47705" y="52872"/>
                </a:cubicBezTo>
                <a:close/>
                <a:moveTo>
                  <a:pt x="47300" y="51811"/>
                </a:moveTo>
                <a:lnTo>
                  <a:pt x="47600" y="51800"/>
                </a:lnTo>
                <a:lnTo>
                  <a:pt x="47555" y="51683"/>
                </a:lnTo>
                <a:lnTo>
                  <a:pt x="47388" y="51638"/>
                </a:lnTo>
                <a:lnTo>
                  <a:pt x="47300" y="51811"/>
                </a:lnTo>
                <a:cubicBezTo>
                  <a:pt x="47300" y="51811"/>
                  <a:pt x="47300" y="51811"/>
                  <a:pt x="47300" y="51811"/>
                </a:cubicBezTo>
                <a:close/>
                <a:moveTo>
                  <a:pt x="48211" y="51372"/>
                </a:moveTo>
                <a:lnTo>
                  <a:pt x="48338" y="51233"/>
                </a:lnTo>
                <a:lnTo>
                  <a:pt x="48544" y="51233"/>
                </a:lnTo>
                <a:lnTo>
                  <a:pt x="48372" y="51361"/>
                </a:lnTo>
                <a:cubicBezTo>
                  <a:pt x="48372" y="51361"/>
                  <a:pt x="48194" y="51372"/>
                  <a:pt x="48211" y="51372"/>
                </a:cubicBezTo>
                <a:cubicBezTo>
                  <a:pt x="48211" y="51372"/>
                  <a:pt x="48211" y="51372"/>
                  <a:pt x="48211" y="51372"/>
                </a:cubicBezTo>
                <a:close/>
                <a:moveTo>
                  <a:pt x="59505" y="54783"/>
                </a:moveTo>
                <a:lnTo>
                  <a:pt x="59661" y="54688"/>
                </a:lnTo>
                <a:lnTo>
                  <a:pt x="59661" y="54427"/>
                </a:lnTo>
                <a:lnTo>
                  <a:pt x="59416" y="54427"/>
                </a:lnTo>
                <a:lnTo>
                  <a:pt x="59427" y="54666"/>
                </a:lnTo>
                <a:lnTo>
                  <a:pt x="59505" y="54783"/>
                </a:lnTo>
                <a:cubicBezTo>
                  <a:pt x="59505" y="54783"/>
                  <a:pt x="59505" y="54783"/>
                  <a:pt x="59505" y="54783"/>
                </a:cubicBezTo>
                <a:close/>
                <a:moveTo>
                  <a:pt x="72777" y="57744"/>
                </a:moveTo>
                <a:lnTo>
                  <a:pt x="72905" y="57488"/>
                </a:lnTo>
                <a:lnTo>
                  <a:pt x="72894" y="57188"/>
                </a:lnTo>
                <a:lnTo>
                  <a:pt x="73200" y="56900"/>
                </a:lnTo>
                <a:lnTo>
                  <a:pt x="73394" y="56716"/>
                </a:lnTo>
                <a:lnTo>
                  <a:pt x="73433" y="56800"/>
                </a:lnTo>
                <a:lnTo>
                  <a:pt x="73433" y="57100"/>
                </a:lnTo>
                <a:lnTo>
                  <a:pt x="73372" y="57400"/>
                </a:lnTo>
                <a:lnTo>
                  <a:pt x="73372" y="57677"/>
                </a:lnTo>
                <a:lnTo>
                  <a:pt x="73144" y="57766"/>
                </a:lnTo>
                <a:lnTo>
                  <a:pt x="72777" y="57744"/>
                </a:lnTo>
                <a:cubicBezTo>
                  <a:pt x="72777" y="57744"/>
                  <a:pt x="72777" y="57744"/>
                  <a:pt x="72777" y="57744"/>
                </a:cubicBezTo>
                <a:close/>
                <a:moveTo>
                  <a:pt x="72716" y="57861"/>
                </a:moveTo>
                <a:lnTo>
                  <a:pt x="72688" y="58133"/>
                </a:lnTo>
                <a:lnTo>
                  <a:pt x="72766" y="58205"/>
                </a:lnTo>
                <a:lnTo>
                  <a:pt x="73055" y="58205"/>
                </a:lnTo>
                <a:lnTo>
                  <a:pt x="73222" y="58011"/>
                </a:lnTo>
                <a:lnTo>
                  <a:pt x="73183" y="57894"/>
                </a:lnTo>
                <a:lnTo>
                  <a:pt x="72927" y="57855"/>
                </a:lnTo>
                <a:lnTo>
                  <a:pt x="72716" y="57861"/>
                </a:lnTo>
                <a:cubicBezTo>
                  <a:pt x="72716" y="57861"/>
                  <a:pt x="72716" y="57861"/>
                  <a:pt x="72716" y="57861"/>
                </a:cubicBezTo>
                <a:close/>
                <a:moveTo>
                  <a:pt x="72833" y="64911"/>
                </a:moveTo>
                <a:lnTo>
                  <a:pt x="72855" y="64644"/>
                </a:lnTo>
                <a:lnTo>
                  <a:pt x="72800" y="64483"/>
                </a:lnTo>
                <a:lnTo>
                  <a:pt x="72844" y="64288"/>
                </a:lnTo>
                <a:lnTo>
                  <a:pt x="72844" y="63883"/>
                </a:lnTo>
                <a:lnTo>
                  <a:pt x="72933" y="63644"/>
                </a:lnTo>
                <a:lnTo>
                  <a:pt x="73105" y="63655"/>
                </a:lnTo>
                <a:lnTo>
                  <a:pt x="73155" y="63905"/>
                </a:lnTo>
                <a:lnTo>
                  <a:pt x="73044" y="63988"/>
                </a:lnTo>
                <a:lnTo>
                  <a:pt x="73066" y="64172"/>
                </a:lnTo>
                <a:lnTo>
                  <a:pt x="73183" y="64377"/>
                </a:lnTo>
                <a:lnTo>
                  <a:pt x="72994" y="64861"/>
                </a:lnTo>
                <a:lnTo>
                  <a:pt x="72833" y="64911"/>
                </a:lnTo>
                <a:cubicBezTo>
                  <a:pt x="72833" y="64911"/>
                  <a:pt x="72833" y="64911"/>
                  <a:pt x="72833" y="64911"/>
                </a:cubicBezTo>
                <a:close/>
                <a:moveTo>
                  <a:pt x="74438" y="65011"/>
                </a:moveTo>
                <a:lnTo>
                  <a:pt x="74438" y="64805"/>
                </a:lnTo>
                <a:lnTo>
                  <a:pt x="74288" y="64633"/>
                </a:lnTo>
                <a:lnTo>
                  <a:pt x="74027" y="64483"/>
                </a:lnTo>
                <a:lnTo>
                  <a:pt x="74066" y="64300"/>
                </a:lnTo>
                <a:lnTo>
                  <a:pt x="73988" y="64033"/>
                </a:lnTo>
                <a:lnTo>
                  <a:pt x="73822" y="63883"/>
                </a:lnTo>
                <a:lnTo>
                  <a:pt x="73844" y="63494"/>
                </a:lnTo>
                <a:lnTo>
                  <a:pt x="73922" y="63388"/>
                </a:lnTo>
                <a:lnTo>
                  <a:pt x="74000" y="63688"/>
                </a:lnTo>
                <a:lnTo>
                  <a:pt x="74250" y="63794"/>
                </a:lnTo>
                <a:lnTo>
                  <a:pt x="74305" y="63988"/>
                </a:lnTo>
                <a:lnTo>
                  <a:pt x="74466" y="64127"/>
                </a:lnTo>
                <a:lnTo>
                  <a:pt x="74466" y="64544"/>
                </a:lnTo>
                <a:lnTo>
                  <a:pt x="74744" y="64694"/>
                </a:lnTo>
                <a:lnTo>
                  <a:pt x="74938" y="64722"/>
                </a:lnTo>
                <a:lnTo>
                  <a:pt x="74900" y="65016"/>
                </a:lnTo>
                <a:lnTo>
                  <a:pt x="74627" y="64955"/>
                </a:lnTo>
                <a:lnTo>
                  <a:pt x="74438" y="65011"/>
                </a:lnTo>
                <a:cubicBezTo>
                  <a:pt x="74438" y="65011"/>
                  <a:pt x="74438" y="65011"/>
                  <a:pt x="74438" y="65011"/>
                </a:cubicBezTo>
                <a:close/>
                <a:moveTo>
                  <a:pt x="75338" y="63350"/>
                </a:moveTo>
                <a:lnTo>
                  <a:pt x="75544" y="63522"/>
                </a:lnTo>
                <a:lnTo>
                  <a:pt x="75677" y="63550"/>
                </a:lnTo>
                <a:lnTo>
                  <a:pt x="75700" y="63444"/>
                </a:lnTo>
                <a:lnTo>
                  <a:pt x="75544" y="63322"/>
                </a:lnTo>
                <a:lnTo>
                  <a:pt x="75411" y="63294"/>
                </a:lnTo>
                <a:lnTo>
                  <a:pt x="75338" y="63350"/>
                </a:lnTo>
                <a:cubicBezTo>
                  <a:pt x="75338" y="63350"/>
                  <a:pt x="75338" y="63350"/>
                  <a:pt x="75338" y="63350"/>
                </a:cubicBezTo>
                <a:close/>
                <a:moveTo>
                  <a:pt x="79383" y="70588"/>
                </a:moveTo>
                <a:lnTo>
                  <a:pt x="79683" y="70622"/>
                </a:lnTo>
                <a:lnTo>
                  <a:pt x="79783" y="70544"/>
                </a:lnTo>
                <a:lnTo>
                  <a:pt x="79655" y="70405"/>
                </a:lnTo>
                <a:lnTo>
                  <a:pt x="79461" y="70438"/>
                </a:lnTo>
                <a:lnTo>
                  <a:pt x="79383" y="70588"/>
                </a:lnTo>
                <a:cubicBezTo>
                  <a:pt x="79383" y="70588"/>
                  <a:pt x="79383" y="70588"/>
                  <a:pt x="79383" y="70588"/>
                </a:cubicBezTo>
                <a:close/>
                <a:moveTo>
                  <a:pt x="86616" y="59672"/>
                </a:moveTo>
                <a:lnTo>
                  <a:pt x="86566" y="59777"/>
                </a:lnTo>
                <a:lnTo>
                  <a:pt x="86638" y="60044"/>
                </a:lnTo>
                <a:lnTo>
                  <a:pt x="86700" y="60411"/>
                </a:lnTo>
                <a:lnTo>
                  <a:pt x="86811" y="60500"/>
                </a:lnTo>
                <a:lnTo>
                  <a:pt x="86961" y="60427"/>
                </a:lnTo>
                <a:lnTo>
                  <a:pt x="87211" y="60505"/>
                </a:lnTo>
                <a:lnTo>
                  <a:pt x="87344" y="60572"/>
                </a:lnTo>
                <a:lnTo>
                  <a:pt x="87566" y="60527"/>
                </a:lnTo>
                <a:lnTo>
                  <a:pt x="87816" y="60611"/>
                </a:lnTo>
                <a:lnTo>
                  <a:pt x="87911" y="60422"/>
                </a:lnTo>
                <a:lnTo>
                  <a:pt x="87833" y="60255"/>
                </a:lnTo>
                <a:lnTo>
                  <a:pt x="87844" y="59950"/>
                </a:lnTo>
                <a:lnTo>
                  <a:pt x="87577" y="59927"/>
                </a:lnTo>
                <a:lnTo>
                  <a:pt x="87455" y="59716"/>
                </a:lnTo>
                <a:lnTo>
                  <a:pt x="87238" y="59688"/>
                </a:lnTo>
                <a:lnTo>
                  <a:pt x="87144" y="59750"/>
                </a:lnTo>
                <a:lnTo>
                  <a:pt x="87138" y="59594"/>
                </a:lnTo>
                <a:lnTo>
                  <a:pt x="87127" y="59433"/>
                </a:lnTo>
                <a:lnTo>
                  <a:pt x="87027" y="59472"/>
                </a:lnTo>
                <a:lnTo>
                  <a:pt x="86927" y="59650"/>
                </a:lnTo>
                <a:lnTo>
                  <a:pt x="86794" y="59677"/>
                </a:lnTo>
                <a:lnTo>
                  <a:pt x="86616" y="59672"/>
                </a:lnTo>
                <a:cubicBezTo>
                  <a:pt x="86616" y="59672"/>
                  <a:pt x="86616" y="59672"/>
                  <a:pt x="86616" y="59672"/>
                </a:cubicBezTo>
                <a:close/>
                <a:moveTo>
                  <a:pt x="87527" y="59061"/>
                </a:moveTo>
                <a:lnTo>
                  <a:pt x="87433" y="58894"/>
                </a:lnTo>
                <a:lnTo>
                  <a:pt x="87522" y="58700"/>
                </a:lnTo>
                <a:lnTo>
                  <a:pt x="87594" y="58755"/>
                </a:lnTo>
                <a:lnTo>
                  <a:pt x="87611" y="58983"/>
                </a:lnTo>
                <a:lnTo>
                  <a:pt x="87527" y="59061"/>
                </a:lnTo>
                <a:cubicBezTo>
                  <a:pt x="87527" y="59061"/>
                  <a:pt x="87527" y="59061"/>
                  <a:pt x="87527" y="59061"/>
                </a:cubicBezTo>
                <a:close/>
                <a:moveTo>
                  <a:pt x="87144" y="58450"/>
                </a:moveTo>
                <a:lnTo>
                  <a:pt x="87083" y="58216"/>
                </a:lnTo>
                <a:lnTo>
                  <a:pt x="87161" y="57883"/>
                </a:lnTo>
                <a:lnTo>
                  <a:pt x="87238" y="58166"/>
                </a:lnTo>
                <a:lnTo>
                  <a:pt x="87327" y="58333"/>
                </a:lnTo>
                <a:lnTo>
                  <a:pt x="87244" y="58461"/>
                </a:lnTo>
                <a:lnTo>
                  <a:pt x="87144" y="58450"/>
                </a:lnTo>
                <a:cubicBezTo>
                  <a:pt x="87144" y="58450"/>
                  <a:pt x="87144" y="58450"/>
                  <a:pt x="87144" y="58450"/>
                </a:cubicBezTo>
                <a:close/>
                <a:moveTo>
                  <a:pt x="86938" y="58661"/>
                </a:moveTo>
                <a:lnTo>
                  <a:pt x="86883" y="58233"/>
                </a:lnTo>
                <a:lnTo>
                  <a:pt x="86938" y="57833"/>
                </a:lnTo>
                <a:lnTo>
                  <a:pt x="86794" y="57600"/>
                </a:lnTo>
                <a:lnTo>
                  <a:pt x="86655" y="57644"/>
                </a:lnTo>
                <a:lnTo>
                  <a:pt x="86633" y="57900"/>
                </a:lnTo>
                <a:lnTo>
                  <a:pt x="86505" y="58200"/>
                </a:lnTo>
                <a:lnTo>
                  <a:pt x="86544" y="58477"/>
                </a:lnTo>
                <a:lnTo>
                  <a:pt x="86638" y="58616"/>
                </a:lnTo>
                <a:lnTo>
                  <a:pt x="86683" y="58827"/>
                </a:lnTo>
                <a:lnTo>
                  <a:pt x="86816" y="58716"/>
                </a:lnTo>
                <a:lnTo>
                  <a:pt x="86938" y="58661"/>
                </a:lnTo>
                <a:cubicBezTo>
                  <a:pt x="86938" y="58661"/>
                  <a:pt x="86938" y="58661"/>
                  <a:pt x="86938" y="58661"/>
                </a:cubicBezTo>
                <a:close/>
                <a:moveTo>
                  <a:pt x="85133" y="56233"/>
                </a:moveTo>
                <a:lnTo>
                  <a:pt x="85066" y="55805"/>
                </a:lnTo>
                <a:lnTo>
                  <a:pt x="85166" y="55683"/>
                </a:lnTo>
                <a:lnTo>
                  <a:pt x="85300" y="55361"/>
                </a:lnTo>
                <a:lnTo>
                  <a:pt x="85455" y="55394"/>
                </a:lnTo>
                <a:lnTo>
                  <a:pt x="85761" y="55427"/>
                </a:lnTo>
                <a:lnTo>
                  <a:pt x="85811" y="55761"/>
                </a:lnTo>
                <a:lnTo>
                  <a:pt x="85688" y="56005"/>
                </a:lnTo>
                <a:lnTo>
                  <a:pt x="85522" y="56027"/>
                </a:lnTo>
                <a:lnTo>
                  <a:pt x="85350" y="56277"/>
                </a:lnTo>
                <a:lnTo>
                  <a:pt x="85133" y="56233"/>
                </a:lnTo>
                <a:cubicBezTo>
                  <a:pt x="85133" y="56233"/>
                  <a:pt x="85133" y="56233"/>
                  <a:pt x="85133" y="56233"/>
                </a:cubicBezTo>
                <a:close/>
                <a:moveTo>
                  <a:pt x="82916" y="56511"/>
                </a:moveTo>
                <a:lnTo>
                  <a:pt x="83433" y="56050"/>
                </a:lnTo>
                <a:lnTo>
                  <a:pt x="83544" y="55844"/>
                </a:lnTo>
                <a:lnTo>
                  <a:pt x="83677" y="55844"/>
                </a:lnTo>
                <a:lnTo>
                  <a:pt x="83911" y="55600"/>
                </a:lnTo>
                <a:lnTo>
                  <a:pt x="84138" y="55394"/>
                </a:lnTo>
                <a:lnTo>
                  <a:pt x="84116" y="55105"/>
                </a:lnTo>
                <a:lnTo>
                  <a:pt x="83988" y="55033"/>
                </a:lnTo>
                <a:lnTo>
                  <a:pt x="83777" y="55083"/>
                </a:lnTo>
                <a:lnTo>
                  <a:pt x="83727" y="55322"/>
                </a:lnTo>
                <a:lnTo>
                  <a:pt x="83600" y="55322"/>
                </a:lnTo>
                <a:lnTo>
                  <a:pt x="83361" y="55600"/>
                </a:lnTo>
                <a:lnTo>
                  <a:pt x="83155" y="55705"/>
                </a:lnTo>
                <a:lnTo>
                  <a:pt x="82794" y="55694"/>
                </a:lnTo>
                <a:lnTo>
                  <a:pt x="82594" y="55811"/>
                </a:lnTo>
                <a:lnTo>
                  <a:pt x="82494" y="56050"/>
                </a:lnTo>
                <a:lnTo>
                  <a:pt x="82300" y="56200"/>
                </a:lnTo>
                <a:lnTo>
                  <a:pt x="82377" y="56533"/>
                </a:lnTo>
                <a:lnTo>
                  <a:pt x="82477" y="56450"/>
                </a:lnTo>
                <a:lnTo>
                  <a:pt x="82738" y="56511"/>
                </a:lnTo>
                <a:lnTo>
                  <a:pt x="82916" y="56511"/>
                </a:lnTo>
                <a:cubicBezTo>
                  <a:pt x="82916" y="56511"/>
                  <a:pt x="82916" y="56511"/>
                  <a:pt x="82916" y="56511"/>
                </a:cubicBezTo>
                <a:close/>
                <a:moveTo>
                  <a:pt x="83927" y="54688"/>
                </a:moveTo>
                <a:lnTo>
                  <a:pt x="84100" y="54500"/>
                </a:lnTo>
                <a:lnTo>
                  <a:pt x="84244" y="54238"/>
                </a:lnTo>
                <a:lnTo>
                  <a:pt x="84444" y="54244"/>
                </a:lnTo>
                <a:lnTo>
                  <a:pt x="84561" y="54050"/>
                </a:lnTo>
                <a:lnTo>
                  <a:pt x="84661" y="54033"/>
                </a:lnTo>
                <a:lnTo>
                  <a:pt x="84772" y="54188"/>
                </a:lnTo>
                <a:lnTo>
                  <a:pt x="84750" y="54322"/>
                </a:lnTo>
                <a:lnTo>
                  <a:pt x="84483" y="54455"/>
                </a:lnTo>
                <a:lnTo>
                  <a:pt x="84261" y="54644"/>
                </a:lnTo>
                <a:lnTo>
                  <a:pt x="84066" y="54655"/>
                </a:lnTo>
                <a:lnTo>
                  <a:pt x="83927" y="54688"/>
                </a:lnTo>
                <a:cubicBezTo>
                  <a:pt x="83927" y="54688"/>
                  <a:pt x="83927" y="54688"/>
                  <a:pt x="83927" y="54688"/>
                </a:cubicBezTo>
                <a:close/>
                <a:moveTo>
                  <a:pt x="85011" y="53316"/>
                </a:moveTo>
                <a:lnTo>
                  <a:pt x="85055" y="53122"/>
                </a:lnTo>
                <a:lnTo>
                  <a:pt x="85188" y="53061"/>
                </a:lnTo>
                <a:lnTo>
                  <a:pt x="85122" y="53277"/>
                </a:lnTo>
                <a:lnTo>
                  <a:pt x="85011" y="53316"/>
                </a:lnTo>
                <a:cubicBezTo>
                  <a:pt x="85011" y="53316"/>
                  <a:pt x="85011" y="53316"/>
                  <a:pt x="85011" y="53316"/>
                </a:cubicBezTo>
                <a:close/>
                <a:moveTo>
                  <a:pt x="81905" y="53550"/>
                </a:moveTo>
                <a:lnTo>
                  <a:pt x="82100" y="53600"/>
                </a:lnTo>
                <a:lnTo>
                  <a:pt x="82155" y="53750"/>
                </a:lnTo>
                <a:lnTo>
                  <a:pt x="82222" y="53844"/>
                </a:lnTo>
                <a:lnTo>
                  <a:pt x="82188" y="53972"/>
                </a:lnTo>
                <a:lnTo>
                  <a:pt x="82255" y="54116"/>
                </a:lnTo>
                <a:lnTo>
                  <a:pt x="82411" y="54050"/>
                </a:lnTo>
                <a:lnTo>
                  <a:pt x="82433" y="53850"/>
                </a:lnTo>
                <a:lnTo>
                  <a:pt x="82600" y="53927"/>
                </a:lnTo>
                <a:lnTo>
                  <a:pt x="82805" y="53872"/>
                </a:lnTo>
                <a:lnTo>
                  <a:pt x="82911" y="53900"/>
                </a:lnTo>
                <a:lnTo>
                  <a:pt x="83055" y="53738"/>
                </a:lnTo>
                <a:lnTo>
                  <a:pt x="82927" y="53544"/>
                </a:lnTo>
                <a:lnTo>
                  <a:pt x="82583" y="53477"/>
                </a:lnTo>
                <a:lnTo>
                  <a:pt x="82383" y="53277"/>
                </a:lnTo>
                <a:lnTo>
                  <a:pt x="82144" y="53233"/>
                </a:lnTo>
                <a:lnTo>
                  <a:pt x="82116" y="53388"/>
                </a:lnTo>
                <a:cubicBezTo>
                  <a:pt x="82116" y="53388"/>
                  <a:pt x="81894" y="53538"/>
                  <a:pt x="81905" y="53550"/>
                </a:cubicBezTo>
                <a:cubicBezTo>
                  <a:pt x="81905" y="53550"/>
                  <a:pt x="81905" y="53550"/>
                  <a:pt x="81905" y="53550"/>
                </a:cubicBezTo>
                <a:close/>
                <a:moveTo>
                  <a:pt x="80116" y="54327"/>
                </a:moveTo>
                <a:lnTo>
                  <a:pt x="80211" y="54466"/>
                </a:lnTo>
                <a:lnTo>
                  <a:pt x="80355" y="54444"/>
                </a:lnTo>
                <a:lnTo>
                  <a:pt x="80533" y="54522"/>
                </a:lnTo>
                <a:lnTo>
                  <a:pt x="80544" y="54355"/>
                </a:lnTo>
                <a:lnTo>
                  <a:pt x="80394" y="54250"/>
                </a:lnTo>
                <a:lnTo>
                  <a:pt x="80183" y="54261"/>
                </a:lnTo>
                <a:lnTo>
                  <a:pt x="80116" y="54327"/>
                </a:lnTo>
                <a:cubicBezTo>
                  <a:pt x="80116" y="54327"/>
                  <a:pt x="80116" y="54327"/>
                  <a:pt x="80116" y="54327"/>
                </a:cubicBezTo>
                <a:close/>
                <a:moveTo>
                  <a:pt x="80038" y="54122"/>
                </a:moveTo>
                <a:lnTo>
                  <a:pt x="79905" y="53866"/>
                </a:lnTo>
                <a:lnTo>
                  <a:pt x="80050" y="53944"/>
                </a:lnTo>
                <a:lnTo>
                  <a:pt x="80083" y="54055"/>
                </a:lnTo>
                <a:lnTo>
                  <a:pt x="80038" y="54122"/>
                </a:lnTo>
                <a:cubicBezTo>
                  <a:pt x="80038" y="54122"/>
                  <a:pt x="80038" y="54122"/>
                  <a:pt x="80038" y="54122"/>
                </a:cubicBezTo>
                <a:close/>
                <a:moveTo>
                  <a:pt x="80422" y="54077"/>
                </a:moveTo>
                <a:lnTo>
                  <a:pt x="80333" y="53950"/>
                </a:lnTo>
                <a:lnTo>
                  <a:pt x="80455" y="53972"/>
                </a:lnTo>
                <a:lnTo>
                  <a:pt x="80422" y="54077"/>
                </a:lnTo>
                <a:cubicBezTo>
                  <a:pt x="80422" y="54077"/>
                  <a:pt x="80422" y="54077"/>
                  <a:pt x="80422" y="54077"/>
                </a:cubicBezTo>
                <a:close/>
                <a:moveTo>
                  <a:pt x="82338" y="58577"/>
                </a:moveTo>
                <a:lnTo>
                  <a:pt x="82238" y="58227"/>
                </a:lnTo>
                <a:lnTo>
                  <a:pt x="82355" y="58000"/>
                </a:lnTo>
                <a:lnTo>
                  <a:pt x="82433" y="58061"/>
                </a:lnTo>
                <a:lnTo>
                  <a:pt x="82666" y="58083"/>
                </a:lnTo>
                <a:lnTo>
                  <a:pt x="82661" y="58272"/>
                </a:lnTo>
                <a:lnTo>
                  <a:pt x="82455" y="58316"/>
                </a:lnTo>
                <a:lnTo>
                  <a:pt x="82433" y="58505"/>
                </a:lnTo>
                <a:lnTo>
                  <a:pt x="82338" y="58577"/>
                </a:lnTo>
                <a:cubicBezTo>
                  <a:pt x="82338" y="58577"/>
                  <a:pt x="82338" y="58577"/>
                  <a:pt x="82338" y="58577"/>
                </a:cubicBezTo>
                <a:close/>
                <a:moveTo>
                  <a:pt x="82594" y="57672"/>
                </a:moveTo>
                <a:lnTo>
                  <a:pt x="82594" y="57522"/>
                </a:lnTo>
                <a:lnTo>
                  <a:pt x="82700" y="57383"/>
                </a:lnTo>
                <a:lnTo>
                  <a:pt x="82627" y="57100"/>
                </a:lnTo>
                <a:lnTo>
                  <a:pt x="82755" y="57155"/>
                </a:lnTo>
                <a:lnTo>
                  <a:pt x="82911" y="57272"/>
                </a:lnTo>
                <a:lnTo>
                  <a:pt x="82844" y="57455"/>
                </a:lnTo>
                <a:lnTo>
                  <a:pt x="82816" y="57655"/>
                </a:lnTo>
                <a:lnTo>
                  <a:pt x="82594" y="57672"/>
                </a:lnTo>
                <a:cubicBezTo>
                  <a:pt x="82594" y="57672"/>
                  <a:pt x="82594" y="57672"/>
                  <a:pt x="82594" y="57672"/>
                </a:cubicBezTo>
                <a:close/>
                <a:moveTo>
                  <a:pt x="79411" y="53027"/>
                </a:moveTo>
                <a:lnTo>
                  <a:pt x="79583" y="53055"/>
                </a:lnTo>
                <a:lnTo>
                  <a:pt x="79688" y="53166"/>
                </a:lnTo>
                <a:lnTo>
                  <a:pt x="79838" y="53138"/>
                </a:lnTo>
                <a:lnTo>
                  <a:pt x="79833" y="53011"/>
                </a:lnTo>
                <a:lnTo>
                  <a:pt x="79622" y="52888"/>
                </a:lnTo>
                <a:lnTo>
                  <a:pt x="79594" y="52811"/>
                </a:lnTo>
                <a:lnTo>
                  <a:pt x="79383" y="52811"/>
                </a:lnTo>
                <a:lnTo>
                  <a:pt x="79327" y="52950"/>
                </a:lnTo>
                <a:lnTo>
                  <a:pt x="79411" y="53027"/>
                </a:lnTo>
                <a:cubicBezTo>
                  <a:pt x="79411" y="53027"/>
                  <a:pt x="79411" y="53027"/>
                  <a:pt x="79411" y="53027"/>
                </a:cubicBezTo>
                <a:close/>
                <a:moveTo>
                  <a:pt x="78961" y="52877"/>
                </a:moveTo>
                <a:lnTo>
                  <a:pt x="79172" y="52944"/>
                </a:lnTo>
                <a:lnTo>
                  <a:pt x="79088" y="52788"/>
                </a:lnTo>
                <a:lnTo>
                  <a:pt x="78961" y="52877"/>
                </a:lnTo>
                <a:cubicBezTo>
                  <a:pt x="78961" y="52877"/>
                  <a:pt x="78961" y="52877"/>
                  <a:pt x="78961" y="52877"/>
                </a:cubicBezTo>
                <a:close/>
                <a:moveTo>
                  <a:pt x="78650" y="52838"/>
                </a:moveTo>
                <a:lnTo>
                  <a:pt x="78472" y="52827"/>
                </a:lnTo>
                <a:lnTo>
                  <a:pt x="78361" y="52538"/>
                </a:lnTo>
                <a:lnTo>
                  <a:pt x="78516" y="52605"/>
                </a:lnTo>
                <a:lnTo>
                  <a:pt x="78677" y="52605"/>
                </a:lnTo>
                <a:lnTo>
                  <a:pt x="78722" y="52766"/>
                </a:lnTo>
                <a:lnTo>
                  <a:pt x="78650" y="52838"/>
                </a:lnTo>
                <a:cubicBezTo>
                  <a:pt x="78650" y="52838"/>
                  <a:pt x="78650" y="52838"/>
                  <a:pt x="78650" y="52838"/>
                </a:cubicBezTo>
                <a:close/>
                <a:moveTo>
                  <a:pt x="75633" y="51533"/>
                </a:moveTo>
                <a:lnTo>
                  <a:pt x="75555" y="51400"/>
                </a:lnTo>
                <a:lnTo>
                  <a:pt x="75355" y="51394"/>
                </a:lnTo>
                <a:lnTo>
                  <a:pt x="75205" y="51222"/>
                </a:lnTo>
                <a:lnTo>
                  <a:pt x="75150" y="51344"/>
                </a:lnTo>
                <a:lnTo>
                  <a:pt x="74977" y="51300"/>
                </a:lnTo>
                <a:lnTo>
                  <a:pt x="74966" y="51044"/>
                </a:lnTo>
                <a:lnTo>
                  <a:pt x="74855" y="50955"/>
                </a:lnTo>
                <a:lnTo>
                  <a:pt x="75133" y="50877"/>
                </a:lnTo>
                <a:lnTo>
                  <a:pt x="75183" y="50788"/>
                </a:lnTo>
                <a:lnTo>
                  <a:pt x="75405" y="50800"/>
                </a:lnTo>
                <a:lnTo>
                  <a:pt x="75555" y="51022"/>
                </a:lnTo>
                <a:lnTo>
                  <a:pt x="75838" y="51077"/>
                </a:lnTo>
                <a:lnTo>
                  <a:pt x="75883" y="51322"/>
                </a:lnTo>
                <a:lnTo>
                  <a:pt x="75800" y="51488"/>
                </a:lnTo>
                <a:cubicBezTo>
                  <a:pt x="75800" y="51488"/>
                  <a:pt x="75622" y="51533"/>
                  <a:pt x="75633" y="51533"/>
                </a:cubicBezTo>
                <a:cubicBezTo>
                  <a:pt x="75633" y="51533"/>
                  <a:pt x="75633" y="51533"/>
                  <a:pt x="75633" y="51533"/>
                </a:cubicBezTo>
                <a:close/>
                <a:moveTo>
                  <a:pt x="70322" y="52555"/>
                </a:moveTo>
                <a:lnTo>
                  <a:pt x="70238" y="52755"/>
                </a:lnTo>
                <a:lnTo>
                  <a:pt x="70361" y="52911"/>
                </a:lnTo>
                <a:lnTo>
                  <a:pt x="70355" y="53050"/>
                </a:lnTo>
                <a:lnTo>
                  <a:pt x="70422" y="53133"/>
                </a:lnTo>
                <a:lnTo>
                  <a:pt x="70494" y="53016"/>
                </a:lnTo>
                <a:lnTo>
                  <a:pt x="70477" y="52616"/>
                </a:lnTo>
                <a:lnTo>
                  <a:pt x="70388" y="52500"/>
                </a:lnTo>
                <a:lnTo>
                  <a:pt x="70322" y="52555"/>
                </a:lnTo>
                <a:cubicBezTo>
                  <a:pt x="70322" y="52555"/>
                  <a:pt x="70322" y="52555"/>
                  <a:pt x="70322" y="52555"/>
                </a:cubicBezTo>
                <a:close/>
                <a:moveTo>
                  <a:pt x="70577" y="52550"/>
                </a:moveTo>
                <a:lnTo>
                  <a:pt x="70600" y="52911"/>
                </a:lnTo>
                <a:lnTo>
                  <a:pt x="70755" y="52755"/>
                </a:lnTo>
                <a:lnTo>
                  <a:pt x="70822" y="52744"/>
                </a:lnTo>
                <a:lnTo>
                  <a:pt x="70833" y="52511"/>
                </a:lnTo>
                <a:lnTo>
                  <a:pt x="70711" y="52411"/>
                </a:lnTo>
                <a:lnTo>
                  <a:pt x="70577" y="52550"/>
                </a:lnTo>
                <a:cubicBezTo>
                  <a:pt x="70577" y="52550"/>
                  <a:pt x="70577" y="52550"/>
                  <a:pt x="70577" y="52550"/>
                </a:cubicBezTo>
                <a:close/>
                <a:moveTo>
                  <a:pt x="69755" y="51044"/>
                </a:moveTo>
                <a:lnTo>
                  <a:pt x="69688" y="50911"/>
                </a:lnTo>
                <a:lnTo>
                  <a:pt x="69788" y="50772"/>
                </a:lnTo>
                <a:lnTo>
                  <a:pt x="69972" y="50772"/>
                </a:lnTo>
                <a:lnTo>
                  <a:pt x="70072" y="50844"/>
                </a:lnTo>
                <a:lnTo>
                  <a:pt x="70011" y="50988"/>
                </a:lnTo>
                <a:lnTo>
                  <a:pt x="69894" y="50994"/>
                </a:lnTo>
                <a:lnTo>
                  <a:pt x="69755" y="51044"/>
                </a:lnTo>
                <a:cubicBezTo>
                  <a:pt x="69755" y="51044"/>
                  <a:pt x="69755" y="51044"/>
                  <a:pt x="69755" y="51044"/>
                </a:cubicBezTo>
                <a:close/>
                <a:moveTo>
                  <a:pt x="86883" y="44733"/>
                </a:moveTo>
                <a:lnTo>
                  <a:pt x="86688" y="44677"/>
                </a:lnTo>
                <a:lnTo>
                  <a:pt x="86661" y="44505"/>
                </a:lnTo>
                <a:lnTo>
                  <a:pt x="86783" y="44477"/>
                </a:lnTo>
                <a:lnTo>
                  <a:pt x="86972" y="44644"/>
                </a:lnTo>
                <a:lnTo>
                  <a:pt x="86883" y="44733"/>
                </a:lnTo>
                <a:cubicBezTo>
                  <a:pt x="86883" y="44733"/>
                  <a:pt x="86883" y="44733"/>
                  <a:pt x="86883" y="44733"/>
                </a:cubicBezTo>
                <a:close/>
                <a:moveTo>
                  <a:pt x="86161" y="44733"/>
                </a:moveTo>
                <a:lnTo>
                  <a:pt x="86061" y="44544"/>
                </a:lnTo>
                <a:lnTo>
                  <a:pt x="86172" y="44438"/>
                </a:lnTo>
                <a:lnTo>
                  <a:pt x="86272" y="44455"/>
                </a:lnTo>
                <a:lnTo>
                  <a:pt x="86305" y="44661"/>
                </a:lnTo>
                <a:lnTo>
                  <a:pt x="86161" y="44733"/>
                </a:lnTo>
                <a:cubicBezTo>
                  <a:pt x="86161" y="44733"/>
                  <a:pt x="86161" y="44733"/>
                  <a:pt x="86161" y="44733"/>
                </a:cubicBezTo>
                <a:close/>
                <a:moveTo>
                  <a:pt x="85750" y="44472"/>
                </a:moveTo>
                <a:lnTo>
                  <a:pt x="85722" y="44172"/>
                </a:lnTo>
                <a:lnTo>
                  <a:pt x="85827" y="44016"/>
                </a:lnTo>
                <a:lnTo>
                  <a:pt x="85905" y="44144"/>
                </a:lnTo>
                <a:lnTo>
                  <a:pt x="85905" y="44327"/>
                </a:lnTo>
                <a:lnTo>
                  <a:pt x="85750" y="44472"/>
                </a:lnTo>
                <a:cubicBezTo>
                  <a:pt x="85750" y="44472"/>
                  <a:pt x="85750" y="44472"/>
                  <a:pt x="85750" y="44472"/>
                </a:cubicBezTo>
                <a:close/>
                <a:moveTo>
                  <a:pt x="87333" y="44000"/>
                </a:moveTo>
                <a:lnTo>
                  <a:pt x="86961" y="43794"/>
                </a:lnTo>
                <a:lnTo>
                  <a:pt x="86672" y="43711"/>
                </a:lnTo>
                <a:lnTo>
                  <a:pt x="86555" y="43355"/>
                </a:lnTo>
                <a:lnTo>
                  <a:pt x="86383" y="43261"/>
                </a:lnTo>
                <a:lnTo>
                  <a:pt x="86266" y="42983"/>
                </a:lnTo>
                <a:lnTo>
                  <a:pt x="86355" y="42605"/>
                </a:lnTo>
                <a:lnTo>
                  <a:pt x="86633" y="42422"/>
                </a:lnTo>
                <a:lnTo>
                  <a:pt x="86605" y="42194"/>
                </a:lnTo>
                <a:lnTo>
                  <a:pt x="86755" y="41994"/>
                </a:lnTo>
                <a:lnTo>
                  <a:pt x="86705" y="41755"/>
                </a:lnTo>
                <a:lnTo>
                  <a:pt x="86466" y="41716"/>
                </a:lnTo>
                <a:lnTo>
                  <a:pt x="86211" y="41488"/>
                </a:lnTo>
                <a:lnTo>
                  <a:pt x="86466" y="40877"/>
                </a:lnTo>
                <a:lnTo>
                  <a:pt x="86644" y="40911"/>
                </a:lnTo>
                <a:lnTo>
                  <a:pt x="86727" y="40716"/>
                </a:lnTo>
                <a:lnTo>
                  <a:pt x="86672" y="40438"/>
                </a:lnTo>
                <a:lnTo>
                  <a:pt x="86833" y="40222"/>
                </a:lnTo>
                <a:lnTo>
                  <a:pt x="86927" y="39827"/>
                </a:lnTo>
                <a:lnTo>
                  <a:pt x="87161" y="39733"/>
                </a:lnTo>
                <a:lnTo>
                  <a:pt x="87338" y="39911"/>
                </a:lnTo>
                <a:lnTo>
                  <a:pt x="87400" y="40161"/>
                </a:lnTo>
                <a:lnTo>
                  <a:pt x="87927" y="40350"/>
                </a:lnTo>
                <a:lnTo>
                  <a:pt x="88127" y="40577"/>
                </a:lnTo>
                <a:lnTo>
                  <a:pt x="88433" y="40666"/>
                </a:lnTo>
                <a:lnTo>
                  <a:pt x="88544" y="40544"/>
                </a:lnTo>
                <a:lnTo>
                  <a:pt x="89044" y="40727"/>
                </a:lnTo>
                <a:lnTo>
                  <a:pt x="89438" y="40716"/>
                </a:lnTo>
                <a:lnTo>
                  <a:pt x="89611" y="40855"/>
                </a:lnTo>
                <a:lnTo>
                  <a:pt x="89683" y="41122"/>
                </a:lnTo>
                <a:lnTo>
                  <a:pt x="90066" y="41383"/>
                </a:lnTo>
                <a:lnTo>
                  <a:pt x="90194" y="41683"/>
                </a:lnTo>
                <a:lnTo>
                  <a:pt x="90088" y="42005"/>
                </a:lnTo>
                <a:lnTo>
                  <a:pt x="90105" y="42188"/>
                </a:lnTo>
                <a:lnTo>
                  <a:pt x="90333" y="42366"/>
                </a:lnTo>
                <a:lnTo>
                  <a:pt x="90277" y="42527"/>
                </a:lnTo>
                <a:lnTo>
                  <a:pt x="90333" y="42788"/>
                </a:lnTo>
                <a:lnTo>
                  <a:pt x="90316" y="42972"/>
                </a:lnTo>
                <a:lnTo>
                  <a:pt x="90455" y="43300"/>
                </a:lnTo>
                <a:lnTo>
                  <a:pt x="90405" y="43516"/>
                </a:lnTo>
                <a:lnTo>
                  <a:pt x="90277" y="43722"/>
                </a:lnTo>
                <a:lnTo>
                  <a:pt x="90616" y="43827"/>
                </a:lnTo>
                <a:lnTo>
                  <a:pt x="90616" y="43977"/>
                </a:lnTo>
                <a:lnTo>
                  <a:pt x="90444" y="44122"/>
                </a:lnTo>
                <a:lnTo>
                  <a:pt x="90361" y="44277"/>
                </a:lnTo>
                <a:lnTo>
                  <a:pt x="89838" y="44161"/>
                </a:lnTo>
                <a:lnTo>
                  <a:pt x="89761" y="44055"/>
                </a:lnTo>
                <a:lnTo>
                  <a:pt x="89250" y="43927"/>
                </a:lnTo>
                <a:lnTo>
                  <a:pt x="89094" y="43772"/>
                </a:lnTo>
                <a:lnTo>
                  <a:pt x="88733" y="43700"/>
                </a:lnTo>
                <a:lnTo>
                  <a:pt x="88594" y="43700"/>
                </a:lnTo>
                <a:lnTo>
                  <a:pt x="88377" y="43550"/>
                </a:lnTo>
                <a:lnTo>
                  <a:pt x="87988" y="43677"/>
                </a:lnTo>
                <a:lnTo>
                  <a:pt x="87750" y="43700"/>
                </a:lnTo>
                <a:lnTo>
                  <a:pt x="87483" y="43966"/>
                </a:lnTo>
                <a:lnTo>
                  <a:pt x="87333" y="44000"/>
                </a:lnTo>
                <a:cubicBezTo>
                  <a:pt x="87333" y="44000"/>
                  <a:pt x="87333" y="44000"/>
                  <a:pt x="87333" y="44000"/>
                </a:cubicBezTo>
                <a:close/>
                <a:moveTo>
                  <a:pt x="70344" y="42761"/>
                </a:moveTo>
                <a:lnTo>
                  <a:pt x="69927" y="42372"/>
                </a:lnTo>
                <a:lnTo>
                  <a:pt x="69727" y="42455"/>
                </a:lnTo>
                <a:lnTo>
                  <a:pt x="69250" y="42394"/>
                </a:lnTo>
                <a:lnTo>
                  <a:pt x="69433" y="42077"/>
                </a:lnTo>
                <a:lnTo>
                  <a:pt x="69650" y="41972"/>
                </a:lnTo>
                <a:lnTo>
                  <a:pt x="69811" y="42050"/>
                </a:lnTo>
                <a:lnTo>
                  <a:pt x="69900" y="41950"/>
                </a:lnTo>
                <a:lnTo>
                  <a:pt x="69861" y="41822"/>
                </a:lnTo>
                <a:lnTo>
                  <a:pt x="69622" y="41833"/>
                </a:lnTo>
                <a:lnTo>
                  <a:pt x="69550" y="41727"/>
                </a:lnTo>
                <a:lnTo>
                  <a:pt x="69894" y="41233"/>
                </a:lnTo>
                <a:lnTo>
                  <a:pt x="70038" y="40738"/>
                </a:lnTo>
                <a:lnTo>
                  <a:pt x="70027" y="40472"/>
                </a:lnTo>
                <a:lnTo>
                  <a:pt x="70172" y="40383"/>
                </a:lnTo>
                <a:lnTo>
                  <a:pt x="70172" y="40211"/>
                </a:lnTo>
                <a:lnTo>
                  <a:pt x="69950" y="40027"/>
                </a:lnTo>
                <a:lnTo>
                  <a:pt x="70094" y="39827"/>
                </a:lnTo>
                <a:lnTo>
                  <a:pt x="70100" y="39483"/>
                </a:lnTo>
                <a:lnTo>
                  <a:pt x="70350" y="38883"/>
                </a:lnTo>
                <a:lnTo>
                  <a:pt x="70538" y="38738"/>
                </a:lnTo>
                <a:lnTo>
                  <a:pt x="70538" y="38472"/>
                </a:lnTo>
                <a:lnTo>
                  <a:pt x="70766" y="38294"/>
                </a:lnTo>
                <a:lnTo>
                  <a:pt x="70894" y="37977"/>
                </a:lnTo>
                <a:lnTo>
                  <a:pt x="70983" y="37788"/>
                </a:lnTo>
                <a:lnTo>
                  <a:pt x="71022" y="37466"/>
                </a:lnTo>
                <a:lnTo>
                  <a:pt x="71372" y="37061"/>
                </a:lnTo>
                <a:lnTo>
                  <a:pt x="71455" y="36650"/>
                </a:lnTo>
                <a:lnTo>
                  <a:pt x="71683" y="36605"/>
                </a:lnTo>
                <a:lnTo>
                  <a:pt x="71711" y="36411"/>
                </a:lnTo>
                <a:lnTo>
                  <a:pt x="71644" y="36294"/>
                </a:lnTo>
                <a:lnTo>
                  <a:pt x="71838" y="35933"/>
                </a:lnTo>
                <a:lnTo>
                  <a:pt x="72011" y="35994"/>
                </a:lnTo>
                <a:lnTo>
                  <a:pt x="72227" y="36350"/>
                </a:lnTo>
                <a:lnTo>
                  <a:pt x="72300" y="36627"/>
                </a:lnTo>
                <a:lnTo>
                  <a:pt x="72588" y="36661"/>
                </a:lnTo>
                <a:lnTo>
                  <a:pt x="72538" y="36338"/>
                </a:lnTo>
                <a:lnTo>
                  <a:pt x="72327" y="36083"/>
                </a:lnTo>
                <a:lnTo>
                  <a:pt x="72366" y="35950"/>
                </a:lnTo>
                <a:lnTo>
                  <a:pt x="72566" y="35877"/>
                </a:lnTo>
                <a:lnTo>
                  <a:pt x="72350" y="35588"/>
                </a:lnTo>
                <a:lnTo>
                  <a:pt x="72588" y="35177"/>
                </a:lnTo>
                <a:lnTo>
                  <a:pt x="73194" y="35027"/>
                </a:lnTo>
                <a:lnTo>
                  <a:pt x="73605" y="35038"/>
                </a:lnTo>
                <a:lnTo>
                  <a:pt x="73833" y="34955"/>
                </a:lnTo>
                <a:lnTo>
                  <a:pt x="73961" y="35061"/>
                </a:lnTo>
                <a:lnTo>
                  <a:pt x="74211" y="35027"/>
                </a:lnTo>
                <a:lnTo>
                  <a:pt x="74277" y="35244"/>
                </a:lnTo>
                <a:lnTo>
                  <a:pt x="74466" y="35072"/>
                </a:lnTo>
                <a:lnTo>
                  <a:pt x="74816" y="35083"/>
                </a:lnTo>
                <a:lnTo>
                  <a:pt x="74994" y="35416"/>
                </a:lnTo>
                <a:lnTo>
                  <a:pt x="75266" y="35505"/>
                </a:lnTo>
                <a:lnTo>
                  <a:pt x="75322" y="35577"/>
                </a:lnTo>
                <a:lnTo>
                  <a:pt x="75455" y="35577"/>
                </a:lnTo>
                <a:lnTo>
                  <a:pt x="75605" y="35855"/>
                </a:lnTo>
                <a:lnTo>
                  <a:pt x="75572" y="36088"/>
                </a:lnTo>
                <a:lnTo>
                  <a:pt x="75677" y="36188"/>
                </a:lnTo>
                <a:lnTo>
                  <a:pt x="75872" y="36088"/>
                </a:lnTo>
                <a:lnTo>
                  <a:pt x="76261" y="36133"/>
                </a:lnTo>
                <a:lnTo>
                  <a:pt x="76888" y="36222"/>
                </a:lnTo>
                <a:lnTo>
                  <a:pt x="77255" y="36466"/>
                </a:lnTo>
                <a:lnTo>
                  <a:pt x="77261" y="36705"/>
                </a:lnTo>
                <a:lnTo>
                  <a:pt x="77433" y="36833"/>
                </a:lnTo>
                <a:lnTo>
                  <a:pt x="77500" y="37066"/>
                </a:lnTo>
                <a:lnTo>
                  <a:pt x="77394" y="36994"/>
                </a:lnTo>
                <a:lnTo>
                  <a:pt x="77277" y="37016"/>
                </a:lnTo>
                <a:lnTo>
                  <a:pt x="77144" y="37344"/>
                </a:lnTo>
                <a:lnTo>
                  <a:pt x="76744" y="37744"/>
                </a:lnTo>
                <a:lnTo>
                  <a:pt x="76533" y="38066"/>
                </a:lnTo>
                <a:lnTo>
                  <a:pt x="76300" y="38138"/>
                </a:lnTo>
                <a:lnTo>
                  <a:pt x="76300" y="38261"/>
                </a:lnTo>
                <a:lnTo>
                  <a:pt x="75733" y="38733"/>
                </a:lnTo>
                <a:lnTo>
                  <a:pt x="75444" y="39161"/>
                </a:lnTo>
                <a:lnTo>
                  <a:pt x="75133" y="39161"/>
                </a:lnTo>
                <a:lnTo>
                  <a:pt x="75094" y="39300"/>
                </a:lnTo>
                <a:lnTo>
                  <a:pt x="75194" y="39400"/>
                </a:lnTo>
                <a:lnTo>
                  <a:pt x="75055" y="39611"/>
                </a:lnTo>
                <a:lnTo>
                  <a:pt x="74638" y="39944"/>
                </a:lnTo>
                <a:lnTo>
                  <a:pt x="74300" y="40316"/>
                </a:lnTo>
                <a:lnTo>
                  <a:pt x="73800" y="40672"/>
                </a:lnTo>
                <a:lnTo>
                  <a:pt x="73483" y="40833"/>
                </a:lnTo>
                <a:lnTo>
                  <a:pt x="73322" y="40744"/>
                </a:lnTo>
                <a:lnTo>
                  <a:pt x="73266" y="40611"/>
                </a:lnTo>
                <a:lnTo>
                  <a:pt x="73088" y="40638"/>
                </a:lnTo>
                <a:lnTo>
                  <a:pt x="72727" y="40322"/>
                </a:lnTo>
                <a:lnTo>
                  <a:pt x="72688" y="40066"/>
                </a:lnTo>
                <a:lnTo>
                  <a:pt x="72488" y="39972"/>
                </a:lnTo>
                <a:lnTo>
                  <a:pt x="72300" y="40088"/>
                </a:lnTo>
                <a:lnTo>
                  <a:pt x="72033" y="40011"/>
                </a:lnTo>
                <a:lnTo>
                  <a:pt x="71805" y="40027"/>
                </a:lnTo>
                <a:lnTo>
                  <a:pt x="71611" y="39900"/>
                </a:lnTo>
                <a:lnTo>
                  <a:pt x="71400" y="39894"/>
                </a:lnTo>
                <a:lnTo>
                  <a:pt x="71366" y="40077"/>
                </a:lnTo>
                <a:lnTo>
                  <a:pt x="71477" y="40222"/>
                </a:lnTo>
                <a:lnTo>
                  <a:pt x="71994" y="40244"/>
                </a:lnTo>
                <a:lnTo>
                  <a:pt x="71911" y="40461"/>
                </a:lnTo>
                <a:lnTo>
                  <a:pt x="71722" y="40683"/>
                </a:lnTo>
                <a:lnTo>
                  <a:pt x="71866" y="40838"/>
                </a:lnTo>
                <a:lnTo>
                  <a:pt x="71877" y="41161"/>
                </a:lnTo>
                <a:lnTo>
                  <a:pt x="71750" y="41427"/>
                </a:lnTo>
                <a:lnTo>
                  <a:pt x="71572" y="41561"/>
                </a:lnTo>
                <a:lnTo>
                  <a:pt x="71416" y="41750"/>
                </a:lnTo>
                <a:lnTo>
                  <a:pt x="71138" y="41744"/>
                </a:lnTo>
                <a:lnTo>
                  <a:pt x="70972" y="41894"/>
                </a:lnTo>
                <a:lnTo>
                  <a:pt x="70838" y="42177"/>
                </a:lnTo>
                <a:lnTo>
                  <a:pt x="70638" y="42394"/>
                </a:lnTo>
                <a:lnTo>
                  <a:pt x="70438" y="42377"/>
                </a:lnTo>
                <a:lnTo>
                  <a:pt x="70422" y="42644"/>
                </a:lnTo>
                <a:cubicBezTo>
                  <a:pt x="70422" y="42644"/>
                  <a:pt x="70338" y="42755"/>
                  <a:pt x="70344" y="42761"/>
                </a:cubicBezTo>
                <a:cubicBezTo>
                  <a:pt x="70344" y="42761"/>
                  <a:pt x="70344" y="42761"/>
                  <a:pt x="70344" y="42761"/>
                </a:cubicBezTo>
                <a:close/>
                <a:moveTo>
                  <a:pt x="60427" y="36650"/>
                </a:moveTo>
                <a:lnTo>
                  <a:pt x="60233" y="36383"/>
                </a:lnTo>
                <a:lnTo>
                  <a:pt x="60200" y="35766"/>
                </a:lnTo>
                <a:lnTo>
                  <a:pt x="60044" y="35472"/>
                </a:lnTo>
                <a:lnTo>
                  <a:pt x="60044" y="35233"/>
                </a:lnTo>
                <a:lnTo>
                  <a:pt x="60094" y="35072"/>
                </a:lnTo>
                <a:lnTo>
                  <a:pt x="60011" y="34727"/>
                </a:lnTo>
                <a:lnTo>
                  <a:pt x="60011" y="34388"/>
                </a:lnTo>
                <a:lnTo>
                  <a:pt x="59794" y="34044"/>
                </a:lnTo>
                <a:lnTo>
                  <a:pt x="59555" y="33816"/>
                </a:lnTo>
                <a:lnTo>
                  <a:pt x="59566" y="33655"/>
                </a:lnTo>
                <a:lnTo>
                  <a:pt x="59988" y="33288"/>
                </a:lnTo>
                <a:lnTo>
                  <a:pt x="60200" y="33205"/>
                </a:lnTo>
                <a:lnTo>
                  <a:pt x="60461" y="32938"/>
                </a:lnTo>
                <a:lnTo>
                  <a:pt x="60827" y="32894"/>
                </a:lnTo>
                <a:lnTo>
                  <a:pt x="61038" y="33077"/>
                </a:lnTo>
                <a:lnTo>
                  <a:pt x="61227" y="33088"/>
                </a:lnTo>
                <a:lnTo>
                  <a:pt x="61466" y="33261"/>
                </a:lnTo>
                <a:lnTo>
                  <a:pt x="61622" y="33205"/>
                </a:lnTo>
                <a:lnTo>
                  <a:pt x="61894" y="33322"/>
                </a:lnTo>
                <a:lnTo>
                  <a:pt x="62050" y="33272"/>
                </a:lnTo>
                <a:lnTo>
                  <a:pt x="62250" y="33277"/>
                </a:lnTo>
                <a:lnTo>
                  <a:pt x="62500" y="33655"/>
                </a:lnTo>
                <a:lnTo>
                  <a:pt x="62488" y="33872"/>
                </a:lnTo>
                <a:lnTo>
                  <a:pt x="62422" y="34000"/>
                </a:lnTo>
                <a:lnTo>
                  <a:pt x="62577" y="34300"/>
                </a:lnTo>
                <a:lnTo>
                  <a:pt x="62577" y="34483"/>
                </a:lnTo>
                <a:lnTo>
                  <a:pt x="62461" y="34600"/>
                </a:lnTo>
                <a:lnTo>
                  <a:pt x="62450" y="34827"/>
                </a:lnTo>
                <a:lnTo>
                  <a:pt x="62133" y="35172"/>
                </a:lnTo>
                <a:lnTo>
                  <a:pt x="61994" y="35172"/>
                </a:lnTo>
                <a:lnTo>
                  <a:pt x="61605" y="35566"/>
                </a:lnTo>
                <a:lnTo>
                  <a:pt x="61255" y="35800"/>
                </a:lnTo>
                <a:lnTo>
                  <a:pt x="60938" y="36222"/>
                </a:lnTo>
                <a:lnTo>
                  <a:pt x="60677" y="36222"/>
                </a:lnTo>
                <a:lnTo>
                  <a:pt x="60511" y="36350"/>
                </a:lnTo>
                <a:lnTo>
                  <a:pt x="60527" y="36566"/>
                </a:lnTo>
                <a:lnTo>
                  <a:pt x="60427" y="36650"/>
                </a:lnTo>
                <a:cubicBezTo>
                  <a:pt x="60427" y="36650"/>
                  <a:pt x="60427" y="36650"/>
                  <a:pt x="60427" y="36650"/>
                </a:cubicBezTo>
                <a:close/>
                <a:moveTo>
                  <a:pt x="58655" y="32933"/>
                </a:moveTo>
                <a:lnTo>
                  <a:pt x="58666" y="33111"/>
                </a:lnTo>
                <a:lnTo>
                  <a:pt x="58744" y="33205"/>
                </a:lnTo>
                <a:lnTo>
                  <a:pt x="58911" y="33127"/>
                </a:lnTo>
                <a:lnTo>
                  <a:pt x="59105" y="33216"/>
                </a:lnTo>
                <a:lnTo>
                  <a:pt x="59200" y="33100"/>
                </a:lnTo>
                <a:lnTo>
                  <a:pt x="59083" y="32927"/>
                </a:lnTo>
                <a:lnTo>
                  <a:pt x="58761" y="32866"/>
                </a:lnTo>
                <a:lnTo>
                  <a:pt x="58655" y="32933"/>
                </a:lnTo>
                <a:cubicBezTo>
                  <a:pt x="58655" y="32933"/>
                  <a:pt x="58655" y="32933"/>
                  <a:pt x="58655" y="32933"/>
                </a:cubicBezTo>
                <a:close/>
                <a:moveTo>
                  <a:pt x="69194" y="39300"/>
                </a:moveTo>
                <a:lnTo>
                  <a:pt x="69322" y="39200"/>
                </a:lnTo>
                <a:lnTo>
                  <a:pt x="69455" y="38833"/>
                </a:lnTo>
                <a:lnTo>
                  <a:pt x="69244" y="38844"/>
                </a:lnTo>
                <a:lnTo>
                  <a:pt x="69050" y="39027"/>
                </a:lnTo>
                <a:lnTo>
                  <a:pt x="69027" y="39222"/>
                </a:lnTo>
                <a:lnTo>
                  <a:pt x="69194" y="39300"/>
                </a:lnTo>
                <a:cubicBezTo>
                  <a:pt x="69194" y="39300"/>
                  <a:pt x="69194" y="39300"/>
                  <a:pt x="69194" y="39300"/>
                </a:cubicBezTo>
                <a:close/>
                <a:moveTo>
                  <a:pt x="69361" y="38661"/>
                </a:moveTo>
                <a:lnTo>
                  <a:pt x="69494" y="38616"/>
                </a:lnTo>
                <a:lnTo>
                  <a:pt x="69722" y="38305"/>
                </a:lnTo>
                <a:lnTo>
                  <a:pt x="69750" y="38100"/>
                </a:lnTo>
                <a:lnTo>
                  <a:pt x="69666" y="37972"/>
                </a:lnTo>
                <a:lnTo>
                  <a:pt x="69600" y="37744"/>
                </a:lnTo>
                <a:lnTo>
                  <a:pt x="69411" y="37827"/>
                </a:lnTo>
                <a:lnTo>
                  <a:pt x="69344" y="38061"/>
                </a:lnTo>
                <a:lnTo>
                  <a:pt x="69194" y="38155"/>
                </a:lnTo>
                <a:lnTo>
                  <a:pt x="69227" y="38494"/>
                </a:lnTo>
                <a:lnTo>
                  <a:pt x="69361" y="38661"/>
                </a:lnTo>
                <a:cubicBezTo>
                  <a:pt x="69361" y="38661"/>
                  <a:pt x="69361" y="38661"/>
                  <a:pt x="69361" y="38661"/>
                </a:cubicBezTo>
                <a:close/>
                <a:moveTo>
                  <a:pt x="69561" y="37450"/>
                </a:moveTo>
                <a:lnTo>
                  <a:pt x="69538" y="37583"/>
                </a:lnTo>
                <a:lnTo>
                  <a:pt x="69677" y="37611"/>
                </a:lnTo>
                <a:lnTo>
                  <a:pt x="69733" y="37466"/>
                </a:lnTo>
                <a:lnTo>
                  <a:pt x="69561" y="37450"/>
                </a:lnTo>
                <a:cubicBezTo>
                  <a:pt x="69561" y="37450"/>
                  <a:pt x="69561" y="37450"/>
                  <a:pt x="69561" y="37450"/>
                </a:cubicBezTo>
                <a:close/>
                <a:moveTo>
                  <a:pt x="64938" y="44377"/>
                </a:moveTo>
                <a:lnTo>
                  <a:pt x="64766" y="44227"/>
                </a:lnTo>
                <a:lnTo>
                  <a:pt x="64744" y="43894"/>
                </a:lnTo>
                <a:lnTo>
                  <a:pt x="64638" y="43766"/>
                </a:lnTo>
                <a:lnTo>
                  <a:pt x="64472" y="43927"/>
                </a:lnTo>
                <a:lnTo>
                  <a:pt x="64411" y="43766"/>
                </a:lnTo>
                <a:lnTo>
                  <a:pt x="64477" y="43472"/>
                </a:lnTo>
                <a:lnTo>
                  <a:pt x="64416" y="43161"/>
                </a:lnTo>
                <a:lnTo>
                  <a:pt x="64227" y="42950"/>
                </a:lnTo>
                <a:lnTo>
                  <a:pt x="64388" y="42616"/>
                </a:lnTo>
                <a:lnTo>
                  <a:pt x="64338" y="42188"/>
                </a:lnTo>
                <a:lnTo>
                  <a:pt x="64427" y="42005"/>
                </a:lnTo>
                <a:lnTo>
                  <a:pt x="64227" y="41900"/>
                </a:lnTo>
                <a:lnTo>
                  <a:pt x="64111" y="41638"/>
                </a:lnTo>
                <a:lnTo>
                  <a:pt x="64111" y="41405"/>
                </a:lnTo>
                <a:lnTo>
                  <a:pt x="63883" y="41088"/>
                </a:lnTo>
                <a:lnTo>
                  <a:pt x="63905" y="40633"/>
                </a:lnTo>
                <a:lnTo>
                  <a:pt x="63722" y="40277"/>
                </a:lnTo>
                <a:lnTo>
                  <a:pt x="63583" y="40277"/>
                </a:lnTo>
                <a:lnTo>
                  <a:pt x="63494" y="40138"/>
                </a:lnTo>
                <a:lnTo>
                  <a:pt x="63511" y="39805"/>
                </a:lnTo>
                <a:lnTo>
                  <a:pt x="63366" y="39716"/>
                </a:lnTo>
                <a:lnTo>
                  <a:pt x="63155" y="39855"/>
                </a:lnTo>
                <a:lnTo>
                  <a:pt x="63044" y="39738"/>
                </a:lnTo>
                <a:lnTo>
                  <a:pt x="62850" y="39783"/>
                </a:lnTo>
                <a:lnTo>
                  <a:pt x="62716" y="39644"/>
                </a:lnTo>
                <a:lnTo>
                  <a:pt x="62700" y="39322"/>
                </a:lnTo>
                <a:lnTo>
                  <a:pt x="62977" y="39161"/>
                </a:lnTo>
                <a:lnTo>
                  <a:pt x="63033" y="38738"/>
                </a:lnTo>
                <a:lnTo>
                  <a:pt x="62894" y="38538"/>
                </a:lnTo>
                <a:lnTo>
                  <a:pt x="62966" y="38366"/>
                </a:lnTo>
                <a:lnTo>
                  <a:pt x="62966" y="37861"/>
                </a:lnTo>
                <a:lnTo>
                  <a:pt x="62866" y="37655"/>
                </a:lnTo>
                <a:lnTo>
                  <a:pt x="63194" y="37205"/>
                </a:lnTo>
                <a:lnTo>
                  <a:pt x="63466" y="37100"/>
                </a:lnTo>
                <a:lnTo>
                  <a:pt x="63577" y="36905"/>
                </a:lnTo>
                <a:lnTo>
                  <a:pt x="63711" y="36866"/>
                </a:lnTo>
                <a:lnTo>
                  <a:pt x="63794" y="37005"/>
                </a:lnTo>
                <a:lnTo>
                  <a:pt x="64200" y="36866"/>
                </a:lnTo>
                <a:lnTo>
                  <a:pt x="64438" y="36938"/>
                </a:lnTo>
                <a:lnTo>
                  <a:pt x="64555" y="37122"/>
                </a:lnTo>
                <a:lnTo>
                  <a:pt x="64450" y="37261"/>
                </a:lnTo>
                <a:lnTo>
                  <a:pt x="64327" y="37305"/>
                </a:lnTo>
                <a:lnTo>
                  <a:pt x="64322" y="37455"/>
                </a:lnTo>
                <a:lnTo>
                  <a:pt x="64550" y="37500"/>
                </a:lnTo>
                <a:lnTo>
                  <a:pt x="64600" y="37672"/>
                </a:lnTo>
                <a:lnTo>
                  <a:pt x="64566" y="37927"/>
                </a:lnTo>
                <a:lnTo>
                  <a:pt x="64905" y="38322"/>
                </a:lnTo>
                <a:lnTo>
                  <a:pt x="64916" y="38583"/>
                </a:lnTo>
                <a:lnTo>
                  <a:pt x="65077" y="38827"/>
                </a:lnTo>
                <a:lnTo>
                  <a:pt x="65333" y="38872"/>
                </a:lnTo>
                <a:lnTo>
                  <a:pt x="65455" y="38761"/>
                </a:lnTo>
                <a:lnTo>
                  <a:pt x="65405" y="38516"/>
                </a:lnTo>
                <a:lnTo>
                  <a:pt x="65555" y="38400"/>
                </a:lnTo>
                <a:lnTo>
                  <a:pt x="65733" y="38077"/>
                </a:lnTo>
                <a:lnTo>
                  <a:pt x="65683" y="37883"/>
                </a:lnTo>
                <a:lnTo>
                  <a:pt x="65872" y="37694"/>
                </a:lnTo>
                <a:lnTo>
                  <a:pt x="65911" y="37477"/>
                </a:lnTo>
                <a:lnTo>
                  <a:pt x="65811" y="37222"/>
                </a:lnTo>
                <a:lnTo>
                  <a:pt x="65911" y="37088"/>
                </a:lnTo>
                <a:lnTo>
                  <a:pt x="66161" y="37027"/>
                </a:lnTo>
                <a:lnTo>
                  <a:pt x="66338" y="37100"/>
                </a:lnTo>
                <a:lnTo>
                  <a:pt x="66466" y="37400"/>
                </a:lnTo>
                <a:lnTo>
                  <a:pt x="66655" y="37400"/>
                </a:lnTo>
                <a:lnTo>
                  <a:pt x="66627" y="37222"/>
                </a:lnTo>
                <a:lnTo>
                  <a:pt x="66427" y="36866"/>
                </a:lnTo>
                <a:lnTo>
                  <a:pt x="66372" y="36583"/>
                </a:lnTo>
                <a:lnTo>
                  <a:pt x="66288" y="36583"/>
                </a:lnTo>
                <a:lnTo>
                  <a:pt x="66161" y="36855"/>
                </a:lnTo>
                <a:lnTo>
                  <a:pt x="65850" y="36883"/>
                </a:lnTo>
                <a:lnTo>
                  <a:pt x="65611" y="36522"/>
                </a:lnTo>
                <a:lnTo>
                  <a:pt x="65611" y="36327"/>
                </a:lnTo>
                <a:lnTo>
                  <a:pt x="65394" y="36027"/>
                </a:lnTo>
                <a:lnTo>
                  <a:pt x="65383" y="35683"/>
                </a:lnTo>
                <a:lnTo>
                  <a:pt x="65555" y="35505"/>
                </a:lnTo>
                <a:lnTo>
                  <a:pt x="65761" y="35533"/>
                </a:lnTo>
                <a:lnTo>
                  <a:pt x="65822" y="35300"/>
                </a:lnTo>
                <a:lnTo>
                  <a:pt x="66033" y="35427"/>
                </a:lnTo>
                <a:lnTo>
                  <a:pt x="66172" y="35683"/>
                </a:lnTo>
                <a:lnTo>
                  <a:pt x="66261" y="36266"/>
                </a:lnTo>
                <a:lnTo>
                  <a:pt x="66322" y="36277"/>
                </a:lnTo>
                <a:lnTo>
                  <a:pt x="66377" y="35961"/>
                </a:lnTo>
                <a:lnTo>
                  <a:pt x="66477" y="35822"/>
                </a:lnTo>
                <a:lnTo>
                  <a:pt x="66466" y="35511"/>
                </a:lnTo>
                <a:lnTo>
                  <a:pt x="66266" y="35394"/>
                </a:lnTo>
                <a:lnTo>
                  <a:pt x="66238" y="35116"/>
                </a:lnTo>
                <a:lnTo>
                  <a:pt x="66183" y="34827"/>
                </a:lnTo>
                <a:lnTo>
                  <a:pt x="66300" y="34750"/>
                </a:lnTo>
                <a:lnTo>
                  <a:pt x="66377" y="34450"/>
                </a:lnTo>
                <a:lnTo>
                  <a:pt x="66638" y="34344"/>
                </a:lnTo>
                <a:lnTo>
                  <a:pt x="66755" y="34405"/>
                </a:lnTo>
                <a:lnTo>
                  <a:pt x="66888" y="34366"/>
                </a:lnTo>
                <a:lnTo>
                  <a:pt x="67083" y="34688"/>
                </a:lnTo>
                <a:lnTo>
                  <a:pt x="67411" y="34772"/>
                </a:lnTo>
                <a:lnTo>
                  <a:pt x="67544" y="34527"/>
                </a:lnTo>
                <a:lnTo>
                  <a:pt x="67272" y="34516"/>
                </a:lnTo>
                <a:lnTo>
                  <a:pt x="67155" y="34377"/>
                </a:lnTo>
                <a:lnTo>
                  <a:pt x="67294" y="34255"/>
                </a:lnTo>
                <a:lnTo>
                  <a:pt x="67505" y="34150"/>
                </a:lnTo>
                <a:lnTo>
                  <a:pt x="67861" y="34194"/>
                </a:lnTo>
                <a:lnTo>
                  <a:pt x="67938" y="34333"/>
                </a:lnTo>
                <a:lnTo>
                  <a:pt x="67822" y="34438"/>
                </a:lnTo>
                <a:lnTo>
                  <a:pt x="67833" y="34622"/>
                </a:lnTo>
                <a:lnTo>
                  <a:pt x="68022" y="34761"/>
                </a:lnTo>
                <a:lnTo>
                  <a:pt x="68211" y="35050"/>
                </a:lnTo>
                <a:lnTo>
                  <a:pt x="68427" y="34966"/>
                </a:lnTo>
                <a:lnTo>
                  <a:pt x="68705" y="35105"/>
                </a:lnTo>
                <a:lnTo>
                  <a:pt x="69033" y="35127"/>
                </a:lnTo>
                <a:lnTo>
                  <a:pt x="69172" y="34988"/>
                </a:lnTo>
                <a:lnTo>
                  <a:pt x="69383" y="35038"/>
                </a:lnTo>
                <a:lnTo>
                  <a:pt x="70038" y="35038"/>
                </a:lnTo>
                <a:lnTo>
                  <a:pt x="70250" y="35288"/>
                </a:lnTo>
                <a:lnTo>
                  <a:pt x="70422" y="35233"/>
                </a:lnTo>
                <a:lnTo>
                  <a:pt x="70466" y="35416"/>
                </a:lnTo>
                <a:lnTo>
                  <a:pt x="70427" y="35577"/>
                </a:lnTo>
                <a:lnTo>
                  <a:pt x="70500" y="35794"/>
                </a:lnTo>
                <a:lnTo>
                  <a:pt x="70366" y="36027"/>
                </a:lnTo>
                <a:lnTo>
                  <a:pt x="70022" y="36255"/>
                </a:lnTo>
                <a:lnTo>
                  <a:pt x="69811" y="36155"/>
                </a:lnTo>
                <a:lnTo>
                  <a:pt x="69761" y="36016"/>
                </a:lnTo>
                <a:lnTo>
                  <a:pt x="69622" y="36166"/>
                </a:lnTo>
                <a:lnTo>
                  <a:pt x="69455" y="36233"/>
                </a:lnTo>
                <a:lnTo>
                  <a:pt x="69511" y="36394"/>
                </a:lnTo>
                <a:lnTo>
                  <a:pt x="69811" y="36594"/>
                </a:lnTo>
                <a:lnTo>
                  <a:pt x="69711" y="36777"/>
                </a:lnTo>
                <a:lnTo>
                  <a:pt x="69661" y="37155"/>
                </a:lnTo>
                <a:lnTo>
                  <a:pt x="69522" y="37227"/>
                </a:lnTo>
                <a:lnTo>
                  <a:pt x="69422" y="37122"/>
                </a:lnTo>
                <a:lnTo>
                  <a:pt x="69222" y="37144"/>
                </a:lnTo>
                <a:lnTo>
                  <a:pt x="68933" y="37222"/>
                </a:lnTo>
                <a:lnTo>
                  <a:pt x="68838" y="37377"/>
                </a:lnTo>
                <a:lnTo>
                  <a:pt x="68311" y="37511"/>
                </a:lnTo>
                <a:lnTo>
                  <a:pt x="67988" y="37788"/>
                </a:lnTo>
                <a:lnTo>
                  <a:pt x="67833" y="37811"/>
                </a:lnTo>
                <a:lnTo>
                  <a:pt x="67611" y="38172"/>
                </a:lnTo>
                <a:lnTo>
                  <a:pt x="67622" y="38344"/>
                </a:lnTo>
                <a:lnTo>
                  <a:pt x="67800" y="38322"/>
                </a:lnTo>
                <a:lnTo>
                  <a:pt x="67872" y="38194"/>
                </a:lnTo>
                <a:lnTo>
                  <a:pt x="68277" y="38100"/>
                </a:lnTo>
                <a:lnTo>
                  <a:pt x="68427" y="38033"/>
                </a:lnTo>
                <a:lnTo>
                  <a:pt x="68844" y="38294"/>
                </a:lnTo>
                <a:lnTo>
                  <a:pt x="68927" y="38605"/>
                </a:lnTo>
                <a:lnTo>
                  <a:pt x="68805" y="38700"/>
                </a:lnTo>
                <a:lnTo>
                  <a:pt x="68627" y="38733"/>
                </a:lnTo>
                <a:lnTo>
                  <a:pt x="68827" y="38827"/>
                </a:lnTo>
                <a:lnTo>
                  <a:pt x="68877" y="39066"/>
                </a:lnTo>
                <a:lnTo>
                  <a:pt x="68844" y="39344"/>
                </a:lnTo>
                <a:lnTo>
                  <a:pt x="68638" y="39494"/>
                </a:lnTo>
                <a:lnTo>
                  <a:pt x="68638" y="39794"/>
                </a:lnTo>
                <a:lnTo>
                  <a:pt x="68716" y="39922"/>
                </a:lnTo>
                <a:lnTo>
                  <a:pt x="68877" y="39588"/>
                </a:lnTo>
                <a:lnTo>
                  <a:pt x="69172" y="39472"/>
                </a:lnTo>
                <a:lnTo>
                  <a:pt x="69272" y="39344"/>
                </a:lnTo>
                <a:lnTo>
                  <a:pt x="69433" y="39355"/>
                </a:lnTo>
                <a:lnTo>
                  <a:pt x="69283" y="39550"/>
                </a:lnTo>
                <a:lnTo>
                  <a:pt x="69311" y="39977"/>
                </a:lnTo>
                <a:lnTo>
                  <a:pt x="69155" y="40427"/>
                </a:lnTo>
                <a:lnTo>
                  <a:pt x="69155" y="40694"/>
                </a:lnTo>
                <a:lnTo>
                  <a:pt x="68694" y="40983"/>
                </a:lnTo>
                <a:lnTo>
                  <a:pt x="68477" y="40994"/>
                </a:lnTo>
                <a:lnTo>
                  <a:pt x="68400" y="41133"/>
                </a:lnTo>
                <a:lnTo>
                  <a:pt x="68488" y="41294"/>
                </a:lnTo>
                <a:lnTo>
                  <a:pt x="68366" y="41694"/>
                </a:lnTo>
                <a:lnTo>
                  <a:pt x="68222" y="41733"/>
                </a:lnTo>
                <a:lnTo>
                  <a:pt x="68150" y="41605"/>
                </a:lnTo>
                <a:lnTo>
                  <a:pt x="67972" y="41716"/>
                </a:lnTo>
                <a:lnTo>
                  <a:pt x="67977" y="41844"/>
                </a:lnTo>
                <a:lnTo>
                  <a:pt x="68333" y="42050"/>
                </a:lnTo>
                <a:lnTo>
                  <a:pt x="68261" y="42194"/>
                </a:lnTo>
                <a:lnTo>
                  <a:pt x="67988" y="42216"/>
                </a:lnTo>
                <a:lnTo>
                  <a:pt x="68150" y="42488"/>
                </a:lnTo>
                <a:lnTo>
                  <a:pt x="67850" y="42766"/>
                </a:lnTo>
                <a:lnTo>
                  <a:pt x="67733" y="42638"/>
                </a:lnTo>
                <a:lnTo>
                  <a:pt x="67561" y="42800"/>
                </a:lnTo>
                <a:lnTo>
                  <a:pt x="67305" y="42788"/>
                </a:lnTo>
                <a:lnTo>
                  <a:pt x="66988" y="42950"/>
                </a:lnTo>
                <a:lnTo>
                  <a:pt x="66977" y="43172"/>
                </a:lnTo>
                <a:lnTo>
                  <a:pt x="66600" y="43300"/>
                </a:lnTo>
                <a:lnTo>
                  <a:pt x="66277" y="43066"/>
                </a:lnTo>
                <a:lnTo>
                  <a:pt x="66011" y="43227"/>
                </a:lnTo>
                <a:lnTo>
                  <a:pt x="65833" y="43161"/>
                </a:lnTo>
                <a:lnTo>
                  <a:pt x="65722" y="42583"/>
                </a:lnTo>
                <a:lnTo>
                  <a:pt x="65961" y="42216"/>
                </a:lnTo>
                <a:lnTo>
                  <a:pt x="65983" y="42005"/>
                </a:lnTo>
                <a:lnTo>
                  <a:pt x="65522" y="42477"/>
                </a:lnTo>
                <a:lnTo>
                  <a:pt x="65483" y="42755"/>
                </a:lnTo>
                <a:lnTo>
                  <a:pt x="65683" y="43311"/>
                </a:lnTo>
                <a:lnTo>
                  <a:pt x="65822" y="43461"/>
                </a:lnTo>
                <a:lnTo>
                  <a:pt x="65750" y="43733"/>
                </a:lnTo>
                <a:lnTo>
                  <a:pt x="65433" y="43944"/>
                </a:lnTo>
                <a:lnTo>
                  <a:pt x="65305" y="44255"/>
                </a:lnTo>
                <a:cubicBezTo>
                  <a:pt x="65305" y="44255"/>
                  <a:pt x="64944" y="44377"/>
                  <a:pt x="64938" y="44377"/>
                </a:cubicBezTo>
                <a:cubicBezTo>
                  <a:pt x="64938" y="44377"/>
                  <a:pt x="64938" y="44377"/>
                  <a:pt x="64938" y="44377"/>
                </a:cubicBezTo>
                <a:close/>
                <a:moveTo>
                  <a:pt x="66577" y="44672"/>
                </a:moveTo>
                <a:lnTo>
                  <a:pt x="66483" y="44566"/>
                </a:lnTo>
                <a:lnTo>
                  <a:pt x="66555" y="44388"/>
                </a:lnTo>
                <a:lnTo>
                  <a:pt x="66677" y="44344"/>
                </a:lnTo>
                <a:lnTo>
                  <a:pt x="66677" y="44622"/>
                </a:lnTo>
                <a:lnTo>
                  <a:pt x="66577" y="44672"/>
                </a:lnTo>
                <a:cubicBezTo>
                  <a:pt x="66577" y="44672"/>
                  <a:pt x="66577" y="44672"/>
                  <a:pt x="66577" y="44672"/>
                </a:cubicBezTo>
                <a:close/>
                <a:moveTo>
                  <a:pt x="68122" y="34283"/>
                </a:moveTo>
                <a:lnTo>
                  <a:pt x="68227" y="34477"/>
                </a:lnTo>
                <a:lnTo>
                  <a:pt x="68572" y="34577"/>
                </a:lnTo>
                <a:lnTo>
                  <a:pt x="68927" y="34861"/>
                </a:lnTo>
                <a:lnTo>
                  <a:pt x="69050" y="34705"/>
                </a:lnTo>
                <a:lnTo>
                  <a:pt x="69300" y="34805"/>
                </a:lnTo>
                <a:lnTo>
                  <a:pt x="69627" y="34622"/>
                </a:lnTo>
                <a:lnTo>
                  <a:pt x="69838" y="34711"/>
                </a:lnTo>
                <a:lnTo>
                  <a:pt x="70033" y="34655"/>
                </a:lnTo>
                <a:lnTo>
                  <a:pt x="70222" y="34433"/>
                </a:lnTo>
                <a:lnTo>
                  <a:pt x="70561" y="34450"/>
                </a:lnTo>
                <a:lnTo>
                  <a:pt x="70533" y="34233"/>
                </a:lnTo>
                <a:lnTo>
                  <a:pt x="70138" y="33977"/>
                </a:lnTo>
                <a:lnTo>
                  <a:pt x="69916" y="34116"/>
                </a:lnTo>
                <a:lnTo>
                  <a:pt x="69588" y="34161"/>
                </a:lnTo>
                <a:lnTo>
                  <a:pt x="69455" y="34083"/>
                </a:lnTo>
                <a:lnTo>
                  <a:pt x="69183" y="34255"/>
                </a:lnTo>
                <a:lnTo>
                  <a:pt x="68816" y="34061"/>
                </a:lnTo>
                <a:lnTo>
                  <a:pt x="68527" y="34283"/>
                </a:lnTo>
                <a:lnTo>
                  <a:pt x="68211" y="34244"/>
                </a:lnTo>
                <a:lnTo>
                  <a:pt x="68122" y="34283"/>
                </a:lnTo>
                <a:cubicBezTo>
                  <a:pt x="68122" y="34283"/>
                  <a:pt x="68122" y="34283"/>
                  <a:pt x="68122" y="34283"/>
                </a:cubicBezTo>
                <a:close/>
                <a:moveTo>
                  <a:pt x="70744" y="32650"/>
                </a:moveTo>
                <a:lnTo>
                  <a:pt x="70916" y="32338"/>
                </a:lnTo>
                <a:lnTo>
                  <a:pt x="71238" y="32194"/>
                </a:lnTo>
                <a:lnTo>
                  <a:pt x="71433" y="32344"/>
                </a:lnTo>
                <a:lnTo>
                  <a:pt x="71344" y="32516"/>
                </a:lnTo>
                <a:lnTo>
                  <a:pt x="71150" y="32527"/>
                </a:lnTo>
                <a:lnTo>
                  <a:pt x="70961" y="32677"/>
                </a:lnTo>
                <a:lnTo>
                  <a:pt x="70744" y="32650"/>
                </a:lnTo>
                <a:cubicBezTo>
                  <a:pt x="70744" y="32650"/>
                  <a:pt x="70744" y="32650"/>
                  <a:pt x="70744" y="32650"/>
                </a:cubicBezTo>
                <a:close/>
                <a:moveTo>
                  <a:pt x="73455" y="32605"/>
                </a:moveTo>
                <a:lnTo>
                  <a:pt x="73566" y="32672"/>
                </a:lnTo>
                <a:lnTo>
                  <a:pt x="73672" y="32894"/>
                </a:lnTo>
                <a:lnTo>
                  <a:pt x="73594" y="33161"/>
                </a:lnTo>
                <a:lnTo>
                  <a:pt x="73505" y="33233"/>
                </a:lnTo>
                <a:lnTo>
                  <a:pt x="73411" y="33094"/>
                </a:lnTo>
                <a:lnTo>
                  <a:pt x="73327" y="32761"/>
                </a:lnTo>
                <a:lnTo>
                  <a:pt x="73455" y="32605"/>
                </a:lnTo>
                <a:cubicBezTo>
                  <a:pt x="73455" y="32605"/>
                  <a:pt x="73455" y="32605"/>
                  <a:pt x="73455" y="32605"/>
                </a:cubicBezTo>
                <a:close/>
                <a:moveTo>
                  <a:pt x="38322" y="37061"/>
                </a:moveTo>
                <a:lnTo>
                  <a:pt x="38322" y="36505"/>
                </a:lnTo>
                <a:lnTo>
                  <a:pt x="38561" y="36033"/>
                </a:lnTo>
                <a:lnTo>
                  <a:pt x="38444" y="35666"/>
                </a:lnTo>
                <a:lnTo>
                  <a:pt x="38538" y="35255"/>
                </a:lnTo>
                <a:lnTo>
                  <a:pt x="38583" y="34916"/>
                </a:lnTo>
                <a:lnTo>
                  <a:pt x="38400" y="34744"/>
                </a:lnTo>
                <a:lnTo>
                  <a:pt x="38183" y="33950"/>
                </a:lnTo>
                <a:lnTo>
                  <a:pt x="38505" y="34055"/>
                </a:lnTo>
                <a:lnTo>
                  <a:pt x="38505" y="33800"/>
                </a:lnTo>
                <a:lnTo>
                  <a:pt x="38022" y="33800"/>
                </a:lnTo>
                <a:lnTo>
                  <a:pt x="37566" y="33622"/>
                </a:lnTo>
                <a:lnTo>
                  <a:pt x="37544" y="33366"/>
                </a:lnTo>
                <a:lnTo>
                  <a:pt x="37766" y="33455"/>
                </a:lnTo>
                <a:lnTo>
                  <a:pt x="38044" y="33216"/>
                </a:lnTo>
                <a:lnTo>
                  <a:pt x="38400" y="33022"/>
                </a:lnTo>
                <a:lnTo>
                  <a:pt x="38444" y="32788"/>
                </a:lnTo>
                <a:lnTo>
                  <a:pt x="38600" y="32788"/>
                </a:lnTo>
                <a:lnTo>
                  <a:pt x="38816" y="32505"/>
                </a:lnTo>
                <a:lnTo>
                  <a:pt x="39061" y="32461"/>
                </a:lnTo>
                <a:lnTo>
                  <a:pt x="39200" y="32033"/>
                </a:lnTo>
                <a:lnTo>
                  <a:pt x="39716" y="31905"/>
                </a:lnTo>
                <a:lnTo>
                  <a:pt x="39755" y="31777"/>
                </a:lnTo>
                <a:lnTo>
                  <a:pt x="39938" y="31688"/>
                </a:lnTo>
                <a:lnTo>
                  <a:pt x="40177" y="31305"/>
                </a:lnTo>
                <a:lnTo>
                  <a:pt x="40216" y="30811"/>
                </a:lnTo>
                <a:lnTo>
                  <a:pt x="40294" y="30983"/>
                </a:lnTo>
                <a:lnTo>
                  <a:pt x="41050" y="31088"/>
                </a:lnTo>
                <a:lnTo>
                  <a:pt x="41072" y="30677"/>
                </a:lnTo>
                <a:lnTo>
                  <a:pt x="40911" y="30250"/>
                </a:lnTo>
                <a:lnTo>
                  <a:pt x="40933" y="30033"/>
                </a:lnTo>
                <a:lnTo>
                  <a:pt x="41211" y="29927"/>
                </a:lnTo>
                <a:lnTo>
                  <a:pt x="41827" y="29433"/>
                </a:lnTo>
                <a:lnTo>
                  <a:pt x="42088" y="29027"/>
                </a:lnTo>
                <a:lnTo>
                  <a:pt x="42644" y="28811"/>
                </a:lnTo>
                <a:lnTo>
                  <a:pt x="42766" y="28533"/>
                </a:lnTo>
                <a:lnTo>
                  <a:pt x="43122" y="28144"/>
                </a:lnTo>
                <a:lnTo>
                  <a:pt x="43444" y="28144"/>
                </a:lnTo>
                <a:lnTo>
                  <a:pt x="43622" y="27911"/>
                </a:lnTo>
                <a:lnTo>
                  <a:pt x="43422" y="27627"/>
                </a:lnTo>
                <a:lnTo>
                  <a:pt x="43500" y="27027"/>
                </a:lnTo>
                <a:lnTo>
                  <a:pt x="43500" y="26616"/>
                </a:lnTo>
                <a:lnTo>
                  <a:pt x="43638" y="26338"/>
                </a:lnTo>
                <a:lnTo>
                  <a:pt x="43522" y="26188"/>
                </a:lnTo>
                <a:lnTo>
                  <a:pt x="43622" y="25955"/>
                </a:lnTo>
                <a:lnTo>
                  <a:pt x="44038" y="25822"/>
                </a:lnTo>
                <a:lnTo>
                  <a:pt x="44261" y="25888"/>
                </a:lnTo>
                <a:lnTo>
                  <a:pt x="45100" y="25822"/>
                </a:lnTo>
                <a:lnTo>
                  <a:pt x="45300" y="25933"/>
                </a:lnTo>
                <a:lnTo>
                  <a:pt x="46211" y="25933"/>
                </a:lnTo>
                <a:lnTo>
                  <a:pt x="46850" y="25650"/>
                </a:lnTo>
                <a:lnTo>
                  <a:pt x="47605" y="25888"/>
                </a:lnTo>
                <a:lnTo>
                  <a:pt x="47527" y="26211"/>
                </a:lnTo>
                <a:lnTo>
                  <a:pt x="47711" y="26361"/>
                </a:lnTo>
                <a:lnTo>
                  <a:pt x="47883" y="26705"/>
                </a:lnTo>
                <a:lnTo>
                  <a:pt x="48605" y="27111"/>
                </a:lnTo>
                <a:lnTo>
                  <a:pt x="48644" y="27327"/>
                </a:lnTo>
                <a:lnTo>
                  <a:pt x="48466" y="27544"/>
                </a:lnTo>
                <a:lnTo>
                  <a:pt x="48683" y="27500"/>
                </a:lnTo>
                <a:lnTo>
                  <a:pt x="48922" y="27372"/>
                </a:lnTo>
                <a:lnTo>
                  <a:pt x="49200" y="27544"/>
                </a:lnTo>
                <a:lnTo>
                  <a:pt x="49100" y="27933"/>
                </a:lnTo>
                <a:lnTo>
                  <a:pt x="48722" y="28361"/>
                </a:lnTo>
                <a:lnTo>
                  <a:pt x="48744" y="28511"/>
                </a:lnTo>
                <a:lnTo>
                  <a:pt x="49277" y="28144"/>
                </a:lnTo>
                <a:lnTo>
                  <a:pt x="49277" y="27800"/>
                </a:lnTo>
                <a:lnTo>
                  <a:pt x="49477" y="27605"/>
                </a:lnTo>
                <a:lnTo>
                  <a:pt x="49861" y="27650"/>
                </a:lnTo>
                <a:lnTo>
                  <a:pt x="50216" y="27522"/>
                </a:lnTo>
                <a:lnTo>
                  <a:pt x="50377" y="27588"/>
                </a:lnTo>
                <a:lnTo>
                  <a:pt x="50455" y="27861"/>
                </a:lnTo>
                <a:lnTo>
                  <a:pt x="50977" y="28444"/>
                </a:lnTo>
                <a:lnTo>
                  <a:pt x="51033" y="29177"/>
                </a:lnTo>
                <a:lnTo>
                  <a:pt x="50916" y="29455"/>
                </a:lnTo>
                <a:lnTo>
                  <a:pt x="51111" y="29950"/>
                </a:lnTo>
                <a:lnTo>
                  <a:pt x="51094" y="30383"/>
                </a:lnTo>
                <a:lnTo>
                  <a:pt x="50994" y="30527"/>
                </a:lnTo>
                <a:lnTo>
                  <a:pt x="51138" y="30722"/>
                </a:lnTo>
                <a:lnTo>
                  <a:pt x="51138" y="31022"/>
                </a:lnTo>
                <a:lnTo>
                  <a:pt x="51194" y="31305"/>
                </a:lnTo>
                <a:lnTo>
                  <a:pt x="50955" y="31644"/>
                </a:lnTo>
                <a:lnTo>
                  <a:pt x="50438" y="31777"/>
                </a:lnTo>
                <a:lnTo>
                  <a:pt x="50238" y="31927"/>
                </a:lnTo>
                <a:lnTo>
                  <a:pt x="49655" y="32005"/>
                </a:lnTo>
                <a:lnTo>
                  <a:pt x="49238" y="31961"/>
                </a:lnTo>
                <a:lnTo>
                  <a:pt x="48483" y="32327"/>
                </a:lnTo>
                <a:lnTo>
                  <a:pt x="47994" y="32366"/>
                </a:lnTo>
                <a:lnTo>
                  <a:pt x="47400" y="32672"/>
                </a:lnTo>
                <a:lnTo>
                  <a:pt x="47155" y="32683"/>
                </a:lnTo>
                <a:lnTo>
                  <a:pt x="46861" y="32894"/>
                </a:lnTo>
                <a:lnTo>
                  <a:pt x="46383" y="32916"/>
                </a:lnTo>
                <a:lnTo>
                  <a:pt x="46194" y="33055"/>
                </a:lnTo>
                <a:lnTo>
                  <a:pt x="46055" y="32894"/>
                </a:lnTo>
                <a:lnTo>
                  <a:pt x="45883" y="32983"/>
                </a:lnTo>
                <a:lnTo>
                  <a:pt x="45416" y="33088"/>
                </a:lnTo>
                <a:lnTo>
                  <a:pt x="45288" y="33477"/>
                </a:lnTo>
                <a:lnTo>
                  <a:pt x="45038" y="33766"/>
                </a:lnTo>
                <a:lnTo>
                  <a:pt x="44883" y="33772"/>
                </a:lnTo>
                <a:lnTo>
                  <a:pt x="44783" y="34194"/>
                </a:lnTo>
                <a:lnTo>
                  <a:pt x="44422" y="34277"/>
                </a:lnTo>
                <a:lnTo>
                  <a:pt x="44111" y="34577"/>
                </a:lnTo>
                <a:lnTo>
                  <a:pt x="43738" y="34550"/>
                </a:lnTo>
                <a:lnTo>
                  <a:pt x="43500" y="34161"/>
                </a:lnTo>
                <a:lnTo>
                  <a:pt x="43350" y="34538"/>
                </a:lnTo>
                <a:lnTo>
                  <a:pt x="43311" y="34838"/>
                </a:lnTo>
                <a:lnTo>
                  <a:pt x="42988" y="34966"/>
                </a:lnTo>
                <a:lnTo>
                  <a:pt x="42638" y="35355"/>
                </a:lnTo>
                <a:lnTo>
                  <a:pt x="42572" y="35577"/>
                </a:lnTo>
                <a:lnTo>
                  <a:pt x="42255" y="35950"/>
                </a:lnTo>
                <a:lnTo>
                  <a:pt x="42305" y="36155"/>
                </a:lnTo>
                <a:lnTo>
                  <a:pt x="41905" y="36566"/>
                </a:lnTo>
                <a:lnTo>
                  <a:pt x="41655" y="36877"/>
                </a:lnTo>
                <a:lnTo>
                  <a:pt x="41250" y="36844"/>
                </a:lnTo>
                <a:lnTo>
                  <a:pt x="40888" y="37033"/>
                </a:lnTo>
                <a:lnTo>
                  <a:pt x="40661" y="37044"/>
                </a:lnTo>
                <a:lnTo>
                  <a:pt x="40505" y="36777"/>
                </a:lnTo>
                <a:lnTo>
                  <a:pt x="40711" y="36594"/>
                </a:lnTo>
                <a:lnTo>
                  <a:pt x="40694" y="36233"/>
                </a:lnTo>
                <a:lnTo>
                  <a:pt x="40544" y="36061"/>
                </a:lnTo>
                <a:lnTo>
                  <a:pt x="40311" y="36283"/>
                </a:lnTo>
                <a:lnTo>
                  <a:pt x="40327" y="36427"/>
                </a:lnTo>
                <a:lnTo>
                  <a:pt x="40155" y="36511"/>
                </a:lnTo>
                <a:lnTo>
                  <a:pt x="39744" y="36905"/>
                </a:lnTo>
                <a:lnTo>
                  <a:pt x="39400" y="37005"/>
                </a:lnTo>
                <a:lnTo>
                  <a:pt x="39150" y="36955"/>
                </a:lnTo>
                <a:lnTo>
                  <a:pt x="38866" y="37038"/>
                </a:lnTo>
                <a:lnTo>
                  <a:pt x="38644" y="37266"/>
                </a:lnTo>
                <a:lnTo>
                  <a:pt x="38511" y="37194"/>
                </a:lnTo>
                <a:lnTo>
                  <a:pt x="38294" y="37205"/>
                </a:lnTo>
                <a:lnTo>
                  <a:pt x="38322" y="37061"/>
                </a:lnTo>
                <a:cubicBezTo>
                  <a:pt x="38322" y="37061"/>
                  <a:pt x="38322" y="37061"/>
                  <a:pt x="38322" y="37061"/>
                </a:cubicBezTo>
                <a:close/>
                <a:moveTo>
                  <a:pt x="54761" y="27755"/>
                </a:moveTo>
                <a:lnTo>
                  <a:pt x="54838" y="27438"/>
                </a:lnTo>
                <a:lnTo>
                  <a:pt x="54800" y="27200"/>
                </a:lnTo>
                <a:lnTo>
                  <a:pt x="54838" y="26727"/>
                </a:lnTo>
                <a:lnTo>
                  <a:pt x="55261" y="26638"/>
                </a:lnTo>
                <a:lnTo>
                  <a:pt x="55677" y="26766"/>
                </a:lnTo>
                <a:lnTo>
                  <a:pt x="55877" y="26616"/>
                </a:lnTo>
                <a:lnTo>
                  <a:pt x="56194" y="26705"/>
                </a:lnTo>
                <a:lnTo>
                  <a:pt x="56455" y="26661"/>
                </a:lnTo>
                <a:lnTo>
                  <a:pt x="56811" y="26450"/>
                </a:lnTo>
                <a:lnTo>
                  <a:pt x="57250" y="26450"/>
                </a:lnTo>
                <a:lnTo>
                  <a:pt x="57672" y="26616"/>
                </a:lnTo>
                <a:lnTo>
                  <a:pt x="58011" y="26616"/>
                </a:lnTo>
                <a:lnTo>
                  <a:pt x="58188" y="26705"/>
                </a:lnTo>
                <a:lnTo>
                  <a:pt x="58405" y="26488"/>
                </a:lnTo>
                <a:lnTo>
                  <a:pt x="59083" y="26466"/>
                </a:lnTo>
                <a:lnTo>
                  <a:pt x="59144" y="26277"/>
                </a:lnTo>
                <a:lnTo>
                  <a:pt x="59305" y="26122"/>
                </a:lnTo>
                <a:lnTo>
                  <a:pt x="59205" y="25972"/>
                </a:lnTo>
                <a:lnTo>
                  <a:pt x="59027" y="26188"/>
                </a:lnTo>
                <a:lnTo>
                  <a:pt x="58644" y="26188"/>
                </a:lnTo>
                <a:lnTo>
                  <a:pt x="58627" y="26016"/>
                </a:lnTo>
                <a:lnTo>
                  <a:pt x="58227" y="26211"/>
                </a:lnTo>
                <a:lnTo>
                  <a:pt x="57888" y="26211"/>
                </a:lnTo>
                <a:lnTo>
                  <a:pt x="57888" y="25972"/>
                </a:lnTo>
                <a:lnTo>
                  <a:pt x="57711" y="25822"/>
                </a:lnTo>
                <a:lnTo>
                  <a:pt x="57511" y="25994"/>
                </a:lnTo>
                <a:lnTo>
                  <a:pt x="57211" y="26038"/>
                </a:lnTo>
                <a:lnTo>
                  <a:pt x="56994" y="26105"/>
                </a:lnTo>
                <a:lnTo>
                  <a:pt x="56855" y="25994"/>
                </a:lnTo>
                <a:lnTo>
                  <a:pt x="56594" y="26061"/>
                </a:lnTo>
                <a:lnTo>
                  <a:pt x="56255" y="25955"/>
                </a:lnTo>
                <a:lnTo>
                  <a:pt x="56255" y="25694"/>
                </a:lnTo>
                <a:lnTo>
                  <a:pt x="56555" y="25455"/>
                </a:lnTo>
                <a:lnTo>
                  <a:pt x="56872" y="25200"/>
                </a:lnTo>
                <a:lnTo>
                  <a:pt x="56694" y="25177"/>
                </a:lnTo>
                <a:lnTo>
                  <a:pt x="56394" y="25244"/>
                </a:lnTo>
                <a:lnTo>
                  <a:pt x="56216" y="25483"/>
                </a:lnTo>
                <a:lnTo>
                  <a:pt x="56077" y="25161"/>
                </a:lnTo>
                <a:lnTo>
                  <a:pt x="55977" y="25288"/>
                </a:lnTo>
                <a:lnTo>
                  <a:pt x="55938" y="25566"/>
                </a:lnTo>
                <a:lnTo>
                  <a:pt x="55477" y="25822"/>
                </a:lnTo>
                <a:lnTo>
                  <a:pt x="55400" y="26016"/>
                </a:lnTo>
                <a:lnTo>
                  <a:pt x="55161" y="26083"/>
                </a:lnTo>
                <a:lnTo>
                  <a:pt x="54838" y="25844"/>
                </a:lnTo>
                <a:lnTo>
                  <a:pt x="54861" y="25611"/>
                </a:lnTo>
                <a:lnTo>
                  <a:pt x="55000" y="25394"/>
                </a:lnTo>
                <a:lnTo>
                  <a:pt x="54761" y="25416"/>
                </a:lnTo>
                <a:lnTo>
                  <a:pt x="54644" y="25305"/>
                </a:lnTo>
                <a:lnTo>
                  <a:pt x="54605" y="25694"/>
                </a:lnTo>
                <a:lnTo>
                  <a:pt x="54422" y="25844"/>
                </a:lnTo>
                <a:lnTo>
                  <a:pt x="54166" y="25716"/>
                </a:lnTo>
                <a:lnTo>
                  <a:pt x="54183" y="25372"/>
                </a:lnTo>
                <a:lnTo>
                  <a:pt x="53883" y="25133"/>
                </a:lnTo>
                <a:lnTo>
                  <a:pt x="53966" y="24900"/>
                </a:lnTo>
                <a:lnTo>
                  <a:pt x="53805" y="24833"/>
                </a:lnTo>
                <a:lnTo>
                  <a:pt x="53766" y="25133"/>
                </a:lnTo>
                <a:lnTo>
                  <a:pt x="53605" y="25116"/>
                </a:lnTo>
                <a:lnTo>
                  <a:pt x="53327" y="24683"/>
                </a:lnTo>
                <a:lnTo>
                  <a:pt x="52850" y="24361"/>
                </a:lnTo>
                <a:lnTo>
                  <a:pt x="52850" y="24233"/>
                </a:lnTo>
                <a:lnTo>
                  <a:pt x="53166" y="24211"/>
                </a:lnTo>
                <a:lnTo>
                  <a:pt x="53166" y="23933"/>
                </a:lnTo>
                <a:lnTo>
                  <a:pt x="53044" y="23738"/>
                </a:lnTo>
                <a:lnTo>
                  <a:pt x="53588" y="23350"/>
                </a:lnTo>
                <a:lnTo>
                  <a:pt x="53883" y="23266"/>
                </a:lnTo>
                <a:lnTo>
                  <a:pt x="54022" y="23350"/>
                </a:lnTo>
                <a:lnTo>
                  <a:pt x="54522" y="23333"/>
                </a:lnTo>
                <a:lnTo>
                  <a:pt x="54861" y="23566"/>
                </a:lnTo>
                <a:lnTo>
                  <a:pt x="55200" y="23611"/>
                </a:lnTo>
                <a:lnTo>
                  <a:pt x="55400" y="23438"/>
                </a:lnTo>
                <a:lnTo>
                  <a:pt x="55738" y="23416"/>
                </a:lnTo>
                <a:lnTo>
                  <a:pt x="56055" y="23183"/>
                </a:lnTo>
                <a:lnTo>
                  <a:pt x="55861" y="23027"/>
                </a:lnTo>
                <a:lnTo>
                  <a:pt x="55716" y="22900"/>
                </a:lnTo>
                <a:lnTo>
                  <a:pt x="55422" y="22900"/>
                </a:lnTo>
                <a:lnTo>
                  <a:pt x="55138" y="22988"/>
                </a:lnTo>
                <a:lnTo>
                  <a:pt x="54683" y="22794"/>
                </a:lnTo>
                <a:lnTo>
                  <a:pt x="54383" y="22794"/>
                </a:lnTo>
                <a:lnTo>
                  <a:pt x="54305" y="22688"/>
                </a:lnTo>
                <a:lnTo>
                  <a:pt x="54700" y="22277"/>
                </a:lnTo>
                <a:lnTo>
                  <a:pt x="55022" y="21872"/>
                </a:lnTo>
                <a:lnTo>
                  <a:pt x="55300" y="21827"/>
                </a:lnTo>
                <a:lnTo>
                  <a:pt x="55477" y="21888"/>
                </a:lnTo>
                <a:lnTo>
                  <a:pt x="56000" y="21783"/>
                </a:lnTo>
                <a:lnTo>
                  <a:pt x="56594" y="21850"/>
                </a:lnTo>
                <a:lnTo>
                  <a:pt x="56933" y="21955"/>
                </a:lnTo>
                <a:lnTo>
                  <a:pt x="57072" y="21888"/>
                </a:lnTo>
                <a:lnTo>
                  <a:pt x="56994" y="21716"/>
                </a:lnTo>
                <a:lnTo>
                  <a:pt x="56833" y="21716"/>
                </a:lnTo>
                <a:lnTo>
                  <a:pt x="56555" y="21566"/>
                </a:lnTo>
                <a:lnTo>
                  <a:pt x="56272" y="21566"/>
                </a:lnTo>
                <a:lnTo>
                  <a:pt x="55716" y="21394"/>
                </a:lnTo>
                <a:lnTo>
                  <a:pt x="55538" y="21138"/>
                </a:lnTo>
                <a:lnTo>
                  <a:pt x="55861" y="20883"/>
                </a:lnTo>
                <a:lnTo>
                  <a:pt x="56016" y="20627"/>
                </a:lnTo>
                <a:lnTo>
                  <a:pt x="56194" y="20472"/>
                </a:lnTo>
                <a:lnTo>
                  <a:pt x="56377" y="20472"/>
                </a:lnTo>
                <a:lnTo>
                  <a:pt x="56694" y="20300"/>
                </a:lnTo>
                <a:lnTo>
                  <a:pt x="56933" y="20300"/>
                </a:lnTo>
                <a:lnTo>
                  <a:pt x="57033" y="20450"/>
                </a:lnTo>
                <a:lnTo>
                  <a:pt x="57272" y="20450"/>
                </a:lnTo>
                <a:lnTo>
                  <a:pt x="57572" y="20733"/>
                </a:lnTo>
                <a:lnTo>
                  <a:pt x="57750" y="20816"/>
                </a:lnTo>
                <a:lnTo>
                  <a:pt x="57627" y="20538"/>
                </a:lnTo>
                <a:lnTo>
                  <a:pt x="57333" y="20300"/>
                </a:lnTo>
                <a:lnTo>
                  <a:pt x="57294" y="20066"/>
                </a:lnTo>
                <a:lnTo>
                  <a:pt x="57172" y="19933"/>
                </a:lnTo>
                <a:lnTo>
                  <a:pt x="57333" y="19761"/>
                </a:lnTo>
                <a:lnTo>
                  <a:pt x="58066" y="19588"/>
                </a:lnTo>
                <a:lnTo>
                  <a:pt x="58305" y="19655"/>
                </a:lnTo>
                <a:lnTo>
                  <a:pt x="58744" y="19633"/>
                </a:lnTo>
                <a:lnTo>
                  <a:pt x="59027" y="19888"/>
                </a:lnTo>
                <a:lnTo>
                  <a:pt x="59144" y="20344"/>
                </a:lnTo>
                <a:lnTo>
                  <a:pt x="58927" y="20472"/>
                </a:lnTo>
                <a:lnTo>
                  <a:pt x="58705" y="20838"/>
                </a:lnTo>
                <a:lnTo>
                  <a:pt x="58788" y="21094"/>
                </a:lnTo>
                <a:lnTo>
                  <a:pt x="59316" y="21061"/>
                </a:lnTo>
                <a:lnTo>
                  <a:pt x="59483" y="20944"/>
                </a:lnTo>
                <a:lnTo>
                  <a:pt x="59655" y="21061"/>
                </a:lnTo>
                <a:lnTo>
                  <a:pt x="59822" y="21061"/>
                </a:lnTo>
                <a:lnTo>
                  <a:pt x="59911" y="21250"/>
                </a:lnTo>
                <a:lnTo>
                  <a:pt x="59950" y="21427"/>
                </a:lnTo>
                <a:lnTo>
                  <a:pt x="60111" y="21594"/>
                </a:lnTo>
                <a:lnTo>
                  <a:pt x="60094" y="21800"/>
                </a:lnTo>
                <a:lnTo>
                  <a:pt x="59922" y="21900"/>
                </a:lnTo>
                <a:lnTo>
                  <a:pt x="59822" y="22100"/>
                </a:lnTo>
                <a:lnTo>
                  <a:pt x="60061" y="22433"/>
                </a:lnTo>
                <a:lnTo>
                  <a:pt x="60100" y="23044"/>
                </a:lnTo>
                <a:lnTo>
                  <a:pt x="60000" y="23250"/>
                </a:lnTo>
                <a:lnTo>
                  <a:pt x="59722" y="23155"/>
                </a:lnTo>
                <a:lnTo>
                  <a:pt x="59472" y="23261"/>
                </a:lnTo>
                <a:lnTo>
                  <a:pt x="59544" y="23444"/>
                </a:lnTo>
                <a:lnTo>
                  <a:pt x="59794" y="23388"/>
                </a:lnTo>
                <a:lnTo>
                  <a:pt x="60100" y="23527"/>
                </a:lnTo>
                <a:lnTo>
                  <a:pt x="60288" y="23527"/>
                </a:lnTo>
                <a:lnTo>
                  <a:pt x="60100" y="24138"/>
                </a:lnTo>
                <a:lnTo>
                  <a:pt x="59894" y="24333"/>
                </a:lnTo>
                <a:lnTo>
                  <a:pt x="59872" y="24872"/>
                </a:lnTo>
                <a:lnTo>
                  <a:pt x="60022" y="24955"/>
                </a:lnTo>
                <a:lnTo>
                  <a:pt x="60327" y="24872"/>
                </a:lnTo>
                <a:lnTo>
                  <a:pt x="60488" y="24666"/>
                </a:lnTo>
                <a:lnTo>
                  <a:pt x="60605" y="24794"/>
                </a:lnTo>
                <a:lnTo>
                  <a:pt x="60666" y="25011"/>
                </a:lnTo>
                <a:lnTo>
                  <a:pt x="60977" y="25050"/>
                </a:lnTo>
                <a:lnTo>
                  <a:pt x="61133" y="25011"/>
                </a:lnTo>
                <a:lnTo>
                  <a:pt x="61633" y="25150"/>
                </a:lnTo>
                <a:lnTo>
                  <a:pt x="61833" y="25483"/>
                </a:lnTo>
                <a:lnTo>
                  <a:pt x="62011" y="25416"/>
                </a:lnTo>
                <a:lnTo>
                  <a:pt x="61972" y="25222"/>
                </a:lnTo>
                <a:lnTo>
                  <a:pt x="61883" y="25138"/>
                </a:lnTo>
                <a:lnTo>
                  <a:pt x="62300" y="24911"/>
                </a:lnTo>
                <a:lnTo>
                  <a:pt x="62188" y="24416"/>
                </a:lnTo>
                <a:lnTo>
                  <a:pt x="61944" y="24116"/>
                </a:lnTo>
                <a:lnTo>
                  <a:pt x="61961" y="23905"/>
                </a:lnTo>
                <a:lnTo>
                  <a:pt x="61805" y="23655"/>
                </a:lnTo>
                <a:lnTo>
                  <a:pt x="61933" y="23505"/>
                </a:lnTo>
                <a:lnTo>
                  <a:pt x="62100" y="23505"/>
                </a:lnTo>
                <a:lnTo>
                  <a:pt x="62500" y="23333"/>
                </a:lnTo>
                <a:lnTo>
                  <a:pt x="62788" y="23366"/>
                </a:lnTo>
                <a:lnTo>
                  <a:pt x="62927" y="22950"/>
                </a:lnTo>
                <a:lnTo>
                  <a:pt x="62750" y="22511"/>
                </a:lnTo>
                <a:lnTo>
                  <a:pt x="62616" y="22355"/>
                </a:lnTo>
                <a:lnTo>
                  <a:pt x="62638" y="22027"/>
                </a:lnTo>
                <a:lnTo>
                  <a:pt x="62505" y="21672"/>
                </a:lnTo>
                <a:lnTo>
                  <a:pt x="62755" y="21294"/>
                </a:lnTo>
                <a:lnTo>
                  <a:pt x="62977" y="21144"/>
                </a:lnTo>
                <a:lnTo>
                  <a:pt x="63116" y="21200"/>
                </a:lnTo>
                <a:lnTo>
                  <a:pt x="63394" y="21211"/>
                </a:lnTo>
                <a:lnTo>
                  <a:pt x="63327" y="21038"/>
                </a:lnTo>
                <a:lnTo>
                  <a:pt x="63444" y="20783"/>
                </a:lnTo>
                <a:lnTo>
                  <a:pt x="63761" y="20661"/>
                </a:lnTo>
                <a:lnTo>
                  <a:pt x="64377" y="20038"/>
                </a:lnTo>
                <a:lnTo>
                  <a:pt x="64555" y="20061"/>
                </a:lnTo>
                <a:lnTo>
                  <a:pt x="64944" y="20266"/>
                </a:lnTo>
                <a:lnTo>
                  <a:pt x="64888" y="20438"/>
                </a:lnTo>
                <a:lnTo>
                  <a:pt x="64994" y="20677"/>
                </a:lnTo>
                <a:lnTo>
                  <a:pt x="64916" y="20855"/>
                </a:lnTo>
                <a:lnTo>
                  <a:pt x="64666" y="20866"/>
                </a:lnTo>
                <a:lnTo>
                  <a:pt x="64511" y="21038"/>
                </a:lnTo>
                <a:lnTo>
                  <a:pt x="64511" y="21272"/>
                </a:lnTo>
                <a:lnTo>
                  <a:pt x="64427" y="21566"/>
                </a:lnTo>
                <a:lnTo>
                  <a:pt x="64427" y="21927"/>
                </a:lnTo>
                <a:lnTo>
                  <a:pt x="64511" y="22033"/>
                </a:lnTo>
                <a:lnTo>
                  <a:pt x="64511" y="22755"/>
                </a:lnTo>
                <a:lnTo>
                  <a:pt x="64377" y="22883"/>
                </a:lnTo>
                <a:lnTo>
                  <a:pt x="64238" y="22883"/>
                </a:lnTo>
                <a:lnTo>
                  <a:pt x="63850" y="23261"/>
                </a:lnTo>
                <a:lnTo>
                  <a:pt x="63633" y="23433"/>
                </a:lnTo>
                <a:lnTo>
                  <a:pt x="63633" y="23538"/>
                </a:lnTo>
                <a:lnTo>
                  <a:pt x="63772" y="23550"/>
                </a:lnTo>
                <a:lnTo>
                  <a:pt x="64011" y="23472"/>
                </a:lnTo>
                <a:lnTo>
                  <a:pt x="64411" y="23494"/>
                </a:lnTo>
                <a:lnTo>
                  <a:pt x="64477" y="23644"/>
                </a:lnTo>
                <a:lnTo>
                  <a:pt x="64277" y="23977"/>
                </a:lnTo>
                <a:lnTo>
                  <a:pt x="63844" y="24250"/>
                </a:lnTo>
                <a:lnTo>
                  <a:pt x="63466" y="24611"/>
                </a:lnTo>
                <a:lnTo>
                  <a:pt x="63372" y="24877"/>
                </a:lnTo>
                <a:lnTo>
                  <a:pt x="63483" y="25033"/>
                </a:lnTo>
                <a:lnTo>
                  <a:pt x="63616" y="24750"/>
                </a:lnTo>
                <a:lnTo>
                  <a:pt x="64088" y="24511"/>
                </a:lnTo>
                <a:lnTo>
                  <a:pt x="64272" y="24322"/>
                </a:lnTo>
                <a:lnTo>
                  <a:pt x="64438" y="24250"/>
                </a:lnTo>
                <a:lnTo>
                  <a:pt x="64805" y="24438"/>
                </a:lnTo>
                <a:lnTo>
                  <a:pt x="64766" y="24816"/>
                </a:lnTo>
                <a:lnTo>
                  <a:pt x="64555" y="25244"/>
                </a:lnTo>
                <a:lnTo>
                  <a:pt x="64616" y="25405"/>
                </a:lnTo>
                <a:lnTo>
                  <a:pt x="64877" y="25105"/>
                </a:lnTo>
                <a:lnTo>
                  <a:pt x="65094" y="25138"/>
                </a:lnTo>
                <a:lnTo>
                  <a:pt x="65144" y="24966"/>
                </a:lnTo>
                <a:lnTo>
                  <a:pt x="65083" y="24888"/>
                </a:lnTo>
                <a:lnTo>
                  <a:pt x="65244" y="24611"/>
                </a:lnTo>
                <a:lnTo>
                  <a:pt x="65283" y="24311"/>
                </a:lnTo>
                <a:lnTo>
                  <a:pt x="65711" y="23977"/>
                </a:lnTo>
                <a:lnTo>
                  <a:pt x="65883" y="23966"/>
                </a:lnTo>
                <a:lnTo>
                  <a:pt x="66222" y="24205"/>
                </a:lnTo>
                <a:lnTo>
                  <a:pt x="66377" y="24672"/>
                </a:lnTo>
                <a:lnTo>
                  <a:pt x="66500" y="24900"/>
                </a:lnTo>
                <a:lnTo>
                  <a:pt x="66422" y="25316"/>
                </a:lnTo>
                <a:lnTo>
                  <a:pt x="66072" y="26016"/>
                </a:lnTo>
                <a:lnTo>
                  <a:pt x="65750" y="26316"/>
                </a:lnTo>
                <a:lnTo>
                  <a:pt x="65494" y="26444"/>
                </a:lnTo>
                <a:lnTo>
                  <a:pt x="65305" y="26466"/>
                </a:lnTo>
                <a:lnTo>
                  <a:pt x="65233" y="26594"/>
                </a:lnTo>
                <a:lnTo>
                  <a:pt x="65272" y="26822"/>
                </a:lnTo>
                <a:lnTo>
                  <a:pt x="64988" y="27250"/>
                </a:lnTo>
                <a:lnTo>
                  <a:pt x="64766" y="27261"/>
                </a:lnTo>
                <a:lnTo>
                  <a:pt x="64511" y="27466"/>
                </a:lnTo>
                <a:lnTo>
                  <a:pt x="64516" y="27711"/>
                </a:lnTo>
                <a:lnTo>
                  <a:pt x="64416" y="27861"/>
                </a:lnTo>
                <a:lnTo>
                  <a:pt x="64261" y="27872"/>
                </a:lnTo>
                <a:lnTo>
                  <a:pt x="64138" y="27955"/>
                </a:lnTo>
                <a:lnTo>
                  <a:pt x="64138" y="28116"/>
                </a:lnTo>
                <a:lnTo>
                  <a:pt x="64011" y="28188"/>
                </a:lnTo>
                <a:lnTo>
                  <a:pt x="63816" y="28011"/>
                </a:lnTo>
                <a:lnTo>
                  <a:pt x="63577" y="28127"/>
                </a:lnTo>
                <a:lnTo>
                  <a:pt x="63377" y="28083"/>
                </a:lnTo>
                <a:lnTo>
                  <a:pt x="62933" y="28327"/>
                </a:lnTo>
                <a:lnTo>
                  <a:pt x="62527" y="28388"/>
                </a:lnTo>
                <a:lnTo>
                  <a:pt x="62200" y="28238"/>
                </a:lnTo>
                <a:lnTo>
                  <a:pt x="62122" y="28038"/>
                </a:lnTo>
                <a:lnTo>
                  <a:pt x="62288" y="27800"/>
                </a:lnTo>
                <a:lnTo>
                  <a:pt x="62266" y="27622"/>
                </a:lnTo>
                <a:lnTo>
                  <a:pt x="62172" y="27600"/>
                </a:lnTo>
                <a:lnTo>
                  <a:pt x="61883" y="27744"/>
                </a:lnTo>
                <a:lnTo>
                  <a:pt x="61827" y="27927"/>
                </a:lnTo>
                <a:lnTo>
                  <a:pt x="61611" y="28011"/>
                </a:lnTo>
                <a:lnTo>
                  <a:pt x="61261" y="27900"/>
                </a:lnTo>
                <a:lnTo>
                  <a:pt x="61261" y="27722"/>
                </a:lnTo>
                <a:lnTo>
                  <a:pt x="61377" y="27566"/>
                </a:lnTo>
                <a:lnTo>
                  <a:pt x="61300" y="27350"/>
                </a:lnTo>
                <a:lnTo>
                  <a:pt x="61122" y="27283"/>
                </a:lnTo>
                <a:lnTo>
                  <a:pt x="61105" y="27461"/>
                </a:lnTo>
                <a:lnTo>
                  <a:pt x="60938" y="27572"/>
                </a:lnTo>
                <a:lnTo>
                  <a:pt x="60738" y="27572"/>
                </a:lnTo>
                <a:lnTo>
                  <a:pt x="60300" y="27783"/>
                </a:lnTo>
                <a:lnTo>
                  <a:pt x="60172" y="27900"/>
                </a:lnTo>
                <a:lnTo>
                  <a:pt x="59883" y="27894"/>
                </a:lnTo>
                <a:lnTo>
                  <a:pt x="59783" y="27794"/>
                </a:lnTo>
                <a:lnTo>
                  <a:pt x="59427" y="27838"/>
                </a:lnTo>
                <a:lnTo>
                  <a:pt x="59255" y="27705"/>
                </a:lnTo>
                <a:lnTo>
                  <a:pt x="59150" y="27877"/>
                </a:lnTo>
                <a:lnTo>
                  <a:pt x="58944" y="27866"/>
                </a:lnTo>
                <a:lnTo>
                  <a:pt x="58750" y="27961"/>
                </a:lnTo>
                <a:lnTo>
                  <a:pt x="58711" y="28205"/>
                </a:lnTo>
                <a:lnTo>
                  <a:pt x="58572" y="28327"/>
                </a:lnTo>
                <a:lnTo>
                  <a:pt x="58250" y="28327"/>
                </a:lnTo>
                <a:lnTo>
                  <a:pt x="58183" y="28488"/>
                </a:lnTo>
                <a:lnTo>
                  <a:pt x="57900" y="28583"/>
                </a:lnTo>
                <a:lnTo>
                  <a:pt x="57811" y="28533"/>
                </a:lnTo>
                <a:lnTo>
                  <a:pt x="57522" y="28672"/>
                </a:lnTo>
                <a:lnTo>
                  <a:pt x="57205" y="28672"/>
                </a:lnTo>
                <a:lnTo>
                  <a:pt x="57116" y="28505"/>
                </a:lnTo>
                <a:lnTo>
                  <a:pt x="56744" y="28516"/>
                </a:lnTo>
                <a:lnTo>
                  <a:pt x="56377" y="28638"/>
                </a:lnTo>
                <a:lnTo>
                  <a:pt x="55972" y="28638"/>
                </a:lnTo>
                <a:lnTo>
                  <a:pt x="55566" y="28416"/>
                </a:lnTo>
                <a:lnTo>
                  <a:pt x="55205" y="28338"/>
                </a:lnTo>
                <a:lnTo>
                  <a:pt x="55033" y="28066"/>
                </a:lnTo>
                <a:lnTo>
                  <a:pt x="54761" y="27755"/>
                </a:lnTo>
                <a:cubicBezTo>
                  <a:pt x="54761" y="27755"/>
                  <a:pt x="54761" y="27755"/>
                  <a:pt x="54761" y="27755"/>
                </a:cubicBezTo>
                <a:close/>
                <a:moveTo>
                  <a:pt x="65422" y="28172"/>
                </a:moveTo>
                <a:lnTo>
                  <a:pt x="65338" y="28044"/>
                </a:lnTo>
                <a:lnTo>
                  <a:pt x="65411" y="27955"/>
                </a:lnTo>
                <a:lnTo>
                  <a:pt x="65694" y="27850"/>
                </a:lnTo>
                <a:lnTo>
                  <a:pt x="65794" y="27627"/>
                </a:lnTo>
                <a:lnTo>
                  <a:pt x="65794" y="27488"/>
                </a:lnTo>
                <a:lnTo>
                  <a:pt x="66205" y="27250"/>
                </a:lnTo>
                <a:lnTo>
                  <a:pt x="66277" y="27138"/>
                </a:lnTo>
                <a:lnTo>
                  <a:pt x="66533" y="27133"/>
                </a:lnTo>
                <a:lnTo>
                  <a:pt x="66538" y="27411"/>
                </a:lnTo>
                <a:lnTo>
                  <a:pt x="66588" y="27577"/>
                </a:lnTo>
                <a:lnTo>
                  <a:pt x="66588" y="27961"/>
                </a:lnTo>
                <a:lnTo>
                  <a:pt x="66522" y="28227"/>
                </a:lnTo>
                <a:lnTo>
                  <a:pt x="66277" y="28461"/>
                </a:lnTo>
                <a:lnTo>
                  <a:pt x="66033" y="28444"/>
                </a:lnTo>
                <a:lnTo>
                  <a:pt x="65900" y="28533"/>
                </a:lnTo>
                <a:lnTo>
                  <a:pt x="65688" y="28533"/>
                </a:lnTo>
                <a:lnTo>
                  <a:pt x="65605" y="28322"/>
                </a:lnTo>
                <a:lnTo>
                  <a:pt x="65422" y="28172"/>
                </a:lnTo>
                <a:cubicBezTo>
                  <a:pt x="65422" y="28172"/>
                  <a:pt x="65422" y="28172"/>
                  <a:pt x="65422" y="28172"/>
                </a:cubicBezTo>
                <a:close/>
                <a:moveTo>
                  <a:pt x="52100" y="22088"/>
                </a:moveTo>
                <a:lnTo>
                  <a:pt x="51983" y="21994"/>
                </a:lnTo>
                <a:lnTo>
                  <a:pt x="52133" y="21661"/>
                </a:lnTo>
                <a:lnTo>
                  <a:pt x="52683" y="21166"/>
                </a:lnTo>
                <a:lnTo>
                  <a:pt x="53055" y="21038"/>
                </a:lnTo>
                <a:lnTo>
                  <a:pt x="53288" y="20833"/>
                </a:lnTo>
                <a:lnTo>
                  <a:pt x="53455" y="20811"/>
                </a:lnTo>
                <a:lnTo>
                  <a:pt x="53822" y="20533"/>
                </a:lnTo>
                <a:lnTo>
                  <a:pt x="54233" y="20455"/>
                </a:lnTo>
                <a:lnTo>
                  <a:pt x="54438" y="20338"/>
                </a:lnTo>
                <a:lnTo>
                  <a:pt x="54577" y="20361"/>
                </a:lnTo>
                <a:lnTo>
                  <a:pt x="55050" y="20233"/>
                </a:lnTo>
                <a:lnTo>
                  <a:pt x="55166" y="20266"/>
                </a:lnTo>
                <a:lnTo>
                  <a:pt x="55088" y="20477"/>
                </a:lnTo>
                <a:lnTo>
                  <a:pt x="54677" y="20811"/>
                </a:lnTo>
                <a:lnTo>
                  <a:pt x="54250" y="21111"/>
                </a:lnTo>
                <a:lnTo>
                  <a:pt x="53438" y="21777"/>
                </a:lnTo>
                <a:lnTo>
                  <a:pt x="53166" y="22144"/>
                </a:lnTo>
                <a:lnTo>
                  <a:pt x="52950" y="22216"/>
                </a:lnTo>
                <a:lnTo>
                  <a:pt x="52788" y="22216"/>
                </a:lnTo>
                <a:lnTo>
                  <a:pt x="52661" y="22411"/>
                </a:lnTo>
                <a:lnTo>
                  <a:pt x="52538" y="22422"/>
                </a:lnTo>
                <a:lnTo>
                  <a:pt x="52433" y="22100"/>
                </a:lnTo>
                <a:lnTo>
                  <a:pt x="52250" y="22050"/>
                </a:lnTo>
                <a:lnTo>
                  <a:pt x="52100" y="22088"/>
                </a:lnTo>
                <a:cubicBezTo>
                  <a:pt x="52100" y="22088"/>
                  <a:pt x="52100" y="22088"/>
                  <a:pt x="52100" y="22088"/>
                </a:cubicBezTo>
                <a:close/>
                <a:moveTo>
                  <a:pt x="70061" y="30233"/>
                </a:moveTo>
                <a:lnTo>
                  <a:pt x="69922" y="30083"/>
                </a:lnTo>
                <a:lnTo>
                  <a:pt x="69677" y="30105"/>
                </a:lnTo>
                <a:lnTo>
                  <a:pt x="69511" y="29944"/>
                </a:lnTo>
                <a:lnTo>
                  <a:pt x="69511" y="29655"/>
                </a:lnTo>
                <a:lnTo>
                  <a:pt x="69594" y="29538"/>
                </a:lnTo>
                <a:lnTo>
                  <a:pt x="69566" y="29383"/>
                </a:lnTo>
                <a:lnTo>
                  <a:pt x="69683" y="29094"/>
                </a:lnTo>
                <a:lnTo>
                  <a:pt x="69783" y="29127"/>
                </a:lnTo>
                <a:lnTo>
                  <a:pt x="69911" y="29322"/>
                </a:lnTo>
                <a:lnTo>
                  <a:pt x="70027" y="29300"/>
                </a:lnTo>
                <a:lnTo>
                  <a:pt x="69877" y="29083"/>
                </a:lnTo>
                <a:lnTo>
                  <a:pt x="69950" y="28911"/>
                </a:lnTo>
                <a:lnTo>
                  <a:pt x="69750" y="28861"/>
                </a:lnTo>
                <a:lnTo>
                  <a:pt x="69600" y="28711"/>
                </a:lnTo>
                <a:lnTo>
                  <a:pt x="69600" y="28561"/>
                </a:lnTo>
                <a:lnTo>
                  <a:pt x="69566" y="28450"/>
                </a:lnTo>
                <a:lnTo>
                  <a:pt x="69661" y="28444"/>
                </a:lnTo>
                <a:lnTo>
                  <a:pt x="69800" y="28588"/>
                </a:lnTo>
                <a:lnTo>
                  <a:pt x="69877" y="28483"/>
                </a:lnTo>
                <a:lnTo>
                  <a:pt x="69844" y="28344"/>
                </a:lnTo>
                <a:lnTo>
                  <a:pt x="70000" y="28238"/>
                </a:lnTo>
                <a:lnTo>
                  <a:pt x="70211" y="28322"/>
                </a:lnTo>
                <a:lnTo>
                  <a:pt x="70638" y="28433"/>
                </a:lnTo>
                <a:lnTo>
                  <a:pt x="70766" y="28344"/>
                </a:lnTo>
                <a:lnTo>
                  <a:pt x="70616" y="28205"/>
                </a:lnTo>
                <a:lnTo>
                  <a:pt x="70400" y="28194"/>
                </a:lnTo>
                <a:lnTo>
                  <a:pt x="70538" y="28166"/>
                </a:lnTo>
                <a:lnTo>
                  <a:pt x="70955" y="28100"/>
                </a:lnTo>
                <a:lnTo>
                  <a:pt x="71222" y="27938"/>
                </a:lnTo>
                <a:lnTo>
                  <a:pt x="71566" y="27938"/>
                </a:lnTo>
                <a:lnTo>
                  <a:pt x="71861" y="27983"/>
                </a:lnTo>
                <a:lnTo>
                  <a:pt x="72061" y="27833"/>
                </a:lnTo>
                <a:lnTo>
                  <a:pt x="71911" y="27700"/>
                </a:lnTo>
                <a:lnTo>
                  <a:pt x="70800" y="27488"/>
                </a:lnTo>
                <a:lnTo>
                  <a:pt x="70516" y="27500"/>
                </a:lnTo>
                <a:lnTo>
                  <a:pt x="70311" y="27388"/>
                </a:lnTo>
                <a:lnTo>
                  <a:pt x="69938" y="27444"/>
                </a:lnTo>
                <a:lnTo>
                  <a:pt x="69650" y="27283"/>
                </a:lnTo>
                <a:lnTo>
                  <a:pt x="69483" y="27327"/>
                </a:lnTo>
                <a:lnTo>
                  <a:pt x="69305" y="27238"/>
                </a:lnTo>
                <a:lnTo>
                  <a:pt x="69055" y="27238"/>
                </a:lnTo>
                <a:lnTo>
                  <a:pt x="68933" y="27338"/>
                </a:lnTo>
                <a:lnTo>
                  <a:pt x="68794" y="27272"/>
                </a:lnTo>
                <a:lnTo>
                  <a:pt x="68638" y="27294"/>
                </a:lnTo>
                <a:lnTo>
                  <a:pt x="68527" y="27177"/>
                </a:lnTo>
                <a:lnTo>
                  <a:pt x="68527" y="26844"/>
                </a:lnTo>
                <a:lnTo>
                  <a:pt x="68738" y="26888"/>
                </a:lnTo>
                <a:lnTo>
                  <a:pt x="68894" y="26722"/>
                </a:lnTo>
                <a:lnTo>
                  <a:pt x="69055" y="26833"/>
                </a:lnTo>
                <a:lnTo>
                  <a:pt x="69216" y="26766"/>
                </a:lnTo>
                <a:lnTo>
                  <a:pt x="69105" y="26605"/>
                </a:lnTo>
                <a:lnTo>
                  <a:pt x="69183" y="26411"/>
                </a:lnTo>
                <a:lnTo>
                  <a:pt x="69333" y="26283"/>
                </a:lnTo>
                <a:lnTo>
                  <a:pt x="69600" y="26272"/>
                </a:lnTo>
                <a:lnTo>
                  <a:pt x="69733" y="26211"/>
                </a:lnTo>
                <a:lnTo>
                  <a:pt x="69761" y="26466"/>
                </a:lnTo>
                <a:lnTo>
                  <a:pt x="69900" y="26555"/>
                </a:lnTo>
                <a:lnTo>
                  <a:pt x="69911" y="26961"/>
                </a:lnTo>
                <a:lnTo>
                  <a:pt x="70011" y="27027"/>
                </a:lnTo>
                <a:lnTo>
                  <a:pt x="70133" y="26866"/>
                </a:lnTo>
                <a:lnTo>
                  <a:pt x="70094" y="26572"/>
                </a:lnTo>
                <a:lnTo>
                  <a:pt x="69950" y="26372"/>
                </a:lnTo>
                <a:lnTo>
                  <a:pt x="70038" y="26122"/>
                </a:lnTo>
                <a:lnTo>
                  <a:pt x="70327" y="26016"/>
                </a:lnTo>
                <a:lnTo>
                  <a:pt x="70350" y="25855"/>
                </a:lnTo>
                <a:lnTo>
                  <a:pt x="70122" y="25761"/>
                </a:lnTo>
                <a:lnTo>
                  <a:pt x="70200" y="25372"/>
                </a:lnTo>
                <a:lnTo>
                  <a:pt x="70466" y="25266"/>
                </a:lnTo>
                <a:lnTo>
                  <a:pt x="70527" y="25083"/>
                </a:lnTo>
                <a:lnTo>
                  <a:pt x="70805" y="24988"/>
                </a:lnTo>
                <a:lnTo>
                  <a:pt x="70661" y="24783"/>
                </a:lnTo>
                <a:lnTo>
                  <a:pt x="70516" y="24794"/>
                </a:lnTo>
                <a:lnTo>
                  <a:pt x="70377" y="24738"/>
                </a:lnTo>
                <a:lnTo>
                  <a:pt x="70422" y="24566"/>
                </a:lnTo>
                <a:lnTo>
                  <a:pt x="70677" y="24338"/>
                </a:lnTo>
                <a:lnTo>
                  <a:pt x="70738" y="24216"/>
                </a:lnTo>
                <a:lnTo>
                  <a:pt x="71022" y="24088"/>
                </a:lnTo>
                <a:lnTo>
                  <a:pt x="71138" y="24188"/>
                </a:lnTo>
                <a:lnTo>
                  <a:pt x="71183" y="24450"/>
                </a:lnTo>
                <a:lnTo>
                  <a:pt x="71311" y="24588"/>
                </a:lnTo>
                <a:lnTo>
                  <a:pt x="71333" y="24827"/>
                </a:lnTo>
                <a:lnTo>
                  <a:pt x="71266" y="24933"/>
                </a:lnTo>
                <a:lnTo>
                  <a:pt x="71333" y="25150"/>
                </a:lnTo>
                <a:lnTo>
                  <a:pt x="71494" y="25344"/>
                </a:lnTo>
                <a:lnTo>
                  <a:pt x="71577" y="26155"/>
                </a:lnTo>
                <a:lnTo>
                  <a:pt x="71511" y="26422"/>
                </a:lnTo>
                <a:lnTo>
                  <a:pt x="71533" y="26572"/>
                </a:lnTo>
                <a:lnTo>
                  <a:pt x="71772" y="26733"/>
                </a:lnTo>
                <a:lnTo>
                  <a:pt x="72050" y="26511"/>
                </a:lnTo>
                <a:lnTo>
                  <a:pt x="71916" y="26311"/>
                </a:lnTo>
                <a:lnTo>
                  <a:pt x="71994" y="25872"/>
                </a:lnTo>
                <a:lnTo>
                  <a:pt x="72222" y="25822"/>
                </a:lnTo>
                <a:lnTo>
                  <a:pt x="72222" y="25583"/>
                </a:lnTo>
                <a:lnTo>
                  <a:pt x="71794" y="25266"/>
                </a:lnTo>
                <a:lnTo>
                  <a:pt x="71850" y="25133"/>
                </a:lnTo>
                <a:lnTo>
                  <a:pt x="72061" y="25161"/>
                </a:lnTo>
                <a:lnTo>
                  <a:pt x="72305" y="25316"/>
                </a:lnTo>
                <a:lnTo>
                  <a:pt x="72255" y="25094"/>
                </a:lnTo>
                <a:lnTo>
                  <a:pt x="72005" y="24800"/>
                </a:lnTo>
                <a:lnTo>
                  <a:pt x="71933" y="24427"/>
                </a:lnTo>
                <a:lnTo>
                  <a:pt x="71994" y="24266"/>
                </a:lnTo>
                <a:lnTo>
                  <a:pt x="72022" y="23872"/>
                </a:lnTo>
                <a:lnTo>
                  <a:pt x="72183" y="23755"/>
                </a:lnTo>
                <a:lnTo>
                  <a:pt x="72411" y="23722"/>
                </a:lnTo>
                <a:lnTo>
                  <a:pt x="72511" y="23572"/>
                </a:lnTo>
                <a:lnTo>
                  <a:pt x="72750" y="23588"/>
                </a:lnTo>
                <a:cubicBezTo>
                  <a:pt x="72750" y="23588"/>
                  <a:pt x="73016" y="23405"/>
                  <a:pt x="73038" y="23405"/>
                </a:cubicBezTo>
                <a:cubicBezTo>
                  <a:pt x="73066" y="23405"/>
                  <a:pt x="73222" y="23433"/>
                  <a:pt x="73222" y="23433"/>
                </a:cubicBezTo>
                <a:lnTo>
                  <a:pt x="73294" y="23638"/>
                </a:lnTo>
                <a:lnTo>
                  <a:pt x="73505" y="23761"/>
                </a:lnTo>
                <a:lnTo>
                  <a:pt x="73688" y="23688"/>
                </a:lnTo>
                <a:lnTo>
                  <a:pt x="73816" y="23844"/>
                </a:lnTo>
                <a:lnTo>
                  <a:pt x="73738" y="24444"/>
                </a:lnTo>
                <a:lnTo>
                  <a:pt x="73561" y="24666"/>
                </a:lnTo>
                <a:lnTo>
                  <a:pt x="73588" y="24877"/>
                </a:lnTo>
                <a:lnTo>
                  <a:pt x="73733" y="24877"/>
                </a:lnTo>
                <a:lnTo>
                  <a:pt x="73838" y="24716"/>
                </a:lnTo>
                <a:lnTo>
                  <a:pt x="73966" y="24750"/>
                </a:lnTo>
                <a:lnTo>
                  <a:pt x="74105" y="24605"/>
                </a:lnTo>
                <a:lnTo>
                  <a:pt x="74122" y="24166"/>
                </a:lnTo>
                <a:lnTo>
                  <a:pt x="74316" y="23983"/>
                </a:lnTo>
                <a:lnTo>
                  <a:pt x="74522" y="24150"/>
                </a:lnTo>
                <a:lnTo>
                  <a:pt x="74727" y="24088"/>
                </a:lnTo>
                <a:lnTo>
                  <a:pt x="74711" y="23822"/>
                </a:lnTo>
                <a:lnTo>
                  <a:pt x="74650" y="23716"/>
                </a:lnTo>
                <a:lnTo>
                  <a:pt x="74844" y="23727"/>
                </a:lnTo>
                <a:lnTo>
                  <a:pt x="74933" y="23944"/>
                </a:lnTo>
                <a:lnTo>
                  <a:pt x="74888" y="24138"/>
                </a:lnTo>
                <a:lnTo>
                  <a:pt x="74944" y="24261"/>
                </a:lnTo>
                <a:lnTo>
                  <a:pt x="74883" y="24394"/>
                </a:lnTo>
                <a:lnTo>
                  <a:pt x="74738" y="24383"/>
                </a:lnTo>
                <a:lnTo>
                  <a:pt x="74866" y="24644"/>
                </a:lnTo>
                <a:lnTo>
                  <a:pt x="75122" y="24738"/>
                </a:lnTo>
                <a:lnTo>
                  <a:pt x="75233" y="25005"/>
                </a:lnTo>
                <a:lnTo>
                  <a:pt x="75161" y="25288"/>
                </a:lnTo>
                <a:lnTo>
                  <a:pt x="74905" y="25477"/>
                </a:lnTo>
                <a:lnTo>
                  <a:pt x="74672" y="25927"/>
                </a:lnTo>
                <a:lnTo>
                  <a:pt x="74705" y="26255"/>
                </a:lnTo>
                <a:lnTo>
                  <a:pt x="74627" y="26450"/>
                </a:lnTo>
                <a:lnTo>
                  <a:pt x="74388" y="26605"/>
                </a:lnTo>
                <a:lnTo>
                  <a:pt x="74083" y="26966"/>
                </a:lnTo>
                <a:lnTo>
                  <a:pt x="74005" y="27138"/>
                </a:lnTo>
                <a:lnTo>
                  <a:pt x="73738" y="27450"/>
                </a:lnTo>
                <a:lnTo>
                  <a:pt x="73733" y="27611"/>
                </a:lnTo>
                <a:lnTo>
                  <a:pt x="73650" y="27850"/>
                </a:lnTo>
                <a:lnTo>
                  <a:pt x="73461" y="27861"/>
                </a:lnTo>
                <a:lnTo>
                  <a:pt x="73305" y="27822"/>
                </a:lnTo>
                <a:lnTo>
                  <a:pt x="73177" y="27938"/>
                </a:lnTo>
                <a:lnTo>
                  <a:pt x="73183" y="28066"/>
                </a:lnTo>
                <a:lnTo>
                  <a:pt x="73505" y="28255"/>
                </a:lnTo>
                <a:lnTo>
                  <a:pt x="73483" y="28400"/>
                </a:lnTo>
                <a:lnTo>
                  <a:pt x="73155" y="28905"/>
                </a:lnTo>
                <a:lnTo>
                  <a:pt x="73055" y="29066"/>
                </a:lnTo>
                <a:lnTo>
                  <a:pt x="73033" y="28872"/>
                </a:lnTo>
                <a:lnTo>
                  <a:pt x="73033" y="28694"/>
                </a:lnTo>
                <a:lnTo>
                  <a:pt x="72866" y="28622"/>
                </a:lnTo>
                <a:lnTo>
                  <a:pt x="72727" y="28705"/>
                </a:lnTo>
                <a:lnTo>
                  <a:pt x="72711" y="28894"/>
                </a:lnTo>
                <a:lnTo>
                  <a:pt x="72544" y="29000"/>
                </a:lnTo>
                <a:lnTo>
                  <a:pt x="72411" y="29200"/>
                </a:lnTo>
                <a:lnTo>
                  <a:pt x="72144" y="29250"/>
                </a:lnTo>
                <a:lnTo>
                  <a:pt x="72050" y="29511"/>
                </a:lnTo>
                <a:lnTo>
                  <a:pt x="72200" y="29583"/>
                </a:lnTo>
                <a:lnTo>
                  <a:pt x="72438" y="29550"/>
                </a:lnTo>
                <a:lnTo>
                  <a:pt x="72400" y="29711"/>
                </a:lnTo>
                <a:lnTo>
                  <a:pt x="72277" y="29883"/>
                </a:lnTo>
                <a:lnTo>
                  <a:pt x="72288" y="30011"/>
                </a:lnTo>
                <a:lnTo>
                  <a:pt x="72277" y="30277"/>
                </a:lnTo>
                <a:lnTo>
                  <a:pt x="72188" y="30400"/>
                </a:lnTo>
                <a:lnTo>
                  <a:pt x="72033" y="30111"/>
                </a:lnTo>
                <a:lnTo>
                  <a:pt x="72005" y="29827"/>
                </a:lnTo>
                <a:lnTo>
                  <a:pt x="71944" y="29666"/>
                </a:lnTo>
                <a:lnTo>
                  <a:pt x="71850" y="29811"/>
                </a:lnTo>
                <a:lnTo>
                  <a:pt x="71805" y="30050"/>
                </a:lnTo>
                <a:lnTo>
                  <a:pt x="71872" y="30238"/>
                </a:lnTo>
                <a:lnTo>
                  <a:pt x="71677" y="30516"/>
                </a:lnTo>
                <a:lnTo>
                  <a:pt x="70955" y="30472"/>
                </a:lnTo>
                <a:lnTo>
                  <a:pt x="70922" y="30233"/>
                </a:lnTo>
                <a:lnTo>
                  <a:pt x="70833" y="30094"/>
                </a:lnTo>
                <a:lnTo>
                  <a:pt x="70638" y="30316"/>
                </a:lnTo>
                <a:lnTo>
                  <a:pt x="70438" y="30288"/>
                </a:lnTo>
                <a:lnTo>
                  <a:pt x="70405" y="30111"/>
                </a:lnTo>
                <a:lnTo>
                  <a:pt x="70605" y="29844"/>
                </a:lnTo>
                <a:lnTo>
                  <a:pt x="70272" y="30000"/>
                </a:lnTo>
                <a:lnTo>
                  <a:pt x="70172" y="30205"/>
                </a:lnTo>
                <a:lnTo>
                  <a:pt x="70061" y="30233"/>
                </a:lnTo>
                <a:cubicBezTo>
                  <a:pt x="70061" y="30233"/>
                  <a:pt x="70061" y="30233"/>
                  <a:pt x="70061" y="30233"/>
                </a:cubicBezTo>
                <a:close/>
                <a:moveTo>
                  <a:pt x="72894" y="29850"/>
                </a:moveTo>
                <a:lnTo>
                  <a:pt x="72872" y="29627"/>
                </a:lnTo>
                <a:lnTo>
                  <a:pt x="72977" y="29561"/>
                </a:lnTo>
                <a:lnTo>
                  <a:pt x="73033" y="29661"/>
                </a:lnTo>
                <a:lnTo>
                  <a:pt x="72977" y="29805"/>
                </a:lnTo>
                <a:lnTo>
                  <a:pt x="72894" y="29850"/>
                </a:lnTo>
                <a:cubicBezTo>
                  <a:pt x="72894" y="29850"/>
                  <a:pt x="72894" y="29850"/>
                  <a:pt x="72894" y="29850"/>
                </a:cubicBezTo>
                <a:close/>
                <a:moveTo>
                  <a:pt x="73622" y="29700"/>
                </a:moveTo>
                <a:lnTo>
                  <a:pt x="73461" y="29594"/>
                </a:lnTo>
                <a:lnTo>
                  <a:pt x="73411" y="29205"/>
                </a:lnTo>
                <a:lnTo>
                  <a:pt x="73516" y="29122"/>
                </a:lnTo>
                <a:lnTo>
                  <a:pt x="73627" y="29011"/>
                </a:lnTo>
                <a:lnTo>
                  <a:pt x="73800" y="28977"/>
                </a:lnTo>
                <a:lnTo>
                  <a:pt x="73944" y="29083"/>
                </a:lnTo>
                <a:lnTo>
                  <a:pt x="74022" y="29172"/>
                </a:lnTo>
                <a:lnTo>
                  <a:pt x="73955" y="29305"/>
                </a:lnTo>
                <a:lnTo>
                  <a:pt x="73966" y="29488"/>
                </a:lnTo>
                <a:lnTo>
                  <a:pt x="73800" y="29533"/>
                </a:lnTo>
                <a:lnTo>
                  <a:pt x="73722" y="29661"/>
                </a:lnTo>
                <a:lnTo>
                  <a:pt x="73622" y="29700"/>
                </a:lnTo>
                <a:cubicBezTo>
                  <a:pt x="73622" y="29700"/>
                  <a:pt x="73622" y="29700"/>
                  <a:pt x="73622" y="29700"/>
                </a:cubicBezTo>
                <a:close/>
                <a:moveTo>
                  <a:pt x="74161" y="29427"/>
                </a:moveTo>
                <a:lnTo>
                  <a:pt x="74205" y="29238"/>
                </a:lnTo>
                <a:lnTo>
                  <a:pt x="74127" y="29133"/>
                </a:lnTo>
                <a:lnTo>
                  <a:pt x="74166" y="28888"/>
                </a:lnTo>
                <a:lnTo>
                  <a:pt x="74272" y="28861"/>
                </a:lnTo>
                <a:lnTo>
                  <a:pt x="74405" y="28994"/>
                </a:lnTo>
                <a:lnTo>
                  <a:pt x="74505" y="29205"/>
                </a:lnTo>
                <a:lnTo>
                  <a:pt x="74288" y="29411"/>
                </a:lnTo>
                <a:lnTo>
                  <a:pt x="74161" y="29427"/>
                </a:lnTo>
                <a:cubicBezTo>
                  <a:pt x="74161" y="29427"/>
                  <a:pt x="74161" y="29427"/>
                  <a:pt x="74161" y="29427"/>
                </a:cubicBezTo>
                <a:close/>
                <a:moveTo>
                  <a:pt x="73788" y="28772"/>
                </a:moveTo>
                <a:lnTo>
                  <a:pt x="73733" y="28655"/>
                </a:lnTo>
                <a:lnTo>
                  <a:pt x="73900" y="28533"/>
                </a:lnTo>
                <a:lnTo>
                  <a:pt x="74011" y="28522"/>
                </a:lnTo>
                <a:lnTo>
                  <a:pt x="73894" y="28705"/>
                </a:lnTo>
                <a:lnTo>
                  <a:pt x="73788" y="28772"/>
                </a:lnTo>
                <a:cubicBezTo>
                  <a:pt x="73788" y="28772"/>
                  <a:pt x="73788" y="28772"/>
                  <a:pt x="73788" y="28772"/>
                </a:cubicBezTo>
                <a:close/>
                <a:moveTo>
                  <a:pt x="74283" y="28400"/>
                </a:moveTo>
                <a:lnTo>
                  <a:pt x="74188" y="28266"/>
                </a:lnTo>
                <a:lnTo>
                  <a:pt x="74305" y="28116"/>
                </a:lnTo>
                <a:lnTo>
                  <a:pt x="74577" y="28066"/>
                </a:lnTo>
                <a:lnTo>
                  <a:pt x="74616" y="28133"/>
                </a:lnTo>
                <a:lnTo>
                  <a:pt x="74477" y="28227"/>
                </a:lnTo>
                <a:lnTo>
                  <a:pt x="74416" y="28361"/>
                </a:lnTo>
                <a:lnTo>
                  <a:pt x="74283" y="28400"/>
                </a:lnTo>
                <a:cubicBezTo>
                  <a:pt x="74283" y="28400"/>
                  <a:pt x="74283" y="28400"/>
                  <a:pt x="74283" y="28400"/>
                </a:cubicBezTo>
                <a:close/>
                <a:moveTo>
                  <a:pt x="76188" y="29055"/>
                </a:moveTo>
                <a:lnTo>
                  <a:pt x="76138" y="28816"/>
                </a:lnTo>
                <a:lnTo>
                  <a:pt x="76038" y="28733"/>
                </a:lnTo>
                <a:lnTo>
                  <a:pt x="76050" y="28594"/>
                </a:lnTo>
                <a:lnTo>
                  <a:pt x="76161" y="28494"/>
                </a:lnTo>
                <a:lnTo>
                  <a:pt x="76144" y="28166"/>
                </a:lnTo>
                <a:lnTo>
                  <a:pt x="76222" y="28027"/>
                </a:lnTo>
                <a:lnTo>
                  <a:pt x="76594" y="28027"/>
                </a:lnTo>
                <a:lnTo>
                  <a:pt x="76422" y="28672"/>
                </a:lnTo>
                <a:lnTo>
                  <a:pt x="76283" y="28944"/>
                </a:lnTo>
                <a:cubicBezTo>
                  <a:pt x="76283" y="28944"/>
                  <a:pt x="76188" y="29055"/>
                  <a:pt x="76188" y="29055"/>
                </a:cubicBezTo>
                <a:cubicBezTo>
                  <a:pt x="76188" y="29055"/>
                  <a:pt x="76188" y="29055"/>
                  <a:pt x="76188" y="29055"/>
                </a:cubicBezTo>
                <a:close/>
                <a:moveTo>
                  <a:pt x="76522" y="27533"/>
                </a:moveTo>
                <a:lnTo>
                  <a:pt x="76350" y="27422"/>
                </a:lnTo>
                <a:lnTo>
                  <a:pt x="76400" y="27288"/>
                </a:lnTo>
                <a:lnTo>
                  <a:pt x="76605" y="27272"/>
                </a:lnTo>
                <a:cubicBezTo>
                  <a:pt x="76605" y="27272"/>
                  <a:pt x="76533" y="27533"/>
                  <a:pt x="76522" y="27533"/>
                </a:cubicBezTo>
                <a:cubicBezTo>
                  <a:pt x="76522" y="27533"/>
                  <a:pt x="76522" y="27533"/>
                  <a:pt x="76522" y="27533"/>
                </a:cubicBezTo>
                <a:close/>
                <a:moveTo>
                  <a:pt x="74733" y="29877"/>
                </a:moveTo>
                <a:lnTo>
                  <a:pt x="74511" y="29688"/>
                </a:lnTo>
                <a:lnTo>
                  <a:pt x="74300" y="29672"/>
                </a:lnTo>
                <a:lnTo>
                  <a:pt x="74200" y="29833"/>
                </a:lnTo>
                <a:lnTo>
                  <a:pt x="74444" y="29838"/>
                </a:lnTo>
                <a:lnTo>
                  <a:pt x="74538" y="29955"/>
                </a:lnTo>
                <a:lnTo>
                  <a:pt x="74505" y="30077"/>
                </a:lnTo>
                <a:lnTo>
                  <a:pt x="74150" y="30122"/>
                </a:lnTo>
                <a:lnTo>
                  <a:pt x="74033" y="30205"/>
                </a:lnTo>
                <a:lnTo>
                  <a:pt x="74155" y="30488"/>
                </a:lnTo>
                <a:lnTo>
                  <a:pt x="74216" y="30522"/>
                </a:lnTo>
                <a:lnTo>
                  <a:pt x="74205" y="30627"/>
                </a:lnTo>
                <a:lnTo>
                  <a:pt x="73916" y="30522"/>
                </a:lnTo>
                <a:lnTo>
                  <a:pt x="73605" y="30605"/>
                </a:lnTo>
                <a:lnTo>
                  <a:pt x="73394" y="30816"/>
                </a:lnTo>
                <a:lnTo>
                  <a:pt x="73277" y="31105"/>
                </a:lnTo>
                <a:lnTo>
                  <a:pt x="73200" y="31200"/>
                </a:lnTo>
                <a:lnTo>
                  <a:pt x="73250" y="31277"/>
                </a:lnTo>
                <a:lnTo>
                  <a:pt x="73366" y="31305"/>
                </a:lnTo>
                <a:lnTo>
                  <a:pt x="73305" y="31450"/>
                </a:lnTo>
                <a:lnTo>
                  <a:pt x="73288" y="31638"/>
                </a:lnTo>
                <a:lnTo>
                  <a:pt x="73355" y="31655"/>
                </a:lnTo>
                <a:lnTo>
                  <a:pt x="73533" y="31438"/>
                </a:lnTo>
                <a:lnTo>
                  <a:pt x="73594" y="31477"/>
                </a:lnTo>
                <a:lnTo>
                  <a:pt x="73494" y="31783"/>
                </a:lnTo>
                <a:lnTo>
                  <a:pt x="73527" y="31916"/>
                </a:lnTo>
                <a:lnTo>
                  <a:pt x="73722" y="32050"/>
                </a:lnTo>
                <a:lnTo>
                  <a:pt x="73838" y="31988"/>
                </a:lnTo>
                <a:lnTo>
                  <a:pt x="73922" y="32055"/>
                </a:lnTo>
                <a:lnTo>
                  <a:pt x="73950" y="32316"/>
                </a:lnTo>
                <a:lnTo>
                  <a:pt x="74038" y="32300"/>
                </a:lnTo>
                <a:lnTo>
                  <a:pt x="74144" y="32144"/>
                </a:lnTo>
                <a:lnTo>
                  <a:pt x="74316" y="32183"/>
                </a:lnTo>
                <a:lnTo>
                  <a:pt x="74294" y="32566"/>
                </a:lnTo>
                <a:lnTo>
                  <a:pt x="74338" y="32711"/>
                </a:lnTo>
                <a:lnTo>
                  <a:pt x="74600" y="32655"/>
                </a:lnTo>
                <a:lnTo>
                  <a:pt x="74666" y="32944"/>
                </a:lnTo>
                <a:lnTo>
                  <a:pt x="74916" y="32938"/>
                </a:lnTo>
                <a:lnTo>
                  <a:pt x="75255" y="33161"/>
                </a:lnTo>
                <a:lnTo>
                  <a:pt x="75500" y="33150"/>
                </a:lnTo>
                <a:lnTo>
                  <a:pt x="75583" y="33238"/>
                </a:lnTo>
                <a:lnTo>
                  <a:pt x="75661" y="33150"/>
                </a:lnTo>
                <a:lnTo>
                  <a:pt x="75588" y="32944"/>
                </a:lnTo>
                <a:lnTo>
                  <a:pt x="75822" y="32861"/>
                </a:lnTo>
                <a:lnTo>
                  <a:pt x="75961" y="32472"/>
                </a:lnTo>
                <a:lnTo>
                  <a:pt x="75900" y="32166"/>
                </a:lnTo>
                <a:lnTo>
                  <a:pt x="76094" y="31761"/>
                </a:lnTo>
                <a:lnTo>
                  <a:pt x="76194" y="31644"/>
                </a:lnTo>
                <a:lnTo>
                  <a:pt x="76333" y="31144"/>
                </a:lnTo>
                <a:lnTo>
                  <a:pt x="76338" y="30777"/>
                </a:lnTo>
                <a:lnTo>
                  <a:pt x="76444" y="30672"/>
                </a:lnTo>
                <a:lnTo>
                  <a:pt x="76355" y="30383"/>
                </a:lnTo>
                <a:lnTo>
                  <a:pt x="76150" y="30172"/>
                </a:lnTo>
                <a:lnTo>
                  <a:pt x="76144" y="29872"/>
                </a:lnTo>
                <a:lnTo>
                  <a:pt x="76027" y="29722"/>
                </a:lnTo>
                <a:lnTo>
                  <a:pt x="75966" y="29477"/>
                </a:lnTo>
                <a:lnTo>
                  <a:pt x="75605" y="29300"/>
                </a:lnTo>
                <a:lnTo>
                  <a:pt x="75333" y="29422"/>
                </a:lnTo>
                <a:lnTo>
                  <a:pt x="75094" y="29344"/>
                </a:lnTo>
                <a:lnTo>
                  <a:pt x="74761" y="29383"/>
                </a:lnTo>
                <a:lnTo>
                  <a:pt x="74672" y="29522"/>
                </a:lnTo>
                <a:lnTo>
                  <a:pt x="74833" y="29738"/>
                </a:lnTo>
                <a:lnTo>
                  <a:pt x="74844" y="29894"/>
                </a:lnTo>
                <a:lnTo>
                  <a:pt x="74733" y="29877"/>
                </a:lnTo>
                <a:cubicBezTo>
                  <a:pt x="74733" y="29877"/>
                  <a:pt x="74733" y="29877"/>
                  <a:pt x="74733" y="29877"/>
                </a:cubicBezTo>
                <a:close/>
                <a:moveTo>
                  <a:pt x="77777" y="36388"/>
                </a:moveTo>
                <a:lnTo>
                  <a:pt x="77855" y="36283"/>
                </a:lnTo>
                <a:lnTo>
                  <a:pt x="78211" y="36383"/>
                </a:lnTo>
                <a:lnTo>
                  <a:pt x="78255" y="36516"/>
                </a:lnTo>
                <a:lnTo>
                  <a:pt x="78083" y="36633"/>
                </a:lnTo>
                <a:lnTo>
                  <a:pt x="77950" y="36594"/>
                </a:lnTo>
                <a:lnTo>
                  <a:pt x="77777" y="36388"/>
                </a:lnTo>
                <a:cubicBezTo>
                  <a:pt x="77777" y="36388"/>
                  <a:pt x="77777" y="36388"/>
                  <a:pt x="77777" y="36388"/>
                </a:cubicBezTo>
                <a:close/>
                <a:moveTo>
                  <a:pt x="51466" y="19700"/>
                </a:moveTo>
                <a:lnTo>
                  <a:pt x="51583" y="19583"/>
                </a:lnTo>
                <a:lnTo>
                  <a:pt x="51600" y="19294"/>
                </a:lnTo>
                <a:lnTo>
                  <a:pt x="51672" y="19244"/>
                </a:lnTo>
                <a:lnTo>
                  <a:pt x="51794" y="18855"/>
                </a:lnTo>
                <a:lnTo>
                  <a:pt x="51938" y="18827"/>
                </a:lnTo>
                <a:lnTo>
                  <a:pt x="52255" y="18672"/>
                </a:lnTo>
                <a:lnTo>
                  <a:pt x="52400" y="18744"/>
                </a:lnTo>
                <a:lnTo>
                  <a:pt x="52383" y="18966"/>
                </a:lnTo>
                <a:lnTo>
                  <a:pt x="52138" y="19133"/>
                </a:lnTo>
                <a:lnTo>
                  <a:pt x="51972" y="19488"/>
                </a:lnTo>
                <a:lnTo>
                  <a:pt x="52083" y="19716"/>
                </a:lnTo>
                <a:lnTo>
                  <a:pt x="51905" y="19883"/>
                </a:lnTo>
                <a:lnTo>
                  <a:pt x="51811" y="20133"/>
                </a:lnTo>
                <a:lnTo>
                  <a:pt x="51933" y="20311"/>
                </a:lnTo>
                <a:lnTo>
                  <a:pt x="52066" y="20155"/>
                </a:lnTo>
                <a:lnTo>
                  <a:pt x="52244" y="20177"/>
                </a:lnTo>
                <a:lnTo>
                  <a:pt x="52261" y="20394"/>
                </a:lnTo>
                <a:lnTo>
                  <a:pt x="52355" y="20411"/>
                </a:lnTo>
                <a:lnTo>
                  <a:pt x="52805" y="20122"/>
                </a:lnTo>
                <a:lnTo>
                  <a:pt x="52977" y="19866"/>
                </a:lnTo>
                <a:lnTo>
                  <a:pt x="53150" y="19894"/>
                </a:lnTo>
                <a:lnTo>
                  <a:pt x="53322" y="19627"/>
                </a:lnTo>
                <a:lnTo>
                  <a:pt x="53300" y="19294"/>
                </a:lnTo>
                <a:lnTo>
                  <a:pt x="53461" y="19283"/>
                </a:lnTo>
                <a:lnTo>
                  <a:pt x="53638" y="19044"/>
                </a:lnTo>
                <a:lnTo>
                  <a:pt x="53661" y="18688"/>
                </a:lnTo>
                <a:lnTo>
                  <a:pt x="53783" y="18583"/>
                </a:lnTo>
                <a:lnTo>
                  <a:pt x="53877" y="18672"/>
                </a:lnTo>
                <a:lnTo>
                  <a:pt x="53811" y="18927"/>
                </a:lnTo>
                <a:lnTo>
                  <a:pt x="53861" y="19122"/>
                </a:lnTo>
                <a:lnTo>
                  <a:pt x="53783" y="19466"/>
                </a:lnTo>
                <a:lnTo>
                  <a:pt x="53888" y="19755"/>
                </a:lnTo>
                <a:lnTo>
                  <a:pt x="54011" y="19755"/>
                </a:lnTo>
                <a:lnTo>
                  <a:pt x="54266" y="19444"/>
                </a:lnTo>
                <a:lnTo>
                  <a:pt x="54277" y="19133"/>
                </a:lnTo>
                <a:lnTo>
                  <a:pt x="54350" y="18988"/>
                </a:lnTo>
                <a:lnTo>
                  <a:pt x="54550" y="18922"/>
                </a:lnTo>
                <a:lnTo>
                  <a:pt x="54844" y="18511"/>
                </a:lnTo>
                <a:lnTo>
                  <a:pt x="54900" y="18194"/>
                </a:lnTo>
                <a:lnTo>
                  <a:pt x="54855" y="17900"/>
                </a:lnTo>
                <a:lnTo>
                  <a:pt x="54972" y="17650"/>
                </a:lnTo>
                <a:lnTo>
                  <a:pt x="55138" y="17944"/>
                </a:lnTo>
                <a:lnTo>
                  <a:pt x="55605" y="17616"/>
                </a:lnTo>
                <a:lnTo>
                  <a:pt x="55755" y="17227"/>
                </a:lnTo>
                <a:lnTo>
                  <a:pt x="55783" y="16950"/>
                </a:lnTo>
                <a:lnTo>
                  <a:pt x="56044" y="16905"/>
                </a:lnTo>
                <a:lnTo>
                  <a:pt x="56188" y="16788"/>
                </a:lnTo>
                <a:lnTo>
                  <a:pt x="56366" y="16950"/>
                </a:lnTo>
                <a:lnTo>
                  <a:pt x="56600" y="16705"/>
                </a:lnTo>
                <a:lnTo>
                  <a:pt x="56722" y="16811"/>
                </a:lnTo>
                <a:lnTo>
                  <a:pt x="56600" y="17333"/>
                </a:lnTo>
                <a:lnTo>
                  <a:pt x="56255" y="17727"/>
                </a:lnTo>
                <a:lnTo>
                  <a:pt x="56188" y="18061"/>
                </a:lnTo>
                <a:lnTo>
                  <a:pt x="56011" y="18250"/>
                </a:lnTo>
                <a:lnTo>
                  <a:pt x="55977" y="18394"/>
                </a:lnTo>
                <a:lnTo>
                  <a:pt x="55772" y="18527"/>
                </a:lnTo>
                <a:lnTo>
                  <a:pt x="55405" y="19088"/>
                </a:lnTo>
                <a:lnTo>
                  <a:pt x="55411" y="19272"/>
                </a:lnTo>
                <a:lnTo>
                  <a:pt x="55533" y="19511"/>
                </a:lnTo>
                <a:lnTo>
                  <a:pt x="55477" y="19766"/>
                </a:lnTo>
                <a:lnTo>
                  <a:pt x="55700" y="19833"/>
                </a:lnTo>
                <a:lnTo>
                  <a:pt x="55955" y="19955"/>
                </a:lnTo>
                <a:lnTo>
                  <a:pt x="56100" y="19777"/>
                </a:lnTo>
                <a:lnTo>
                  <a:pt x="56366" y="19633"/>
                </a:lnTo>
                <a:lnTo>
                  <a:pt x="56433" y="19388"/>
                </a:lnTo>
                <a:lnTo>
                  <a:pt x="56400" y="19094"/>
                </a:lnTo>
                <a:lnTo>
                  <a:pt x="56611" y="18916"/>
                </a:lnTo>
                <a:lnTo>
                  <a:pt x="56744" y="18661"/>
                </a:lnTo>
                <a:lnTo>
                  <a:pt x="56961" y="18661"/>
                </a:lnTo>
                <a:lnTo>
                  <a:pt x="57083" y="18572"/>
                </a:lnTo>
                <a:lnTo>
                  <a:pt x="57222" y="18727"/>
                </a:lnTo>
                <a:lnTo>
                  <a:pt x="57477" y="18727"/>
                </a:lnTo>
                <a:lnTo>
                  <a:pt x="57644" y="18555"/>
                </a:lnTo>
                <a:lnTo>
                  <a:pt x="58066" y="18544"/>
                </a:lnTo>
                <a:lnTo>
                  <a:pt x="58233" y="18288"/>
                </a:lnTo>
                <a:lnTo>
                  <a:pt x="58361" y="17788"/>
                </a:lnTo>
                <a:lnTo>
                  <a:pt x="58611" y="17350"/>
                </a:lnTo>
                <a:lnTo>
                  <a:pt x="58622" y="17061"/>
                </a:lnTo>
                <a:lnTo>
                  <a:pt x="58661" y="16938"/>
                </a:lnTo>
                <a:lnTo>
                  <a:pt x="58900" y="17283"/>
                </a:lnTo>
                <a:lnTo>
                  <a:pt x="59105" y="17338"/>
                </a:lnTo>
                <a:lnTo>
                  <a:pt x="59205" y="17205"/>
                </a:lnTo>
                <a:lnTo>
                  <a:pt x="59183" y="17016"/>
                </a:lnTo>
                <a:lnTo>
                  <a:pt x="58927" y="16572"/>
                </a:lnTo>
                <a:lnTo>
                  <a:pt x="58938" y="16383"/>
                </a:lnTo>
                <a:lnTo>
                  <a:pt x="59227" y="16100"/>
                </a:lnTo>
                <a:lnTo>
                  <a:pt x="59494" y="16083"/>
                </a:lnTo>
                <a:lnTo>
                  <a:pt x="59772" y="15916"/>
                </a:lnTo>
                <a:lnTo>
                  <a:pt x="59944" y="16016"/>
                </a:lnTo>
                <a:lnTo>
                  <a:pt x="60122" y="15983"/>
                </a:lnTo>
                <a:lnTo>
                  <a:pt x="60350" y="15661"/>
                </a:lnTo>
                <a:lnTo>
                  <a:pt x="60300" y="15427"/>
                </a:lnTo>
                <a:lnTo>
                  <a:pt x="60250" y="14833"/>
                </a:lnTo>
                <a:lnTo>
                  <a:pt x="60338" y="14683"/>
                </a:lnTo>
                <a:lnTo>
                  <a:pt x="60277" y="14544"/>
                </a:lnTo>
                <a:lnTo>
                  <a:pt x="60222" y="14183"/>
                </a:lnTo>
                <a:lnTo>
                  <a:pt x="60083" y="14105"/>
                </a:lnTo>
                <a:lnTo>
                  <a:pt x="59872" y="14216"/>
                </a:lnTo>
                <a:lnTo>
                  <a:pt x="59555" y="14372"/>
                </a:lnTo>
                <a:lnTo>
                  <a:pt x="59533" y="14761"/>
                </a:lnTo>
                <a:lnTo>
                  <a:pt x="59505" y="14966"/>
                </a:lnTo>
                <a:lnTo>
                  <a:pt x="59555" y="15150"/>
                </a:lnTo>
                <a:lnTo>
                  <a:pt x="59316" y="15200"/>
                </a:lnTo>
                <a:lnTo>
                  <a:pt x="59233" y="14922"/>
                </a:lnTo>
                <a:lnTo>
                  <a:pt x="59155" y="14933"/>
                </a:lnTo>
                <a:lnTo>
                  <a:pt x="59116" y="15116"/>
                </a:lnTo>
                <a:lnTo>
                  <a:pt x="59027" y="15233"/>
                </a:lnTo>
                <a:lnTo>
                  <a:pt x="58888" y="15027"/>
                </a:lnTo>
                <a:lnTo>
                  <a:pt x="58838" y="14600"/>
                </a:lnTo>
                <a:lnTo>
                  <a:pt x="58577" y="14300"/>
                </a:lnTo>
                <a:lnTo>
                  <a:pt x="58438" y="14300"/>
                </a:lnTo>
                <a:lnTo>
                  <a:pt x="58338" y="14427"/>
                </a:lnTo>
                <a:lnTo>
                  <a:pt x="58033" y="14416"/>
                </a:lnTo>
                <a:lnTo>
                  <a:pt x="57744" y="14288"/>
                </a:lnTo>
                <a:lnTo>
                  <a:pt x="57561" y="14333"/>
                </a:lnTo>
                <a:lnTo>
                  <a:pt x="56966" y="14266"/>
                </a:lnTo>
                <a:lnTo>
                  <a:pt x="56661" y="14427"/>
                </a:lnTo>
                <a:lnTo>
                  <a:pt x="56577" y="14722"/>
                </a:lnTo>
                <a:lnTo>
                  <a:pt x="56438" y="14900"/>
                </a:lnTo>
                <a:lnTo>
                  <a:pt x="56333" y="14844"/>
                </a:lnTo>
                <a:lnTo>
                  <a:pt x="56172" y="14844"/>
                </a:lnTo>
                <a:lnTo>
                  <a:pt x="55516" y="15394"/>
                </a:lnTo>
                <a:lnTo>
                  <a:pt x="55316" y="15577"/>
                </a:lnTo>
                <a:lnTo>
                  <a:pt x="55088" y="15600"/>
                </a:lnTo>
                <a:lnTo>
                  <a:pt x="54738" y="15866"/>
                </a:lnTo>
                <a:lnTo>
                  <a:pt x="54500" y="15916"/>
                </a:lnTo>
                <a:lnTo>
                  <a:pt x="54283" y="16111"/>
                </a:lnTo>
                <a:lnTo>
                  <a:pt x="54244" y="16305"/>
                </a:lnTo>
                <a:lnTo>
                  <a:pt x="53783" y="16305"/>
                </a:lnTo>
                <a:lnTo>
                  <a:pt x="53655" y="16416"/>
                </a:lnTo>
                <a:lnTo>
                  <a:pt x="53388" y="16361"/>
                </a:lnTo>
                <a:lnTo>
                  <a:pt x="53244" y="16488"/>
                </a:lnTo>
                <a:lnTo>
                  <a:pt x="53055" y="16488"/>
                </a:lnTo>
                <a:lnTo>
                  <a:pt x="52600" y="16877"/>
                </a:lnTo>
                <a:lnTo>
                  <a:pt x="52300" y="17066"/>
                </a:lnTo>
                <a:lnTo>
                  <a:pt x="51983" y="16950"/>
                </a:lnTo>
                <a:lnTo>
                  <a:pt x="51727" y="17088"/>
                </a:lnTo>
                <a:lnTo>
                  <a:pt x="51088" y="17205"/>
                </a:lnTo>
                <a:lnTo>
                  <a:pt x="50822" y="17655"/>
                </a:lnTo>
                <a:lnTo>
                  <a:pt x="50600" y="17672"/>
                </a:lnTo>
                <a:lnTo>
                  <a:pt x="50233" y="17766"/>
                </a:lnTo>
                <a:lnTo>
                  <a:pt x="50083" y="18077"/>
                </a:lnTo>
                <a:lnTo>
                  <a:pt x="50344" y="18066"/>
                </a:lnTo>
                <a:lnTo>
                  <a:pt x="50450" y="18194"/>
                </a:lnTo>
                <a:lnTo>
                  <a:pt x="50233" y="18227"/>
                </a:lnTo>
                <a:lnTo>
                  <a:pt x="50161" y="18366"/>
                </a:lnTo>
                <a:lnTo>
                  <a:pt x="50333" y="18538"/>
                </a:lnTo>
                <a:lnTo>
                  <a:pt x="50261" y="18733"/>
                </a:lnTo>
                <a:lnTo>
                  <a:pt x="49872" y="18883"/>
                </a:lnTo>
                <a:lnTo>
                  <a:pt x="49872" y="19022"/>
                </a:lnTo>
                <a:lnTo>
                  <a:pt x="50161" y="19116"/>
                </a:lnTo>
                <a:lnTo>
                  <a:pt x="50444" y="19066"/>
                </a:lnTo>
                <a:lnTo>
                  <a:pt x="50550" y="18816"/>
                </a:lnTo>
                <a:lnTo>
                  <a:pt x="50750" y="18744"/>
                </a:lnTo>
                <a:lnTo>
                  <a:pt x="51000" y="18894"/>
                </a:lnTo>
                <a:lnTo>
                  <a:pt x="51200" y="19255"/>
                </a:lnTo>
                <a:lnTo>
                  <a:pt x="51216" y="19566"/>
                </a:lnTo>
                <a:lnTo>
                  <a:pt x="51466" y="19700"/>
                </a:lnTo>
                <a:cubicBezTo>
                  <a:pt x="51466" y="19700"/>
                  <a:pt x="51466" y="19700"/>
                  <a:pt x="51466" y="19700"/>
                </a:cubicBezTo>
                <a:close/>
                <a:moveTo>
                  <a:pt x="50966" y="20144"/>
                </a:moveTo>
                <a:lnTo>
                  <a:pt x="51250" y="19900"/>
                </a:lnTo>
                <a:lnTo>
                  <a:pt x="51250" y="20033"/>
                </a:lnTo>
                <a:lnTo>
                  <a:pt x="50966" y="20255"/>
                </a:lnTo>
                <a:cubicBezTo>
                  <a:pt x="50966" y="20255"/>
                  <a:pt x="50966" y="20138"/>
                  <a:pt x="50966" y="20144"/>
                </a:cubicBezTo>
                <a:cubicBezTo>
                  <a:pt x="50966" y="20144"/>
                  <a:pt x="50966" y="20144"/>
                  <a:pt x="50966" y="20144"/>
                </a:cubicBezTo>
                <a:close/>
                <a:moveTo>
                  <a:pt x="49933" y="18683"/>
                </a:moveTo>
                <a:lnTo>
                  <a:pt x="49683" y="18566"/>
                </a:lnTo>
                <a:lnTo>
                  <a:pt x="49622" y="18444"/>
                </a:lnTo>
                <a:lnTo>
                  <a:pt x="49711" y="18350"/>
                </a:lnTo>
                <a:lnTo>
                  <a:pt x="49994" y="18444"/>
                </a:lnTo>
                <a:lnTo>
                  <a:pt x="50038" y="18611"/>
                </a:lnTo>
                <a:lnTo>
                  <a:pt x="49933" y="18683"/>
                </a:lnTo>
                <a:cubicBezTo>
                  <a:pt x="49933" y="18683"/>
                  <a:pt x="49933" y="18683"/>
                  <a:pt x="49933" y="18683"/>
                </a:cubicBezTo>
                <a:close/>
                <a:moveTo>
                  <a:pt x="59644" y="18111"/>
                </a:moveTo>
                <a:lnTo>
                  <a:pt x="59855" y="18061"/>
                </a:lnTo>
                <a:lnTo>
                  <a:pt x="60022" y="17950"/>
                </a:lnTo>
                <a:lnTo>
                  <a:pt x="60411" y="18138"/>
                </a:lnTo>
                <a:lnTo>
                  <a:pt x="60611" y="18094"/>
                </a:lnTo>
                <a:lnTo>
                  <a:pt x="60794" y="18183"/>
                </a:lnTo>
                <a:lnTo>
                  <a:pt x="60833" y="18383"/>
                </a:lnTo>
                <a:lnTo>
                  <a:pt x="60938" y="18533"/>
                </a:lnTo>
                <a:lnTo>
                  <a:pt x="60777" y="18755"/>
                </a:lnTo>
                <a:lnTo>
                  <a:pt x="60527" y="18894"/>
                </a:lnTo>
                <a:lnTo>
                  <a:pt x="60311" y="18777"/>
                </a:lnTo>
                <a:lnTo>
                  <a:pt x="60116" y="18766"/>
                </a:lnTo>
                <a:lnTo>
                  <a:pt x="60016" y="18477"/>
                </a:lnTo>
                <a:lnTo>
                  <a:pt x="59833" y="18261"/>
                </a:lnTo>
                <a:lnTo>
                  <a:pt x="59666" y="18194"/>
                </a:lnTo>
                <a:cubicBezTo>
                  <a:pt x="59666" y="18194"/>
                  <a:pt x="59638" y="18116"/>
                  <a:pt x="59644" y="18111"/>
                </a:cubicBezTo>
                <a:cubicBezTo>
                  <a:pt x="59644" y="18111"/>
                  <a:pt x="59644" y="18111"/>
                  <a:pt x="59644" y="18111"/>
                </a:cubicBezTo>
                <a:close/>
                <a:moveTo>
                  <a:pt x="61488" y="17222"/>
                </a:moveTo>
                <a:lnTo>
                  <a:pt x="61377" y="17144"/>
                </a:lnTo>
                <a:lnTo>
                  <a:pt x="61466" y="16955"/>
                </a:lnTo>
                <a:lnTo>
                  <a:pt x="61783" y="16922"/>
                </a:lnTo>
                <a:lnTo>
                  <a:pt x="61655" y="17144"/>
                </a:lnTo>
                <a:lnTo>
                  <a:pt x="61488" y="17222"/>
                </a:lnTo>
                <a:cubicBezTo>
                  <a:pt x="61488" y="17222"/>
                  <a:pt x="61488" y="17222"/>
                  <a:pt x="61488" y="17222"/>
                </a:cubicBezTo>
                <a:close/>
                <a:moveTo>
                  <a:pt x="67983" y="26177"/>
                </a:moveTo>
                <a:lnTo>
                  <a:pt x="68172" y="26100"/>
                </a:lnTo>
                <a:lnTo>
                  <a:pt x="68383" y="26088"/>
                </a:lnTo>
                <a:lnTo>
                  <a:pt x="68694" y="25872"/>
                </a:lnTo>
                <a:lnTo>
                  <a:pt x="69261" y="25744"/>
                </a:lnTo>
                <a:lnTo>
                  <a:pt x="69394" y="25783"/>
                </a:lnTo>
                <a:lnTo>
                  <a:pt x="69561" y="25711"/>
                </a:lnTo>
                <a:lnTo>
                  <a:pt x="69727" y="25716"/>
                </a:lnTo>
                <a:lnTo>
                  <a:pt x="69777" y="25883"/>
                </a:lnTo>
                <a:lnTo>
                  <a:pt x="69572" y="26038"/>
                </a:lnTo>
                <a:lnTo>
                  <a:pt x="69361" y="26077"/>
                </a:lnTo>
                <a:lnTo>
                  <a:pt x="69050" y="26105"/>
                </a:lnTo>
                <a:lnTo>
                  <a:pt x="68972" y="26255"/>
                </a:lnTo>
                <a:lnTo>
                  <a:pt x="68672" y="26466"/>
                </a:lnTo>
                <a:lnTo>
                  <a:pt x="68400" y="26300"/>
                </a:lnTo>
                <a:lnTo>
                  <a:pt x="68161" y="26288"/>
                </a:lnTo>
                <a:lnTo>
                  <a:pt x="68044" y="26377"/>
                </a:lnTo>
                <a:lnTo>
                  <a:pt x="67950" y="26305"/>
                </a:lnTo>
                <a:lnTo>
                  <a:pt x="67983" y="26177"/>
                </a:lnTo>
                <a:cubicBezTo>
                  <a:pt x="67983" y="26177"/>
                  <a:pt x="67983" y="26177"/>
                  <a:pt x="67983" y="26177"/>
                </a:cubicBezTo>
                <a:close/>
                <a:moveTo>
                  <a:pt x="68088" y="25416"/>
                </a:moveTo>
                <a:lnTo>
                  <a:pt x="68716" y="25611"/>
                </a:lnTo>
                <a:lnTo>
                  <a:pt x="68966" y="25488"/>
                </a:lnTo>
                <a:lnTo>
                  <a:pt x="69200" y="25488"/>
                </a:lnTo>
                <a:lnTo>
                  <a:pt x="69305" y="25577"/>
                </a:lnTo>
                <a:lnTo>
                  <a:pt x="69488" y="25477"/>
                </a:lnTo>
                <a:lnTo>
                  <a:pt x="69744" y="25438"/>
                </a:lnTo>
                <a:lnTo>
                  <a:pt x="69750" y="25244"/>
                </a:lnTo>
                <a:lnTo>
                  <a:pt x="69555" y="25194"/>
                </a:lnTo>
                <a:lnTo>
                  <a:pt x="68938" y="25261"/>
                </a:lnTo>
                <a:lnTo>
                  <a:pt x="68677" y="25338"/>
                </a:lnTo>
                <a:lnTo>
                  <a:pt x="68583" y="25211"/>
                </a:lnTo>
                <a:lnTo>
                  <a:pt x="68244" y="25188"/>
                </a:lnTo>
                <a:lnTo>
                  <a:pt x="68027" y="25277"/>
                </a:lnTo>
                <a:lnTo>
                  <a:pt x="68088" y="25416"/>
                </a:lnTo>
                <a:cubicBezTo>
                  <a:pt x="68088" y="25416"/>
                  <a:pt x="68088" y="25416"/>
                  <a:pt x="68088" y="25416"/>
                </a:cubicBezTo>
                <a:close/>
                <a:moveTo>
                  <a:pt x="69072" y="25005"/>
                </a:moveTo>
                <a:lnTo>
                  <a:pt x="69622" y="25066"/>
                </a:lnTo>
                <a:lnTo>
                  <a:pt x="69811" y="24877"/>
                </a:lnTo>
                <a:lnTo>
                  <a:pt x="70005" y="24461"/>
                </a:lnTo>
                <a:lnTo>
                  <a:pt x="69816" y="24194"/>
                </a:lnTo>
                <a:lnTo>
                  <a:pt x="69577" y="24227"/>
                </a:lnTo>
                <a:lnTo>
                  <a:pt x="69238" y="24072"/>
                </a:lnTo>
                <a:lnTo>
                  <a:pt x="68900" y="24100"/>
                </a:lnTo>
                <a:lnTo>
                  <a:pt x="68655" y="24033"/>
                </a:lnTo>
                <a:lnTo>
                  <a:pt x="68450" y="24011"/>
                </a:lnTo>
                <a:lnTo>
                  <a:pt x="68305" y="24150"/>
                </a:lnTo>
                <a:lnTo>
                  <a:pt x="68138" y="24238"/>
                </a:lnTo>
                <a:lnTo>
                  <a:pt x="68094" y="24461"/>
                </a:lnTo>
                <a:lnTo>
                  <a:pt x="68138" y="24583"/>
                </a:lnTo>
                <a:lnTo>
                  <a:pt x="68244" y="24605"/>
                </a:lnTo>
                <a:lnTo>
                  <a:pt x="68333" y="24777"/>
                </a:lnTo>
                <a:lnTo>
                  <a:pt x="68544" y="24827"/>
                </a:lnTo>
                <a:lnTo>
                  <a:pt x="68761" y="24966"/>
                </a:lnTo>
                <a:lnTo>
                  <a:pt x="69072" y="25005"/>
                </a:lnTo>
                <a:cubicBezTo>
                  <a:pt x="69072" y="25005"/>
                  <a:pt x="69072" y="25005"/>
                  <a:pt x="69072" y="25005"/>
                </a:cubicBezTo>
                <a:close/>
                <a:moveTo>
                  <a:pt x="69455" y="23922"/>
                </a:moveTo>
                <a:lnTo>
                  <a:pt x="69305" y="23744"/>
                </a:lnTo>
                <a:lnTo>
                  <a:pt x="68916" y="23700"/>
                </a:lnTo>
                <a:lnTo>
                  <a:pt x="68650" y="23611"/>
                </a:lnTo>
                <a:lnTo>
                  <a:pt x="68566" y="23216"/>
                </a:lnTo>
                <a:lnTo>
                  <a:pt x="68783" y="23000"/>
                </a:lnTo>
                <a:lnTo>
                  <a:pt x="68822" y="22788"/>
                </a:lnTo>
                <a:lnTo>
                  <a:pt x="68761" y="22627"/>
                </a:lnTo>
                <a:lnTo>
                  <a:pt x="68800" y="22338"/>
                </a:lnTo>
                <a:lnTo>
                  <a:pt x="68966" y="22205"/>
                </a:lnTo>
                <a:lnTo>
                  <a:pt x="69322" y="22205"/>
                </a:lnTo>
                <a:lnTo>
                  <a:pt x="69427" y="22288"/>
                </a:lnTo>
                <a:lnTo>
                  <a:pt x="69533" y="22366"/>
                </a:lnTo>
                <a:lnTo>
                  <a:pt x="69594" y="22505"/>
                </a:lnTo>
                <a:lnTo>
                  <a:pt x="69427" y="22605"/>
                </a:lnTo>
                <a:lnTo>
                  <a:pt x="69361" y="22761"/>
                </a:lnTo>
                <a:lnTo>
                  <a:pt x="69472" y="22800"/>
                </a:lnTo>
                <a:lnTo>
                  <a:pt x="69727" y="22794"/>
                </a:lnTo>
                <a:lnTo>
                  <a:pt x="69716" y="22933"/>
                </a:lnTo>
                <a:lnTo>
                  <a:pt x="69616" y="23094"/>
                </a:lnTo>
                <a:lnTo>
                  <a:pt x="69716" y="23311"/>
                </a:lnTo>
                <a:lnTo>
                  <a:pt x="69722" y="23605"/>
                </a:lnTo>
                <a:lnTo>
                  <a:pt x="69627" y="23838"/>
                </a:lnTo>
                <a:lnTo>
                  <a:pt x="69455" y="23922"/>
                </a:lnTo>
                <a:cubicBezTo>
                  <a:pt x="69455" y="23922"/>
                  <a:pt x="69455" y="23922"/>
                  <a:pt x="69455" y="23922"/>
                </a:cubicBezTo>
                <a:close/>
                <a:moveTo>
                  <a:pt x="71583" y="23133"/>
                </a:moveTo>
                <a:lnTo>
                  <a:pt x="71583" y="23300"/>
                </a:lnTo>
                <a:lnTo>
                  <a:pt x="71700" y="23433"/>
                </a:lnTo>
                <a:lnTo>
                  <a:pt x="71883" y="23300"/>
                </a:lnTo>
                <a:lnTo>
                  <a:pt x="72166" y="23233"/>
                </a:lnTo>
                <a:lnTo>
                  <a:pt x="72361" y="23294"/>
                </a:lnTo>
                <a:lnTo>
                  <a:pt x="72766" y="23033"/>
                </a:lnTo>
                <a:lnTo>
                  <a:pt x="72977" y="23027"/>
                </a:lnTo>
                <a:lnTo>
                  <a:pt x="73222" y="22916"/>
                </a:lnTo>
                <a:lnTo>
                  <a:pt x="73133" y="22816"/>
                </a:lnTo>
                <a:lnTo>
                  <a:pt x="72733" y="22761"/>
                </a:lnTo>
                <a:lnTo>
                  <a:pt x="72427" y="22833"/>
                </a:lnTo>
                <a:cubicBezTo>
                  <a:pt x="72427" y="22833"/>
                  <a:pt x="72227" y="22988"/>
                  <a:pt x="72188" y="22988"/>
                </a:cubicBezTo>
                <a:cubicBezTo>
                  <a:pt x="72144" y="22988"/>
                  <a:pt x="71988" y="22938"/>
                  <a:pt x="71988" y="22938"/>
                </a:cubicBezTo>
                <a:lnTo>
                  <a:pt x="71727" y="23027"/>
                </a:lnTo>
                <a:lnTo>
                  <a:pt x="71583" y="23133"/>
                </a:lnTo>
                <a:cubicBezTo>
                  <a:pt x="71583" y="23133"/>
                  <a:pt x="71583" y="23133"/>
                  <a:pt x="71583" y="23133"/>
                </a:cubicBezTo>
                <a:close/>
                <a:moveTo>
                  <a:pt x="73650" y="23027"/>
                </a:moveTo>
                <a:lnTo>
                  <a:pt x="73650" y="23155"/>
                </a:lnTo>
                <a:lnTo>
                  <a:pt x="73800" y="23405"/>
                </a:lnTo>
                <a:lnTo>
                  <a:pt x="73855" y="23561"/>
                </a:lnTo>
                <a:lnTo>
                  <a:pt x="73988" y="23494"/>
                </a:lnTo>
                <a:lnTo>
                  <a:pt x="73938" y="23233"/>
                </a:lnTo>
                <a:lnTo>
                  <a:pt x="73766" y="23038"/>
                </a:lnTo>
                <a:lnTo>
                  <a:pt x="73650" y="23027"/>
                </a:lnTo>
                <a:cubicBezTo>
                  <a:pt x="73650" y="23027"/>
                  <a:pt x="73650" y="23027"/>
                  <a:pt x="73650" y="23027"/>
                </a:cubicBezTo>
                <a:close/>
                <a:moveTo>
                  <a:pt x="69344" y="27527"/>
                </a:moveTo>
                <a:lnTo>
                  <a:pt x="69283" y="27666"/>
                </a:lnTo>
                <a:lnTo>
                  <a:pt x="69383" y="27794"/>
                </a:lnTo>
                <a:lnTo>
                  <a:pt x="69438" y="27644"/>
                </a:lnTo>
                <a:lnTo>
                  <a:pt x="69344" y="27527"/>
                </a:lnTo>
                <a:cubicBezTo>
                  <a:pt x="69344" y="27527"/>
                  <a:pt x="69344" y="27527"/>
                  <a:pt x="69344" y="27527"/>
                </a:cubicBezTo>
                <a:close/>
                <a:moveTo>
                  <a:pt x="75966" y="24955"/>
                </a:moveTo>
                <a:lnTo>
                  <a:pt x="76133" y="24744"/>
                </a:lnTo>
                <a:lnTo>
                  <a:pt x="76222" y="24538"/>
                </a:lnTo>
                <a:lnTo>
                  <a:pt x="76233" y="24772"/>
                </a:lnTo>
                <a:lnTo>
                  <a:pt x="76088" y="24922"/>
                </a:lnTo>
                <a:lnTo>
                  <a:pt x="75966" y="24955"/>
                </a:lnTo>
                <a:cubicBezTo>
                  <a:pt x="75966" y="24955"/>
                  <a:pt x="75966" y="24955"/>
                  <a:pt x="75966" y="24955"/>
                </a:cubicBezTo>
                <a:close/>
                <a:moveTo>
                  <a:pt x="76472" y="23144"/>
                </a:moveTo>
                <a:lnTo>
                  <a:pt x="76666" y="23094"/>
                </a:lnTo>
                <a:lnTo>
                  <a:pt x="76666" y="22961"/>
                </a:lnTo>
                <a:lnTo>
                  <a:pt x="76488" y="22900"/>
                </a:lnTo>
                <a:lnTo>
                  <a:pt x="76355" y="23027"/>
                </a:lnTo>
                <a:lnTo>
                  <a:pt x="76472" y="23144"/>
                </a:lnTo>
                <a:cubicBezTo>
                  <a:pt x="76472" y="23144"/>
                  <a:pt x="76472" y="23144"/>
                  <a:pt x="76472" y="23144"/>
                </a:cubicBezTo>
                <a:close/>
                <a:moveTo>
                  <a:pt x="85927" y="36616"/>
                </a:moveTo>
                <a:lnTo>
                  <a:pt x="86211" y="36711"/>
                </a:lnTo>
                <a:lnTo>
                  <a:pt x="86472" y="36577"/>
                </a:lnTo>
                <a:lnTo>
                  <a:pt x="86527" y="36877"/>
                </a:lnTo>
                <a:lnTo>
                  <a:pt x="86783" y="36877"/>
                </a:lnTo>
                <a:lnTo>
                  <a:pt x="86833" y="37005"/>
                </a:lnTo>
                <a:lnTo>
                  <a:pt x="87088" y="37016"/>
                </a:lnTo>
                <a:lnTo>
                  <a:pt x="87566" y="36672"/>
                </a:lnTo>
                <a:lnTo>
                  <a:pt x="87805" y="36644"/>
                </a:lnTo>
                <a:lnTo>
                  <a:pt x="88233" y="36861"/>
                </a:lnTo>
                <a:lnTo>
                  <a:pt x="88477" y="36827"/>
                </a:lnTo>
                <a:lnTo>
                  <a:pt x="88627" y="36916"/>
                </a:lnTo>
                <a:lnTo>
                  <a:pt x="88783" y="36766"/>
                </a:lnTo>
                <a:lnTo>
                  <a:pt x="88772" y="36616"/>
                </a:lnTo>
                <a:lnTo>
                  <a:pt x="88955" y="36244"/>
                </a:lnTo>
                <a:lnTo>
                  <a:pt x="89122" y="36233"/>
                </a:lnTo>
                <a:lnTo>
                  <a:pt x="89133" y="36061"/>
                </a:lnTo>
                <a:lnTo>
                  <a:pt x="88994" y="35738"/>
                </a:lnTo>
                <a:lnTo>
                  <a:pt x="88994" y="35405"/>
                </a:lnTo>
                <a:lnTo>
                  <a:pt x="89155" y="35588"/>
                </a:lnTo>
                <a:lnTo>
                  <a:pt x="89144" y="35766"/>
                </a:lnTo>
                <a:lnTo>
                  <a:pt x="89372" y="36127"/>
                </a:lnTo>
                <a:lnTo>
                  <a:pt x="89488" y="35922"/>
                </a:lnTo>
                <a:lnTo>
                  <a:pt x="89661" y="35950"/>
                </a:lnTo>
                <a:lnTo>
                  <a:pt x="89838" y="35911"/>
                </a:lnTo>
                <a:lnTo>
                  <a:pt x="89966" y="35983"/>
                </a:lnTo>
                <a:lnTo>
                  <a:pt x="90016" y="35822"/>
                </a:lnTo>
                <a:lnTo>
                  <a:pt x="89938" y="35505"/>
                </a:lnTo>
                <a:lnTo>
                  <a:pt x="89966" y="35305"/>
                </a:lnTo>
                <a:lnTo>
                  <a:pt x="89800" y="35172"/>
                </a:lnTo>
                <a:lnTo>
                  <a:pt x="89500" y="35277"/>
                </a:lnTo>
                <a:lnTo>
                  <a:pt x="89183" y="35300"/>
                </a:lnTo>
                <a:lnTo>
                  <a:pt x="89111" y="35050"/>
                </a:lnTo>
                <a:lnTo>
                  <a:pt x="89244" y="34966"/>
                </a:lnTo>
                <a:lnTo>
                  <a:pt x="89411" y="35038"/>
                </a:lnTo>
                <a:lnTo>
                  <a:pt x="89700" y="34933"/>
                </a:lnTo>
                <a:lnTo>
                  <a:pt x="89861" y="34677"/>
                </a:lnTo>
                <a:lnTo>
                  <a:pt x="90011" y="34827"/>
                </a:lnTo>
                <a:lnTo>
                  <a:pt x="90177" y="34794"/>
                </a:lnTo>
                <a:lnTo>
                  <a:pt x="90327" y="34516"/>
                </a:lnTo>
                <a:lnTo>
                  <a:pt x="90288" y="34344"/>
                </a:lnTo>
                <a:lnTo>
                  <a:pt x="90427" y="34055"/>
                </a:lnTo>
                <a:lnTo>
                  <a:pt x="90366" y="33872"/>
                </a:lnTo>
                <a:lnTo>
                  <a:pt x="90527" y="33827"/>
                </a:lnTo>
                <a:lnTo>
                  <a:pt x="90566" y="33688"/>
                </a:lnTo>
                <a:lnTo>
                  <a:pt x="90233" y="33588"/>
                </a:lnTo>
                <a:lnTo>
                  <a:pt x="89977" y="33655"/>
                </a:lnTo>
                <a:lnTo>
                  <a:pt x="90077" y="33422"/>
                </a:lnTo>
                <a:lnTo>
                  <a:pt x="90233" y="33355"/>
                </a:lnTo>
                <a:lnTo>
                  <a:pt x="90261" y="33077"/>
                </a:lnTo>
                <a:lnTo>
                  <a:pt x="90016" y="32905"/>
                </a:lnTo>
                <a:lnTo>
                  <a:pt x="89477" y="32916"/>
                </a:lnTo>
                <a:lnTo>
                  <a:pt x="89372" y="32733"/>
                </a:lnTo>
                <a:lnTo>
                  <a:pt x="89400" y="32561"/>
                </a:lnTo>
                <a:lnTo>
                  <a:pt x="89538" y="32500"/>
                </a:lnTo>
                <a:lnTo>
                  <a:pt x="89450" y="32227"/>
                </a:lnTo>
                <a:lnTo>
                  <a:pt x="89011" y="31844"/>
                </a:lnTo>
                <a:lnTo>
                  <a:pt x="88794" y="31844"/>
                </a:lnTo>
                <a:lnTo>
                  <a:pt x="88588" y="31983"/>
                </a:lnTo>
                <a:lnTo>
                  <a:pt x="88227" y="31983"/>
                </a:lnTo>
                <a:lnTo>
                  <a:pt x="87811" y="32111"/>
                </a:lnTo>
                <a:lnTo>
                  <a:pt x="87338" y="31755"/>
                </a:lnTo>
                <a:lnTo>
                  <a:pt x="87272" y="31533"/>
                </a:lnTo>
                <a:lnTo>
                  <a:pt x="87122" y="31444"/>
                </a:lnTo>
                <a:lnTo>
                  <a:pt x="86877" y="31616"/>
                </a:lnTo>
                <a:lnTo>
                  <a:pt x="86683" y="31594"/>
                </a:lnTo>
                <a:lnTo>
                  <a:pt x="86538" y="31666"/>
                </a:lnTo>
                <a:lnTo>
                  <a:pt x="86227" y="31683"/>
                </a:lnTo>
                <a:lnTo>
                  <a:pt x="86116" y="31961"/>
                </a:lnTo>
                <a:lnTo>
                  <a:pt x="85977" y="31777"/>
                </a:lnTo>
                <a:lnTo>
                  <a:pt x="85761" y="31627"/>
                </a:lnTo>
                <a:lnTo>
                  <a:pt x="85500" y="31738"/>
                </a:lnTo>
                <a:lnTo>
                  <a:pt x="85183" y="31788"/>
                </a:lnTo>
                <a:lnTo>
                  <a:pt x="85194" y="31972"/>
                </a:lnTo>
                <a:lnTo>
                  <a:pt x="85083" y="32077"/>
                </a:lnTo>
                <a:lnTo>
                  <a:pt x="85083" y="31888"/>
                </a:lnTo>
                <a:lnTo>
                  <a:pt x="84966" y="31755"/>
                </a:lnTo>
                <a:lnTo>
                  <a:pt x="84705" y="31844"/>
                </a:lnTo>
                <a:lnTo>
                  <a:pt x="84111" y="31744"/>
                </a:lnTo>
                <a:lnTo>
                  <a:pt x="84027" y="31833"/>
                </a:lnTo>
                <a:lnTo>
                  <a:pt x="84216" y="32038"/>
                </a:lnTo>
                <a:lnTo>
                  <a:pt x="84211" y="32261"/>
                </a:lnTo>
                <a:lnTo>
                  <a:pt x="84427" y="32466"/>
                </a:lnTo>
                <a:lnTo>
                  <a:pt x="84138" y="32400"/>
                </a:lnTo>
                <a:lnTo>
                  <a:pt x="84027" y="32205"/>
                </a:lnTo>
                <a:lnTo>
                  <a:pt x="83838" y="32155"/>
                </a:lnTo>
                <a:lnTo>
                  <a:pt x="83483" y="32250"/>
                </a:lnTo>
                <a:lnTo>
                  <a:pt x="83322" y="32155"/>
                </a:lnTo>
                <a:lnTo>
                  <a:pt x="83611" y="32038"/>
                </a:lnTo>
                <a:lnTo>
                  <a:pt x="83622" y="31811"/>
                </a:lnTo>
                <a:lnTo>
                  <a:pt x="83333" y="31455"/>
                </a:lnTo>
                <a:lnTo>
                  <a:pt x="83361" y="31277"/>
                </a:lnTo>
                <a:lnTo>
                  <a:pt x="83272" y="31111"/>
                </a:lnTo>
                <a:lnTo>
                  <a:pt x="82944" y="31316"/>
                </a:lnTo>
                <a:lnTo>
                  <a:pt x="83005" y="31522"/>
                </a:lnTo>
                <a:lnTo>
                  <a:pt x="82933" y="31694"/>
                </a:lnTo>
                <a:lnTo>
                  <a:pt x="82705" y="31605"/>
                </a:lnTo>
                <a:lnTo>
                  <a:pt x="82800" y="31422"/>
                </a:lnTo>
                <a:lnTo>
                  <a:pt x="82772" y="31244"/>
                </a:lnTo>
                <a:lnTo>
                  <a:pt x="82516" y="31166"/>
                </a:lnTo>
                <a:lnTo>
                  <a:pt x="82355" y="31294"/>
                </a:lnTo>
                <a:lnTo>
                  <a:pt x="82172" y="31294"/>
                </a:lnTo>
                <a:lnTo>
                  <a:pt x="82250" y="31027"/>
                </a:lnTo>
                <a:lnTo>
                  <a:pt x="82216" y="30888"/>
                </a:lnTo>
                <a:lnTo>
                  <a:pt x="82211" y="30566"/>
                </a:lnTo>
                <a:lnTo>
                  <a:pt x="81911" y="30655"/>
                </a:lnTo>
                <a:lnTo>
                  <a:pt x="81633" y="30994"/>
                </a:lnTo>
                <a:lnTo>
                  <a:pt x="81661" y="31350"/>
                </a:lnTo>
                <a:lnTo>
                  <a:pt x="81483" y="31361"/>
                </a:lnTo>
                <a:lnTo>
                  <a:pt x="81372" y="31094"/>
                </a:lnTo>
                <a:lnTo>
                  <a:pt x="81483" y="30855"/>
                </a:lnTo>
                <a:lnTo>
                  <a:pt x="81483" y="30661"/>
                </a:lnTo>
                <a:lnTo>
                  <a:pt x="81638" y="30222"/>
                </a:lnTo>
                <a:lnTo>
                  <a:pt x="81450" y="30011"/>
                </a:lnTo>
                <a:lnTo>
                  <a:pt x="81133" y="30150"/>
                </a:lnTo>
                <a:lnTo>
                  <a:pt x="81133" y="29988"/>
                </a:lnTo>
                <a:lnTo>
                  <a:pt x="81338" y="29888"/>
                </a:lnTo>
                <a:lnTo>
                  <a:pt x="81483" y="29555"/>
                </a:lnTo>
                <a:lnTo>
                  <a:pt x="81450" y="29333"/>
                </a:lnTo>
                <a:lnTo>
                  <a:pt x="81266" y="29422"/>
                </a:lnTo>
                <a:lnTo>
                  <a:pt x="81027" y="29344"/>
                </a:lnTo>
                <a:lnTo>
                  <a:pt x="80922" y="29427"/>
                </a:lnTo>
                <a:lnTo>
                  <a:pt x="80683" y="29438"/>
                </a:lnTo>
                <a:lnTo>
                  <a:pt x="80833" y="29311"/>
                </a:lnTo>
                <a:lnTo>
                  <a:pt x="80794" y="29172"/>
                </a:lnTo>
                <a:lnTo>
                  <a:pt x="80577" y="29172"/>
                </a:lnTo>
                <a:lnTo>
                  <a:pt x="80411" y="29355"/>
                </a:lnTo>
                <a:lnTo>
                  <a:pt x="80077" y="29422"/>
                </a:lnTo>
                <a:lnTo>
                  <a:pt x="80077" y="29266"/>
                </a:lnTo>
                <a:lnTo>
                  <a:pt x="80250" y="29172"/>
                </a:lnTo>
                <a:lnTo>
                  <a:pt x="80377" y="28933"/>
                </a:lnTo>
                <a:lnTo>
                  <a:pt x="80438" y="28711"/>
                </a:lnTo>
                <a:lnTo>
                  <a:pt x="80616" y="28722"/>
                </a:lnTo>
                <a:lnTo>
                  <a:pt x="80844" y="28977"/>
                </a:lnTo>
                <a:lnTo>
                  <a:pt x="81222" y="28977"/>
                </a:lnTo>
                <a:lnTo>
                  <a:pt x="81183" y="28805"/>
                </a:lnTo>
                <a:lnTo>
                  <a:pt x="80944" y="28516"/>
                </a:lnTo>
                <a:lnTo>
                  <a:pt x="80700" y="28483"/>
                </a:lnTo>
                <a:lnTo>
                  <a:pt x="80833" y="28388"/>
                </a:lnTo>
                <a:lnTo>
                  <a:pt x="80505" y="28022"/>
                </a:lnTo>
                <a:lnTo>
                  <a:pt x="80238" y="27861"/>
                </a:lnTo>
                <a:lnTo>
                  <a:pt x="80388" y="27822"/>
                </a:lnTo>
                <a:lnTo>
                  <a:pt x="80416" y="27627"/>
                </a:lnTo>
                <a:lnTo>
                  <a:pt x="80555" y="27627"/>
                </a:lnTo>
                <a:lnTo>
                  <a:pt x="80683" y="27916"/>
                </a:lnTo>
                <a:lnTo>
                  <a:pt x="80955" y="28216"/>
                </a:lnTo>
                <a:lnTo>
                  <a:pt x="81283" y="28311"/>
                </a:lnTo>
                <a:lnTo>
                  <a:pt x="81511" y="28561"/>
                </a:lnTo>
                <a:lnTo>
                  <a:pt x="81650" y="28388"/>
                </a:lnTo>
                <a:lnTo>
                  <a:pt x="81811" y="28588"/>
                </a:lnTo>
                <a:lnTo>
                  <a:pt x="82238" y="28700"/>
                </a:lnTo>
                <a:lnTo>
                  <a:pt x="82527" y="28700"/>
                </a:lnTo>
                <a:lnTo>
                  <a:pt x="82622" y="28450"/>
                </a:lnTo>
                <a:lnTo>
                  <a:pt x="82538" y="28116"/>
                </a:lnTo>
                <a:lnTo>
                  <a:pt x="81977" y="27666"/>
                </a:lnTo>
                <a:lnTo>
                  <a:pt x="81738" y="27388"/>
                </a:lnTo>
                <a:lnTo>
                  <a:pt x="81572" y="27422"/>
                </a:lnTo>
                <a:lnTo>
                  <a:pt x="81511" y="27166"/>
                </a:lnTo>
                <a:lnTo>
                  <a:pt x="81266" y="26900"/>
                </a:lnTo>
                <a:lnTo>
                  <a:pt x="81133" y="26888"/>
                </a:lnTo>
                <a:lnTo>
                  <a:pt x="81016" y="26733"/>
                </a:lnTo>
                <a:lnTo>
                  <a:pt x="81105" y="26566"/>
                </a:lnTo>
                <a:lnTo>
                  <a:pt x="81305" y="26638"/>
                </a:lnTo>
                <a:lnTo>
                  <a:pt x="81488" y="26888"/>
                </a:lnTo>
                <a:lnTo>
                  <a:pt x="81677" y="26888"/>
                </a:lnTo>
                <a:lnTo>
                  <a:pt x="81738" y="27144"/>
                </a:lnTo>
                <a:lnTo>
                  <a:pt x="81900" y="27166"/>
                </a:lnTo>
                <a:lnTo>
                  <a:pt x="82000" y="26961"/>
                </a:lnTo>
                <a:lnTo>
                  <a:pt x="81888" y="26477"/>
                </a:lnTo>
                <a:lnTo>
                  <a:pt x="81583" y="26050"/>
                </a:lnTo>
                <a:lnTo>
                  <a:pt x="81350" y="26061"/>
                </a:lnTo>
                <a:lnTo>
                  <a:pt x="81283" y="25994"/>
                </a:lnTo>
                <a:lnTo>
                  <a:pt x="81005" y="26011"/>
                </a:lnTo>
                <a:lnTo>
                  <a:pt x="80700" y="26211"/>
                </a:lnTo>
                <a:lnTo>
                  <a:pt x="80450" y="26211"/>
                </a:lnTo>
                <a:lnTo>
                  <a:pt x="80211" y="26016"/>
                </a:lnTo>
                <a:lnTo>
                  <a:pt x="80022" y="26061"/>
                </a:lnTo>
                <a:lnTo>
                  <a:pt x="79850" y="25822"/>
                </a:lnTo>
                <a:lnTo>
                  <a:pt x="79572" y="26272"/>
                </a:lnTo>
                <a:lnTo>
                  <a:pt x="79194" y="26488"/>
                </a:lnTo>
                <a:lnTo>
                  <a:pt x="79122" y="26716"/>
                </a:lnTo>
                <a:lnTo>
                  <a:pt x="78927" y="26844"/>
                </a:lnTo>
                <a:lnTo>
                  <a:pt x="78916" y="26638"/>
                </a:lnTo>
                <a:lnTo>
                  <a:pt x="79105" y="26372"/>
                </a:lnTo>
                <a:lnTo>
                  <a:pt x="79250" y="26305"/>
                </a:lnTo>
                <a:lnTo>
                  <a:pt x="79816" y="25727"/>
                </a:lnTo>
                <a:lnTo>
                  <a:pt x="79872" y="25544"/>
                </a:lnTo>
                <a:lnTo>
                  <a:pt x="79744" y="25255"/>
                </a:lnTo>
                <a:lnTo>
                  <a:pt x="79750" y="24600"/>
                </a:lnTo>
                <a:lnTo>
                  <a:pt x="79833" y="24511"/>
                </a:lnTo>
                <a:lnTo>
                  <a:pt x="79633" y="24255"/>
                </a:lnTo>
                <a:lnTo>
                  <a:pt x="79511" y="24405"/>
                </a:lnTo>
                <a:lnTo>
                  <a:pt x="79216" y="24388"/>
                </a:lnTo>
                <a:lnTo>
                  <a:pt x="79072" y="24238"/>
                </a:lnTo>
                <a:lnTo>
                  <a:pt x="79066" y="23966"/>
                </a:lnTo>
                <a:lnTo>
                  <a:pt x="79022" y="23783"/>
                </a:lnTo>
                <a:lnTo>
                  <a:pt x="78577" y="23627"/>
                </a:lnTo>
                <a:lnTo>
                  <a:pt x="78344" y="23355"/>
                </a:lnTo>
                <a:lnTo>
                  <a:pt x="78077" y="23355"/>
                </a:lnTo>
                <a:lnTo>
                  <a:pt x="77777" y="23194"/>
                </a:lnTo>
                <a:lnTo>
                  <a:pt x="77661" y="23333"/>
                </a:lnTo>
                <a:lnTo>
                  <a:pt x="77161" y="23400"/>
                </a:lnTo>
                <a:lnTo>
                  <a:pt x="77105" y="23505"/>
                </a:lnTo>
                <a:lnTo>
                  <a:pt x="76966" y="23516"/>
                </a:lnTo>
                <a:lnTo>
                  <a:pt x="76855" y="23783"/>
                </a:lnTo>
                <a:lnTo>
                  <a:pt x="77033" y="24055"/>
                </a:lnTo>
                <a:lnTo>
                  <a:pt x="77155" y="24333"/>
                </a:lnTo>
                <a:lnTo>
                  <a:pt x="76966" y="24322"/>
                </a:lnTo>
                <a:lnTo>
                  <a:pt x="76655" y="23850"/>
                </a:lnTo>
                <a:lnTo>
                  <a:pt x="76594" y="24161"/>
                </a:lnTo>
                <a:lnTo>
                  <a:pt x="76688" y="24438"/>
                </a:lnTo>
                <a:lnTo>
                  <a:pt x="76966" y="24566"/>
                </a:lnTo>
                <a:lnTo>
                  <a:pt x="77222" y="25072"/>
                </a:lnTo>
                <a:lnTo>
                  <a:pt x="77472" y="25072"/>
                </a:lnTo>
                <a:lnTo>
                  <a:pt x="77311" y="25233"/>
                </a:lnTo>
                <a:lnTo>
                  <a:pt x="77083" y="25222"/>
                </a:lnTo>
                <a:lnTo>
                  <a:pt x="77033" y="25511"/>
                </a:lnTo>
                <a:lnTo>
                  <a:pt x="77372" y="25994"/>
                </a:lnTo>
                <a:lnTo>
                  <a:pt x="77644" y="26116"/>
                </a:lnTo>
                <a:lnTo>
                  <a:pt x="77633" y="26316"/>
                </a:lnTo>
                <a:lnTo>
                  <a:pt x="77533" y="26200"/>
                </a:lnTo>
                <a:lnTo>
                  <a:pt x="77105" y="26166"/>
                </a:lnTo>
                <a:lnTo>
                  <a:pt x="77105" y="26316"/>
                </a:lnTo>
                <a:lnTo>
                  <a:pt x="76955" y="26433"/>
                </a:lnTo>
                <a:lnTo>
                  <a:pt x="76872" y="26661"/>
                </a:lnTo>
                <a:lnTo>
                  <a:pt x="77244" y="26500"/>
                </a:lnTo>
                <a:lnTo>
                  <a:pt x="77422" y="26661"/>
                </a:lnTo>
                <a:lnTo>
                  <a:pt x="77861" y="26488"/>
                </a:lnTo>
                <a:lnTo>
                  <a:pt x="77900" y="26683"/>
                </a:lnTo>
                <a:lnTo>
                  <a:pt x="78200" y="26744"/>
                </a:lnTo>
                <a:lnTo>
                  <a:pt x="78238" y="26938"/>
                </a:lnTo>
                <a:lnTo>
                  <a:pt x="78605" y="27261"/>
                </a:lnTo>
                <a:lnTo>
                  <a:pt x="78744" y="27250"/>
                </a:lnTo>
                <a:lnTo>
                  <a:pt x="78766" y="27055"/>
                </a:lnTo>
                <a:lnTo>
                  <a:pt x="78872" y="27177"/>
                </a:lnTo>
                <a:lnTo>
                  <a:pt x="79133" y="27016"/>
                </a:lnTo>
                <a:lnTo>
                  <a:pt x="79322" y="27055"/>
                </a:lnTo>
                <a:lnTo>
                  <a:pt x="79383" y="27250"/>
                </a:lnTo>
                <a:lnTo>
                  <a:pt x="79272" y="27516"/>
                </a:lnTo>
                <a:lnTo>
                  <a:pt x="79272" y="28044"/>
                </a:lnTo>
                <a:lnTo>
                  <a:pt x="79161" y="28411"/>
                </a:lnTo>
                <a:lnTo>
                  <a:pt x="79161" y="28666"/>
                </a:lnTo>
                <a:lnTo>
                  <a:pt x="79344" y="28955"/>
                </a:lnTo>
                <a:lnTo>
                  <a:pt x="79250" y="29311"/>
                </a:lnTo>
                <a:lnTo>
                  <a:pt x="79250" y="29516"/>
                </a:lnTo>
                <a:lnTo>
                  <a:pt x="79144" y="29861"/>
                </a:lnTo>
                <a:lnTo>
                  <a:pt x="78766" y="30150"/>
                </a:lnTo>
                <a:lnTo>
                  <a:pt x="78427" y="30233"/>
                </a:lnTo>
                <a:lnTo>
                  <a:pt x="78377" y="30477"/>
                </a:lnTo>
                <a:lnTo>
                  <a:pt x="78088" y="30866"/>
                </a:lnTo>
                <a:lnTo>
                  <a:pt x="78100" y="31061"/>
                </a:lnTo>
                <a:lnTo>
                  <a:pt x="77861" y="31233"/>
                </a:lnTo>
                <a:lnTo>
                  <a:pt x="77711" y="31477"/>
                </a:lnTo>
                <a:lnTo>
                  <a:pt x="77727" y="31800"/>
                </a:lnTo>
                <a:lnTo>
                  <a:pt x="77916" y="31866"/>
                </a:lnTo>
                <a:lnTo>
                  <a:pt x="77916" y="32055"/>
                </a:lnTo>
                <a:lnTo>
                  <a:pt x="77672" y="32177"/>
                </a:lnTo>
                <a:lnTo>
                  <a:pt x="77622" y="32388"/>
                </a:lnTo>
                <a:lnTo>
                  <a:pt x="77750" y="32527"/>
                </a:lnTo>
                <a:lnTo>
                  <a:pt x="77550" y="32811"/>
                </a:lnTo>
                <a:lnTo>
                  <a:pt x="77483" y="33077"/>
                </a:lnTo>
                <a:lnTo>
                  <a:pt x="77600" y="33388"/>
                </a:lnTo>
                <a:lnTo>
                  <a:pt x="77772" y="33438"/>
                </a:lnTo>
                <a:lnTo>
                  <a:pt x="77772" y="33633"/>
                </a:lnTo>
                <a:lnTo>
                  <a:pt x="77988" y="33850"/>
                </a:lnTo>
                <a:lnTo>
                  <a:pt x="78138" y="33816"/>
                </a:lnTo>
                <a:lnTo>
                  <a:pt x="78172" y="33550"/>
                </a:lnTo>
                <a:lnTo>
                  <a:pt x="78255" y="33400"/>
                </a:lnTo>
                <a:lnTo>
                  <a:pt x="78388" y="33505"/>
                </a:lnTo>
                <a:lnTo>
                  <a:pt x="78505" y="33494"/>
                </a:lnTo>
                <a:lnTo>
                  <a:pt x="78755" y="33138"/>
                </a:lnTo>
                <a:lnTo>
                  <a:pt x="78844" y="33261"/>
                </a:lnTo>
                <a:lnTo>
                  <a:pt x="78705" y="33644"/>
                </a:lnTo>
                <a:lnTo>
                  <a:pt x="78466" y="33711"/>
                </a:lnTo>
                <a:lnTo>
                  <a:pt x="78427" y="33850"/>
                </a:lnTo>
                <a:lnTo>
                  <a:pt x="78527" y="33988"/>
                </a:lnTo>
                <a:lnTo>
                  <a:pt x="78555" y="34150"/>
                </a:lnTo>
                <a:lnTo>
                  <a:pt x="78816" y="34494"/>
                </a:lnTo>
                <a:lnTo>
                  <a:pt x="79072" y="34405"/>
                </a:lnTo>
                <a:lnTo>
                  <a:pt x="79144" y="34527"/>
                </a:lnTo>
                <a:lnTo>
                  <a:pt x="79483" y="34566"/>
                </a:lnTo>
                <a:lnTo>
                  <a:pt x="79638" y="34405"/>
                </a:lnTo>
                <a:lnTo>
                  <a:pt x="79961" y="34277"/>
                </a:lnTo>
                <a:lnTo>
                  <a:pt x="79944" y="33933"/>
                </a:lnTo>
                <a:lnTo>
                  <a:pt x="80100" y="33922"/>
                </a:lnTo>
                <a:lnTo>
                  <a:pt x="80216" y="33794"/>
                </a:lnTo>
                <a:lnTo>
                  <a:pt x="80266" y="33966"/>
                </a:lnTo>
                <a:lnTo>
                  <a:pt x="80211" y="34066"/>
                </a:lnTo>
                <a:lnTo>
                  <a:pt x="80227" y="34300"/>
                </a:lnTo>
                <a:lnTo>
                  <a:pt x="80366" y="34233"/>
                </a:lnTo>
                <a:lnTo>
                  <a:pt x="80527" y="33805"/>
                </a:lnTo>
                <a:lnTo>
                  <a:pt x="80683" y="33733"/>
                </a:lnTo>
                <a:lnTo>
                  <a:pt x="80766" y="33872"/>
                </a:lnTo>
                <a:lnTo>
                  <a:pt x="80700" y="34194"/>
                </a:lnTo>
                <a:lnTo>
                  <a:pt x="80338" y="34700"/>
                </a:lnTo>
                <a:lnTo>
                  <a:pt x="80177" y="34877"/>
                </a:lnTo>
                <a:lnTo>
                  <a:pt x="80172" y="35105"/>
                </a:lnTo>
                <a:lnTo>
                  <a:pt x="80466" y="35211"/>
                </a:lnTo>
                <a:lnTo>
                  <a:pt x="80700" y="35416"/>
                </a:lnTo>
                <a:lnTo>
                  <a:pt x="80933" y="35394"/>
                </a:lnTo>
                <a:lnTo>
                  <a:pt x="81016" y="35494"/>
                </a:lnTo>
                <a:lnTo>
                  <a:pt x="81305" y="35522"/>
                </a:lnTo>
                <a:lnTo>
                  <a:pt x="81383" y="35305"/>
                </a:lnTo>
                <a:lnTo>
                  <a:pt x="81661" y="35344"/>
                </a:lnTo>
                <a:lnTo>
                  <a:pt x="81572" y="35477"/>
                </a:lnTo>
                <a:lnTo>
                  <a:pt x="81600" y="35633"/>
                </a:lnTo>
                <a:lnTo>
                  <a:pt x="81800" y="35694"/>
                </a:lnTo>
                <a:lnTo>
                  <a:pt x="81988" y="35844"/>
                </a:lnTo>
                <a:lnTo>
                  <a:pt x="82155" y="35727"/>
                </a:lnTo>
                <a:lnTo>
                  <a:pt x="82100" y="35555"/>
                </a:lnTo>
                <a:lnTo>
                  <a:pt x="82088" y="35322"/>
                </a:lnTo>
                <a:lnTo>
                  <a:pt x="82261" y="35061"/>
                </a:lnTo>
                <a:lnTo>
                  <a:pt x="82327" y="35277"/>
                </a:lnTo>
                <a:lnTo>
                  <a:pt x="82261" y="35533"/>
                </a:lnTo>
                <a:lnTo>
                  <a:pt x="82316" y="35844"/>
                </a:lnTo>
                <a:lnTo>
                  <a:pt x="82505" y="35833"/>
                </a:lnTo>
                <a:lnTo>
                  <a:pt x="82577" y="35544"/>
                </a:lnTo>
                <a:lnTo>
                  <a:pt x="82666" y="35383"/>
                </a:lnTo>
                <a:lnTo>
                  <a:pt x="82866" y="35355"/>
                </a:lnTo>
                <a:lnTo>
                  <a:pt x="82855" y="35522"/>
                </a:lnTo>
                <a:lnTo>
                  <a:pt x="82727" y="35638"/>
                </a:lnTo>
                <a:lnTo>
                  <a:pt x="82738" y="35877"/>
                </a:lnTo>
                <a:lnTo>
                  <a:pt x="83094" y="35888"/>
                </a:lnTo>
                <a:lnTo>
                  <a:pt x="83300" y="35727"/>
                </a:lnTo>
                <a:lnTo>
                  <a:pt x="83494" y="35277"/>
                </a:lnTo>
                <a:lnTo>
                  <a:pt x="83533" y="35511"/>
                </a:lnTo>
                <a:lnTo>
                  <a:pt x="83411" y="35694"/>
                </a:lnTo>
                <a:lnTo>
                  <a:pt x="83411" y="35911"/>
                </a:lnTo>
                <a:lnTo>
                  <a:pt x="83727" y="35844"/>
                </a:lnTo>
                <a:lnTo>
                  <a:pt x="83838" y="35438"/>
                </a:lnTo>
                <a:lnTo>
                  <a:pt x="83950" y="35266"/>
                </a:lnTo>
                <a:lnTo>
                  <a:pt x="83877" y="35877"/>
                </a:lnTo>
                <a:lnTo>
                  <a:pt x="83927" y="36083"/>
                </a:lnTo>
                <a:lnTo>
                  <a:pt x="84188" y="36088"/>
                </a:lnTo>
                <a:lnTo>
                  <a:pt x="84566" y="36327"/>
                </a:lnTo>
                <a:lnTo>
                  <a:pt x="84805" y="36233"/>
                </a:lnTo>
                <a:lnTo>
                  <a:pt x="84983" y="36166"/>
                </a:lnTo>
                <a:lnTo>
                  <a:pt x="85055" y="36338"/>
                </a:lnTo>
                <a:lnTo>
                  <a:pt x="85372" y="36244"/>
                </a:lnTo>
                <a:lnTo>
                  <a:pt x="85561" y="36127"/>
                </a:lnTo>
                <a:lnTo>
                  <a:pt x="85561" y="35811"/>
                </a:lnTo>
                <a:lnTo>
                  <a:pt x="85816" y="35555"/>
                </a:lnTo>
                <a:lnTo>
                  <a:pt x="85922" y="35361"/>
                </a:lnTo>
                <a:lnTo>
                  <a:pt x="85788" y="35072"/>
                </a:lnTo>
                <a:lnTo>
                  <a:pt x="85905" y="34827"/>
                </a:lnTo>
                <a:lnTo>
                  <a:pt x="86016" y="34866"/>
                </a:lnTo>
                <a:lnTo>
                  <a:pt x="86038" y="35222"/>
                </a:lnTo>
                <a:lnTo>
                  <a:pt x="86194" y="35255"/>
                </a:lnTo>
                <a:lnTo>
                  <a:pt x="86216" y="35405"/>
                </a:lnTo>
                <a:lnTo>
                  <a:pt x="86016" y="35600"/>
                </a:lnTo>
                <a:lnTo>
                  <a:pt x="85877" y="35994"/>
                </a:lnTo>
                <a:lnTo>
                  <a:pt x="85927" y="36616"/>
                </a:lnTo>
                <a:cubicBezTo>
                  <a:pt x="85927" y="36616"/>
                  <a:pt x="85927" y="36616"/>
                  <a:pt x="85927" y="36616"/>
                </a:cubicBezTo>
                <a:close/>
                <a:moveTo>
                  <a:pt x="62638" y="14655"/>
                </a:moveTo>
                <a:lnTo>
                  <a:pt x="62827" y="14761"/>
                </a:lnTo>
                <a:lnTo>
                  <a:pt x="63183" y="14644"/>
                </a:lnTo>
                <a:lnTo>
                  <a:pt x="63405" y="14322"/>
                </a:lnTo>
                <a:lnTo>
                  <a:pt x="63416" y="13966"/>
                </a:lnTo>
                <a:lnTo>
                  <a:pt x="63466" y="13761"/>
                </a:lnTo>
                <a:lnTo>
                  <a:pt x="63444" y="13538"/>
                </a:lnTo>
                <a:lnTo>
                  <a:pt x="63533" y="13155"/>
                </a:lnTo>
                <a:lnTo>
                  <a:pt x="63305" y="13238"/>
                </a:lnTo>
                <a:lnTo>
                  <a:pt x="63144" y="13250"/>
                </a:lnTo>
                <a:lnTo>
                  <a:pt x="62927" y="13122"/>
                </a:lnTo>
                <a:lnTo>
                  <a:pt x="62750" y="13288"/>
                </a:lnTo>
                <a:lnTo>
                  <a:pt x="62577" y="13311"/>
                </a:lnTo>
                <a:lnTo>
                  <a:pt x="62477" y="13583"/>
                </a:lnTo>
                <a:lnTo>
                  <a:pt x="62488" y="13922"/>
                </a:lnTo>
                <a:lnTo>
                  <a:pt x="62427" y="14227"/>
                </a:lnTo>
                <a:lnTo>
                  <a:pt x="62638" y="14655"/>
                </a:lnTo>
                <a:cubicBezTo>
                  <a:pt x="62638" y="14655"/>
                  <a:pt x="62638" y="14655"/>
                  <a:pt x="62638" y="14655"/>
                </a:cubicBezTo>
                <a:close/>
                <a:moveTo>
                  <a:pt x="62977" y="15716"/>
                </a:moveTo>
                <a:lnTo>
                  <a:pt x="63205" y="15427"/>
                </a:lnTo>
                <a:lnTo>
                  <a:pt x="63227" y="15211"/>
                </a:lnTo>
                <a:lnTo>
                  <a:pt x="63527" y="14888"/>
                </a:lnTo>
                <a:lnTo>
                  <a:pt x="63544" y="14566"/>
                </a:lnTo>
                <a:lnTo>
                  <a:pt x="63850" y="14438"/>
                </a:lnTo>
                <a:lnTo>
                  <a:pt x="64083" y="14244"/>
                </a:lnTo>
                <a:lnTo>
                  <a:pt x="64288" y="14244"/>
                </a:lnTo>
                <a:lnTo>
                  <a:pt x="64944" y="14094"/>
                </a:lnTo>
                <a:lnTo>
                  <a:pt x="65094" y="14216"/>
                </a:lnTo>
                <a:lnTo>
                  <a:pt x="65344" y="14216"/>
                </a:lnTo>
                <a:lnTo>
                  <a:pt x="65544" y="14322"/>
                </a:lnTo>
                <a:lnTo>
                  <a:pt x="65844" y="14322"/>
                </a:lnTo>
                <a:lnTo>
                  <a:pt x="66000" y="14255"/>
                </a:lnTo>
                <a:lnTo>
                  <a:pt x="66422" y="14355"/>
                </a:lnTo>
                <a:lnTo>
                  <a:pt x="66450" y="14461"/>
                </a:lnTo>
                <a:lnTo>
                  <a:pt x="66844" y="14438"/>
                </a:lnTo>
                <a:lnTo>
                  <a:pt x="67155" y="14527"/>
                </a:lnTo>
                <a:lnTo>
                  <a:pt x="67244" y="14644"/>
                </a:lnTo>
                <a:lnTo>
                  <a:pt x="67583" y="14694"/>
                </a:lnTo>
                <a:lnTo>
                  <a:pt x="67655" y="14833"/>
                </a:lnTo>
                <a:lnTo>
                  <a:pt x="67394" y="15327"/>
                </a:lnTo>
                <a:lnTo>
                  <a:pt x="67172" y="15266"/>
                </a:lnTo>
                <a:lnTo>
                  <a:pt x="66505" y="15500"/>
                </a:lnTo>
                <a:lnTo>
                  <a:pt x="66261" y="15522"/>
                </a:lnTo>
                <a:lnTo>
                  <a:pt x="65933" y="15855"/>
                </a:lnTo>
                <a:lnTo>
                  <a:pt x="65933" y="16027"/>
                </a:lnTo>
                <a:lnTo>
                  <a:pt x="66227" y="16050"/>
                </a:lnTo>
                <a:lnTo>
                  <a:pt x="66327" y="15994"/>
                </a:lnTo>
                <a:lnTo>
                  <a:pt x="66377" y="16222"/>
                </a:lnTo>
                <a:lnTo>
                  <a:pt x="66044" y="16661"/>
                </a:lnTo>
                <a:lnTo>
                  <a:pt x="65950" y="16866"/>
                </a:lnTo>
                <a:lnTo>
                  <a:pt x="65711" y="16927"/>
                </a:lnTo>
                <a:lnTo>
                  <a:pt x="65722" y="17088"/>
                </a:lnTo>
                <a:lnTo>
                  <a:pt x="65555" y="17338"/>
                </a:lnTo>
                <a:lnTo>
                  <a:pt x="65272" y="17338"/>
                </a:lnTo>
                <a:lnTo>
                  <a:pt x="64988" y="17488"/>
                </a:lnTo>
                <a:lnTo>
                  <a:pt x="64666" y="17488"/>
                </a:lnTo>
                <a:lnTo>
                  <a:pt x="64400" y="17261"/>
                </a:lnTo>
                <a:lnTo>
                  <a:pt x="64238" y="17350"/>
                </a:lnTo>
                <a:lnTo>
                  <a:pt x="63961" y="17294"/>
                </a:lnTo>
                <a:lnTo>
                  <a:pt x="63661" y="17316"/>
                </a:lnTo>
                <a:lnTo>
                  <a:pt x="63583" y="17200"/>
                </a:lnTo>
                <a:lnTo>
                  <a:pt x="63744" y="17005"/>
                </a:lnTo>
                <a:lnTo>
                  <a:pt x="63544" y="16638"/>
                </a:lnTo>
                <a:lnTo>
                  <a:pt x="63272" y="16438"/>
                </a:lnTo>
                <a:lnTo>
                  <a:pt x="63094" y="16405"/>
                </a:lnTo>
                <a:lnTo>
                  <a:pt x="63044" y="16038"/>
                </a:lnTo>
                <a:lnTo>
                  <a:pt x="62977" y="15716"/>
                </a:lnTo>
                <a:cubicBezTo>
                  <a:pt x="62977" y="15716"/>
                  <a:pt x="62977" y="15716"/>
                  <a:pt x="62977" y="15716"/>
                </a:cubicBezTo>
                <a:close/>
                <a:moveTo>
                  <a:pt x="66816" y="13400"/>
                </a:moveTo>
                <a:lnTo>
                  <a:pt x="66616" y="13133"/>
                </a:lnTo>
                <a:lnTo>
                  <a:pt x="66550" y="12811"/>
                </a:lnTo>
                <a:lnTo>
                  <a:pt x="66688" y="12627"/>
                </a:lnTo>
                <a:lnTo>
                  <a:pt x="66500" y="12455"/>
                </a:lnTo>
                <a:lnTo>
                  <a:pt x="66250" y="12500"/>
                </a:lnTo>
                <a:lnTo>
                  <a:pt x="66077" y="12422"/>
                </a:lnTo>
                <a:lnTo>
                  <a:pt x="65900" y="12505"/>
                </a:lnTo>
                <a:lnTo>
                  <a:pt x="65605" y="12477"/>
                </a:lnTo>
                <a:lnTo>
                  <a:pt x="65344" y="12561"/>
                </a:lnTo>
                <a:lnTo>
                  <a:pt x="65333" y="12305"/>
                </a:lnTo>
                <a:lnTo>
                  <a:pt x="65572" y="12022"/>
                </a:lnTo>
                <a:lnTo>
                  <a:pt x="65633" y="11822"/>
                </a:lnTo>
                <a:lnTo>
                  <a:pt x="65933" y="11800"/>
                </a:lnTo>
                <a:lnTo>
                  <a:pt x="66222" y="11800"/>
                </a:lnTo>
                <a:lnTo>
                  <a:pt x="67016" y="11555"/>
                </a:lnTo>
                <a:lnTo>
                  <a:pt x="67266" y="11605"/>
                </a:lnTo>
                <a:lnTo>
                  <a:pt x="67511" y="11788"/>
                </a:lnTo>
                <a:lnTo>
                  <a:pt x="67672" y="11755"/>
                </a:lnTo>
                <a:lnTo>
                  <a:pt x="67988" y="11750"/>
                </a:lnTo>
                <a:lnTo>
                  <a:pt x="68333" y="11477"/>
                </a:lnTo>
                <a:lnTo>
                  <a:pt x="68777" y="11455"/>
                </a:lnTo>
                <a:lnTo>
                  <a:pt x="68916" y="11500"/>
                </a:lnTo>
                <a:lnTo>
                  <a:pt x="69055" y="11361"/>
                </a:lnTo>
                <a:lnTo>
                  <a:pt x="69255" y="11450"/>
                </a:lnTo>
                <a:lnTo>
                  <a:pt x="69233" y="11650"/>
                </a:lnTo>
                <a:lnTo>
                  <a:pt x="69394" y="11983"/>
                </a:lnTo>
                <a:lnTo>
                  <a:pt x="69394" y="12216"/>
                </a:lnTo>
                <a:lnTo>
                  <a:pt x="69166" y="12605"/>
                </a:lnTo>
                <a:lnTo>
                  <a:pt x="69333" y="13011"/>
                </a:lnTo>
                <a:lnTo>
                  <a:pt x="69127" y="13611"/>
                </a:lnTo>
                <a:lnTo>
                  <a:pt x="68816" y="13783"/>
                </a:lnTo>
                <a:lnTo>
                  <a:pt x="68566" y="14061"/>
                </a:lnTo>
                <a:lnTo>
                  <a:pt x="68338" y="14011"/>
                </a:lnTo>
                <a:lnTo>
                  <a:pt x="68088" y="14022"/>
                </a:lnTo>
                <a:lnTo>
                  <a:pt x="67972" y="13827"/>
                </a:lnTo>
                <a:lnTo>
                  <a:pt x="67694" y="13916"/>
                </a:lnTo>
                <a:lnTo>
                  <a:pt x="67344" y="13494"/>
                </a:lnTo>
                <a:lnTo>
                  <a:pt x="67361" y="13144"/>
                </a:lnTo>
                <a:lnTo>
                  <a:pt x="67155" y="12811"/>
                </a:lnTo>
                <a:lnTo>
                  <a:pt x="67033" y="12950"/>
                </a:lnTo>
                <a:lnTo>
                  <a:pt x="67044" y="13183"/>
                </a:lnTo>
                <a:lnTo>
                  <a:pt x="66816" y="13400"/>
                </a:lnTo>
                <a:cubicBezTo>
                  <a:pt x="66816" y="13400"/>
                  <a:pt x="66816" y="13400"/>
                  <a:pt x="66816" y="13400"/>
                </a:cubicBezTo>
                <a:close/>
                <a:moveTo>
                  <a:pt x="69961" y="20233"/>
                </a:moveTo>
                <a:lnTo>
                  <a:pt x="69783" y="19838"/>
                </a:lnTo>
                <a:lnTo>
                  <a:pt x="69900" y="19566"/>
                </a:lnTo>
                <a:lnTo>
                  <a:pt x="69983" y="19172"/>
                </a:lnTo>
                <a:lnTo>
                  <a:pt x="69988" y="18872"/>
                </a:lnTo>
                <a:lnTo>
                  <a:pt x="70288" y="18622"/>
                </a:lnTo>
                <a:lnTo>
                  <a:pt x="70300" y="18427"/>
                </a:lnTo>
                <a:lnTo>
                  <a:pt x="70377" y="18333"/>
                </a:lnTo>
                <a:lnTo>
                  <a:pt x="70377" y="18138"/>
                </a:lnTo>
                <a:lnTo>
                  <a:pt x="70577" y="17722"/>
                </a:lnTo>
                <a:lnTo>
                  <a:pt x="70577" y="17433"/>
                </a:lnTo>
                <a:lnTo>
                  <a:pt x="70716" y="17294"/>
                </a:lnTo>
                <a:lnTo>
                  <a:pt x="70916" y="17466"/>
                </a:lnTo>
                <a:lnTo>
                  <a:pt x="70966" y="17861"/>
                </a:lnTo>
                <a:lnTo>
                  <a:pt x="71044" y="18044"/>
                </a:lnTo>
                <a:lnTo>
                  <a:pt x="70827" y="18611"/>
                </a:lnTo>
                <a:lnTo>
                  <a:pt x="70866" y="18861"/>
                </a:lnTo>
                <a:lnTo>
                  <a:pt x="70688" y="19183"/>
                </a:lnTo>
                <a:lnTo>
                  <a:pt x="70827" y="19372"/>
                </a:lnTo>
                <a:lnTo>
                  <a:pt x="70616" y="20094"/>
                </a:lnTo>
                <a:lnTo>
                  <a:pt x="70288" y="20288"/>
                </a:lnTo>
                <a:lnTo>
                  <a:pt x="69961" y="20233"/>
                </a:lnTo>
                <a:cubicBezTo>
                  <a:pt x="69961" y="20233"/>
                  <a:pt x="69961" y="20233"/>
                  <a:pt x="69961" y="20233"/>
                </a:cubicBezTo>
                <a:close/>
                <a:moveTo>
                  <a:pt x="70138" y="20622"/>
                </a:moveTo>
                <a:lnTo>
                  <a:pt x="70338" y="20450"/>
                </a:lnTo>
                <a:lnTo>
                  <a:pt x="70738" y="20450"/>
                </a:lnTo>
                <a:lnTo>
                  <a:pt x="70638" y="20677"/>
                </a:lnTo>
                <a:lnTo>
                  <a:pt x="70316" y="20761"/>
                </a:lnTo>
                <a:lnTo>
                  <a:pt x="70138" y="20622"/>
                </a:lnTo>
                <a:cubicBezTo>
                  <a:pt x="70138" y="20622"/>
                  <a:pt x="70138" y="20622"/>
                  <a:pt x="70138" y="20622"/>
                </a:cubicBezTo>
                <a:close/>
                <a:moveTo>
                  <a:pt x="73622" y="18111"/>
                </a:moveTo>
                <a:lnTo>
                  <a:pt x="73738" y="17822"/>
                </a:lnTo>
                <a:lnTo>
                  <a:pt x="74222" y="17766"/>
                </a:lnTo>
                <a:lnTo>
                  <a:pt x="74583" y="17883"/>
                </a:lnTo>
                <a:lnTo>
                  <a:pt x="74994" y="18411"/>
                </a:lnTo>
                <a:lnTo>
                  <a:pt x="74966" y="18688"/>
                </a:lnTo>
                <a:lnTo>
                  <a:pt x="75005" y="19172"/>
                </a:lnTo>
                <a:lnTo>
                  <a:pt x="74816" y="19216"/>
                </a:lnTo>
                <a:lnTo>
                  <a:pt x="74538" y="19033"/>
                </a:lnTo>
                <a:lnTo>
                  <a:pt x="74288" y="19138"/>
                </a:lnTo>
                <a:lnTo>
                  <a:pt x="74100" y="19138"/>
                </a:lnTo>
                <a:lnTo>
                  <a:pt x="73900" y="18772"/>
                </a:lnTo>
                <a:lnTo>
                  <a:pt x="73583" y="18505"/>
                </a:lnTo>
                <a:lnTo>
                  <a:pt x="73622" y="18111"/>
                </a:lnTo>
                <a:cubicBezTo>
                  <a:pt x="73622" y="18111"/>
                  <a:pt x="73622" y="18111"/>
                  <a:pt x="73622" y="18111"/>
                </a:cubicBezTo>
                <a:close/>
                <a:moveTo>
                  <a:pt x="74200" y="16466"/>
                </a:moveTo>
                <a:lnTo>
                  <a:pt x="74250" y="16188"/>
                </a:lnTo>
                <a:lnTo>
                  <a:pt x="74600" y="15994"/>
                </a:lnTo>
                <a:lnTo>
                  <a:pt x="74833" y="16005"/>
                </a:lnTo>
                <a:lnTo>
                  <a:pt x="74677" y="16122"/>
                </a:lnTo>
                <a:lnTo>
                  <a:pt x="74627" y="16316"/>
                </a:lnTo>
                <a:lnTo>
                  <a:pt x="74338" y="16511"/>
                </a:lnTo>
                <a:lnTo>
                  <a:pt x="74200" y="16466"/>
                </a:lnTo>
                <a:cubicBezTo>
                  <a:pt x="74200" y="16466"/>
                  <a:pt x="74200" y="16466"/>
                  <a:pt x="74200" y="16466"/>
                </a:cubicBezTo>
                <a:close/>
                <a:moveTo>
                  <a:pt x="75644" y="18655"/>
                </a:moveTo>
                <a:lnTo>
                  <a:pt x="75777" y="19094"/>
                </a:lnTo>
                <a:lnTo>
                  <a:pt x="75933" y="19366"/>
                </a:lnTo>
                <a:lnTo>
                  <a:pt x="76077" y="19355"/>
                </a:lnTo>
                <a:lnTo>
                  <a:pt x="76327" y="19322"/>
                </a:lnTo>
                <a:lnTo>
                  <a:pt x="76466" y="19450"/>
                </a:lnTo>
                <a:lnTo>
                  <a:pt x="76644" y="19450"/>
                </a:lnTo>
                <a:lnTo>
                  <a:pt x="77066" y="19150"/>
                </a:lnTo>
                <a:lnTo>
                  <a:pt x="77066" y="18988"/>
                </a:lnTo>
                <a:lnTo>
                  <a:pt x="77277" y="18838"/>
                </a:lnTo>
                <a:lnTo>
                  <a:pt x="77500" y="18516"/>
                </a:lnTo>
                <a:lnTo>
                  <a:pt x="77522" y="18155"/>
                </a:lnTo>
                <a:lnTo>
                  <a:pt x="77633" y="17688"/>
                </a:lnTo>
                <a:lnTo>
                  <a:pt x="77833" y="17316"/>
                </a:lnTo>
                <a:lnTo>
                  <a:pt x="77688" y="17200"/>
                </a:lnTo>
                <a:lnTo>
                  <a:pt x="77688" y="17038"/>
                </a:lnTo>
                <a:lnTo>
                  <a:pt x="77850" y="16877"/>
                </a:lnTo>
                <a:lnTo>
                  <a:pt x="78027" y="16488"/>
                </a:lnTo>
                <a:lnTo>
                  <a:pt x="78216" y="16455"/>
                </a:lnTo>
                <a:lnTo>
                  <a:pt x="78427" y="16222"/>
                </a:lnTo>
                <a:lnTo>
                  <a:pt x="78744" y="15983"/>
                </a:lnTo>
                <a:lnTo>
                  <a:pt x="78805" y="15577"/>
                </a:lnTo>
                <a:lnTo>
                  <a:pt x="78783" y="15350"/>
                </a:lnTo>
                <a:lnTo>
                  <a:pt x="79022" y="15150"/>
                </a:lnTo>
                <a:lnTo>
                  <a:pt x="79038" y="14955"/>
                </a:lnTo>
                <a:lnTo>
                  <a:pt x="78944" y="14694"/>
                </a:lnTo>
                <a:lnTo>
                  <a:pt x="78872" y="14338"/>
                </a:lnTo>
                <a:lnTo>
                  <a:pt x="78716" y="14355"/>
                </a:lnTo>
                <a:lnTo>
                  <a:pt x="78466" y="14233"/>
                </a:lnTo>
                <a:lnTo>
                  <a:pt x="78177" y="14233"/>
                </a:lnTo>
                <a:lnTo>
                  <a:pt x="78088" y="14077"/>
                </a:lnTo>
                <a:lnTo>
                  <a:pt x="78211" y="13850"/>
                </a:lnTo>
                <a:lnTo>
                  <a:pt x="78605" y="13600"/>
                </a:lnTo>
                <a:lnTo>
                  <a:pt x="78616" y="13438"/>
                </a:lnTo>
                <a:lnTo>
                  <a:pt x="78466" y="13238"/>
                </a:lnTo>
                <a:lnTo>
                  <a:pt x="78466" y="12872"/>
                </a:lnTo>
                <a:lnTo>
                  <a:pt x="78538" y="12627"/>
                </a:lnTo>
                <a:lnTo>
                  <a:pt x="78288" y="12338"/>
                </a:lnTo>
                <a:lnTo>
                  <a:pt x="78100" y="12344"/>
                </a:lnTo>
                <a:lnTo>
                  <a:pt x="77772" y="12583"/>
                </a:lnTo>
                <a:lnTo>
                  <a:pt x="77372" y="12661"/>
                </a:lnTo>
                <a:lnTo>
                  <a:pt x="77322" y="12894"/>
                </a:lnTo>
                <a:lnTo>
                  <a:pt x="77111" y="13133"/>
                </a:lnTo>
                <a:lnTo>
                  <a:pt x="76916" y="13111"/>
                </a:lnTo>
                <a:lnTo>
                  <a:pt x="76866" y="12838"/>
                </a:lnTo>
                <a:lnTo>
                  <a:pt x="77144" y="12666"/>
                </a:lnTo>
                <a:lnTo>
                  <a:pt x="77305" y="12455"/>
                </a:lnTo>
                <a:lnTo>
                  <a:pt x="77305" y="12061"/>
                </a:lnTo>
                <a:lnTo>
                  <a:pt x="77411" y="11544"/>
                </a:lnTo>
                <a:lnTo>
                  <a:pt x="77322" y="11238"/>
                </a:lnTo>
                <a:lnTo>
                  <a:pt x="77155" y="11061"/>
                </a:lnTo>
                <a:lnTo>
                  <a:pt x="77077" y="10811"/>
                </a:lnTo>
                <a:lnTo>
                  <a:pt x="76727" y="10600"/>
                </a:lnTo>
                <a:lnTo>
                  <a:pt x="76488" y="10705"/>
                </a:lnTo>
                <a:lnTo>
                  <a:pt x="76161" y="10600"/>
                </a:lnTo>
                <a:lnTo>
                  <a:pt x="75811" y="10922"/>
                </a:lnTo>
                <a:lnTo>
                  <a:pt x="75622" y="10855"/>
                </a:lnTo>
                <a:lnTo>
                  <a:pt x="75583" y="10416"/>
                </a:lnTo>
                <a:lnTo>
                  <a:pt x="75522" y="10294"/>
                </a:lnTo>
                <a:lnTo>
                  <a:pt x="75294" y="10511"/>
                </a:lnTo>
                <a:lnTo>
                  <a:pt x="75222" y="10750"/>
                </a:lnTo>
                <a:lnTo>
                  <a:pt x="74938" y="10922"/>
                </a:lnTo>
                <a:lnTo>
                  <a:pt x="74833" y="11227"/>
                </a:lnTo>
                <a:lnTo>
                  <a:pt x="74555" y="11616"/>
                </a:lnTo>
                <a:lnTo>
                  <a:pt x="74566" y="11866"/>
                </a:lnTo>
                <a:lnTo>
                  <a:pt x="74788" y="12022"/>
                </a:lnTo>
                <a:lnTo>
                  <a:pt x="74916" y="11905"/>
                </a:lnTo>
                <a:lnTo>
                  <a:pt x="75233" y="11833"/>
                </a:lnTo>
                <a:lnTo>
                  <a:pt x="75311" y="11961"/>
                </a:lnTo>
                <a:lnTo>
                  <a:pt x="75005" y="12283"/>
                </a:lnTo>
                <a:lnTo>
                  <a:pt x="74638" y="12455"/>
                </a:lnTo>
                <a:lnTo>
                  <a:pt x="74388" y="12894"/>
                </a:lnTo>
                <a:lnTo>
                  <a:pt x="74438" y="13011"/>
                </a:lnTo>
                <a:lnTo>
                  <a:pt x="74816" y="12816"/>
                </a:lnTo>
                <a:lnTo>
                  <a:pt x="75194" y="12466"/>
                </a:lnTo>
                <a:lnTo>
                  <a:pt x="75322" y="12466"/>
                </a:lnTo>
                <a:lnTo>
                  <a:pt x="75522" y="12344"/>
                </a:lnTo>
                <a:lnTo>
                  <a:pt x="75677" y="12583"/>
                </a:lnTo>
                <a:lnTo>
                  <a:pt x="75583" y="12905"/>
                </a:lnTo>
                <a:lnTo>
                  <a:pt x="75422" y="12916"/>
                </a:lnTo>
                <a:lnTo>
                  <a:pt x="75094" y="13205"/>
                </a:lnTo>
                <a:lnTo>
                  <a:pt x="75005" y="13466"/>
                </a:lnTo>
                <a:lnTo>
                  <a:pt x="75116" y="13644"/>
                </a:lnTo>
                <a:lnTo>
                  <a:pt x="75483" y="13561"/>
                </a:lnTo>
                <a:lnTo>
                  <a:pt x="75700" y="13700"/>
                </a:lnTo>
                <a:lnTo>
                  <a:pt x="75411" y="13922"/>
                </a:lnTo>
                <a:lnTo>
                  <a:pt x="75027" y="14077"/>
                </a:lnTo>
                <a:lnTo>
                  <a:pt x="74805" y="14000"/>
                </a:lnTo>
                <a:lnTo>
                  <a:pt x="74788" y="14183"/>
                </a:lnTo>
                <a:lnTo>
                  <a:pt x="75072" y="14277"/>
                </a:lnTo>
                <a:lnTo>
                  <a:pt x="75072" y="14472"/>
                </a:lnTo>
                <a:lnTo>
                  <a:pt x="74655" y="14888"/>
                </a:lnTo>
                <a:lnTo>
                  <a:pt x="74538" y="14888"/>
                </a:lnTo>
                <a:lnTo>
                  <a:pt x="74400" y="14494"/>
                </a:lnTo>
                <a:lnTo>
                  <a:pt x="74155" y="14366"/>
                </a:lnTo>
                <a:lnTo>
                  <a:pt x="73938" y="14022"/>
                </a:lnTo>
                <a:lnTo>
                  <a:pt x="73405" y="14300"/>
                </a:lnTo>
                <a:lnTo>
                  <a:pt x="73405" y="14472"/>
                </a:lnTo>
                <a:lnTo>
                  <a:pt x="73122" y="14977"/>
                </a:lnTo>
                <a:lnTo>
                  <a:pt x="73355" y="15350"/>
                </a:lnTo>
                <a:lnTo>
                  <a:pt x="73355" y="15633"/>
                </a:lnTo>
                <a:lnTo>
                  <a:pt x="73561" y="15738"/>
                </a:lnTo>
                <a:lnTo>
                  <a:pt x="73761" y="15522"/>
                </a:lnTo>
                <a:lnTo>
                  <a:pt x="73988" y="15511"/>
                </a:lnTo>
                <a:lnTo>
                  <a:pt x="74416" y="15672"/>
                </a:lnTo>
                <a:lnTo>
                  <a:pt x="74844" y="15661"/>
                </a:lnTo>
                <a:lnTo>
                  <a:pt x="74927" y="15766"/>
                </a:lnTo>
                <a:lnTo>
                  <a:pt x="75350" y="15655"/>
                </a:lnTo>
                <a:lnTo>
                  <a:pt x="75333" y="15877"/>
                </a:lnTo>
                <a:lnTo>
                  <a:pt x="75094" y="15944"/>
                </a:lnTo>
                <a:lnTo>
                  <a:pt x="75005" y="16100"/>
                </a:lnTo>
                <a:lnTo>
                  <a:pt x="75044" y="16405"/>
                </a:lnTo>
                <a:lnTo>
                  <a:pt x="75444" y="16350"/>
                </a:lnTo>
                <a:lnTo>
                  <a:pt x="75733" y="16605"/>
                </a:lnTo>
                <a:lnTo>
                  <a:pt x="75911" y="17077"/>
                </a:lnTo>
                <a:lnTo>
                  <a:pt x="76088" y="17077"/>
                </a:lnTo>
                <a:lnTo>
                  <a:pt x="76205" y="17205"/>
                </a:lnTo>
                <a:lnTo>
                  <a:pt x="76111" y="17400"/>
                </a:lnTo>
                <a:lnTo>
                  <a:pt x="76111" y="17733"/>
                </a:lnTo>
                <a:lnTo>
                  <a:pt x="75644" y="18655"/>
                </a:lnTo>
                <a:cubicBezTo>
                  <a:pt x="75644" y="18655"/>
                  <a:pt x="75644" y="18655"/>
                  <a:pt x="75644" y="18655"/>
                </a:cubicBezTo>
                <a:close/>
                <a:moveTo>
                  <a:pt x="75433" y="16938"/>
                </a:moveTo>
                <a:lnTo>
                  <a:pt x="75483" y="16816"/>
                </a:lnTo>
                <a:lnTo>
                  <a:pt x="75633" y="16711"/>
                </a:lnTo>
                <a:lnTo>
                  <a:pt x="75711" y="16800"/>
                </a:lnTo>
                <a:lnTo>
                  <a:pt x="75633" y="17011"/>
                </a:lnTo>
                <a:lnTo>
                  <a:pt x="75500" y="17016"/>
                </a:lnTo>
                <a:lnTo>
                  <a:pt x="75433" y="16938"/>
                </a:lnTo>
                <a:cubicBezTo>
                  <a:pt x="75433" y="16938"/>
                  <a:pt x="75433" y="16938"/>
                  <a:pt x="75433" y="16938"/>
                </a:cubicBezTo>
                <a:close/>
                <a:moveTo>
                  <a:pt x="78783" y="21883"/>
                </a:moveTo>
                <a:lnTo>
                  <a:pt x="78744" y="21444"/>
                </a:lnTo>
                <a:lnTo>
                  <a:pt x="78894" y="20983"/>
                </a:lnTo>
                <a:lnTo>
                  <a:pt x="79105" y="20738"/>
                </a:lnTo>
                <a:lnTo>
                  <a:pt x="79383" y="20750"/>
                </a:lnTo>
                <a:lnTo>
                  <a:pt x="79583" y="20705"/>
                </a:lnTo>
                <a:lnTo>
                  <a:pt x="79788" y="20783"/>
                </a:lnTo>
                <a:lnTo>
                  <a:pt x="79988" y="20738"/>
                </a:lnTo>
                <a:lnTo>
                  <a:pt x="80138" y="20783"/>
                </a:lnTo>
                <a:lnTo>
                  <a:pt x="80172" y="20944"/>
                </a:lnTo>
                <a:lnTo>
                  <a:pt x="80411" y="20977"/>
                </a:lnTo>
                <a:lnTo>
                  <a:pt x="80505" y="20888"/>
                </a:lnTo>
                <a:lnTo>
                  <a:pt x="80716" y="21016"/>
                </a:lnTo>
                <a:lnTo>
                  <a:pt x="80922" y="21050"/>
                </a:lnTo>
                <a:lnTo>
                  <a:pt x="81205" y="21416"/>
                </a:lnTo>
                <a:lnTo>
                  <a:pt x="81400" y="21533"/>
                </a:lnTo>
                <a:lnTo>
                  <a:pt x="81294" y="21650"/>
                </a:lnTo>
                <a:lnTo>
                  <a:pt x="81372" y="21788"/>
                </a:lnTo>
                <a:lnTo>
                  <a:pt x="81561" y="21788"/>
                </a:lnTo>
                <a:lnTo>
                  <a:pt x="81761" y="21672"/>
                </a:lnTo>
                <a:lnTo>
                  <a:pt x="81927" y="21916"/>
                </a:lnTo>
                <a:lnTo>
                  <a:pt x="82100" y="22066"/>
                </a:lnTo>
                <a:lnTo>
                  <a:pt x="82066" y="22250"/>
                </a:lnTo>
                <a:lnTo>
                  <a:pt x="82127" y="22388"/>
                </a:lnTo>
                <a:lnTo>
                  <a:pt x="82011" y="22511"/>
                </a:lnTo>
                <a:lnTo>
                  <a:pt x="81711" y="22422"/>
                </a:lnTo>
                <a:lnTo>
                  <a:pt x="81361" y="22766"/>
                </a:lnTo>
                <a:lnTo>
                  <a:pt x="81122" y="22827"/>
                </a:lnTo>
                <a:lnTo>
                  <a:pt x="80783" y="22594"/>
                </a:lnTo>
                <a:lnTo>
                  <a:pt x="80377" y="22583"/>
                </a:lnTo>
                <a:lnTo>
                  <a:pt x="80000" y="22294"/>
                </a:lnTo>
                <a:lnTo>
                  <a:pt x="79688" y="22294"/>
                </a:lnTo>
                <a:lnTo>
                  <a:pt x="79422" y="22144"/>
                </a:lnTo>
                <a:lnTo>
                  <a:pt x="79244" y="21883"/>
                </a:lnTo>
                <a:lnTo>
                  <a:pt x="78955" y="21916"/>
                </a:lnTo>
                <a:lnTo>
                  <a:pt x="78783" y="21883"/>
                </a:lnTo>
                <a:cubicBezTo>
                  <a:pt x="78783" y="21883"/>
                  <a:pt x="78783" y="21883"/>
                  <a:pt x="78783" y="21883"/>
                </a:cubicBezTo>
                <a:close/>
                <a:moveTo>
                  <a:pt x="82850" y="24200"/>
                </a:moveTo>
                <a:lnTo>
                  <a:pt x="82800" y="24372"/>
                </a:lnTo>
                <a:lnTo>
                  <a:pt x="82855" y="24627"/>
                </a:lnTo>
                <a:lnTo>
                  <a:pt x="83011" y="24727"/>
                </a:lnTo>
                <a:lnTo>
                  <a:pt x="83100" y="24622"/>
                </a:lnTo>
                <a:lnTo>
                  <a:pt x="83072" y="24455"/>
                </a:lnTo>
                <a:lnTo>
                  <a:pt x="82961" y="24372"/>
                </a:lnTo>
                <a:lnTo>
                  <a:pt x="82916" y="24166"/>
                </a:lnTo>
                <a:lnTo>
                  <a:pt x="82850" y="24200"/>
                </a:lnTo>
                <a:cubicBezTo>
                  <a:pt x="82850" y="24200"/>
                  <a:pt x="82850" y="24200"/>
                  <a:pt x="82850" y="24200"/>
                </a:cubicBezTo>
                <a:close/>
                <a:moveTo>
                  <a:pt x="83211" y="24077"/>
                </a:moveTo>
                <a:lnTo>
                  <a:pt x="83216" y="24327"/>
                </a:lnTo>
                <a:lnTo>
                  <a:pt x="83405" y="24538"/>
                </a:lnTo>
                <a:lnTo>
                  <a:pt x="83711" y="24544"/>
                </a:lnTo>
                <a:lnTo>
                  <a:pt x="84016" y="24411"/>
                </a:lnTo>
                <a:lnTo>
                  <a:pt x="84294" y="23905"/>
                </a:lnTo>
                <a:lnTo>
                  <a:pt x="84322" y="23727"/>
                </a:lnTo>
                <a:lnTo>
                  <a:pt x="84211" y="23611"/>
                </a:lnTo>
                <a:lnTo>
                  <a:pt x="84250" y="23483"/>
                </a:lnTo>
                <a:lnTo>
                  <a:pt x="84111" y="23266"/>
                </a:lnTo>
                <a:lnTo>
                  <a:pt x="83900" y="23250"/>
                </a:lnTo>
                <a:lnTo>
                  <a:pt x="83761" y="22938"/>
                </a:lnTo>
                <a:lnTo>
                  <a:pt x="83561" y="22933"/>
                </a:lnTo>
                <a:lnTo>
                  <a:pt x="83266" y="23161"/>
                </a:lnTo>
                <a:lnTo>
                  <a:pt x="83233" y="23472"/>
                </a:lnTo>
                <a:lnTo>
                  <a:pt x="83122" y="23766"/>
                </a:lnTo>
                <a:lnTo>
                  <a:pt x="83211" y="24077"/>
                </a:lnTo>
                <a:cubicBezTo>
                  <a:pt x="83211" y="24077"/>
                  <a:pt x="83211" y="24077"/>
                  <a:pt x="83211" y="24077"/>
                </a:cubicBezTo>
                <a:close/>
                <a:moveTo>
                  <a:pt x="82172" y="19566"/>
                </a:moveTo>
                <a:lnTo>
                  <a:pt x="82294" y="19544"/>
                </a:lnTo>
                <a:lnTo>
                  <a:pt x="82366" y="19316"/>
                </a:lnTo>
                <a:lnTo>
                  <a:pt x="82305" y="18816"/>
                </a:lnTo>
                <a:lnTo>
                  <a:pt x="82155" y="18822"/>
                </a:lnTo>
                <a:lnTo>
                  <a:pt x="82083" y="18983"/>
                </a:lnTo>
                <a:lnTo>
                  <a:pt x="82100" y="19327"/>
                </a:lnTo>
                <a:lnTo>
                  <a:pt x="82172" y="19566"/>
                </a:lnTo>
                <a:cubicBezTo>
                  <a:pt x="82172" y="19566"/>
                  <a:pt x="82172" y="19566"/>
                  <a:pt x="82172" y="19566"/>
                </a:cubicBezTo>
                <a:close/>
                <a:moveTo>
                  <a:pt x="79016" y="20016"/>
                </a:moveTo>
                <a:lnTo>
                  <a:pt x="79005" y="19700"/>
                </a:lnTo>
                <a:lnTo>
                  <a:pt x="79161" y="19472"/>
                </a:lnTo>
                <a:lnTo>
                  <a:pt x="79022" y="19311"/>
                </a:lnTo>
                <a:lnTo>
                  <a:pt x="79005" y="18966"/>
                </a:lnTo>
                <a:lnTo>
                  <a:pt x="78755" y="18805"/>
                </a:lnTo>
                <a:lnTo>
                  <a:pt x="78844" y="18611"/>
                </a:lnTo>
                <a:lnTo>
                  <a:pt x="78933" y="18400"/>
                </a:lnTo>
                <a:lnTo>
                  <a:pt x="79250" y="18444"/>
                </a:lnTo>
                <a:lnTo>
                  <a:pt x="79533" y="18688"/>
                </a:lnTo>
                <a:lnTo>
                  <a:pt x="79638" y="18700"/>
                </a:lnTo>
                <a:lnTo>
                  <a:pt x="79672" y="18455"/>
                </a:lnTo>
                <a:lnTo>
                  <a:pt x="79394" y="18000"/>
                </a:lnTo>
                <a:lnTo>
                  <a:pt x="79122" y="17833"/>
                </a:lnTo>
                <a:lnTo>
                  <a:pt x="79072" y="17672"/>
                </a:lnTo>
                <a:lnTo>
                  <a:pt x="79344" y="17655"/>
                </a:lnTo>
                <a:lnTo>
                  <a:pt x="79183" y="17366"/>
                </a:lnTo>
                <a:lnTo>
                  <a:pt x="79355" y="17088"/>
                </a:lnTo>
                <a:lnTo>
                  <a:pt x="79372" y="16616"/>
                </a:lnTo>
                <a:lnTo>
                  <a:pt x="79522" y="16222"/>
                </a:lnTo>
                <a:lnTo>
                  <a:pt x="79711" y="16244"/>
                </a:lnTo>
                <a:lnTo>
                  <a:pt x="79900" y="16100"/>
                </a:lnTo>
                <a:lnTo>
                  <a:pt x="79927" y="15672"/>
                </a:lnTo>
                <a:lnTo>
                  <a:pt x="80111" y="15472"/>
                </a:lnTo>
                <a:lnTo>
                  <a:pt x="80450" y="15161"/>
                </a:lnTo>
                <a:lnTo>
                  <a:pt x="80716" y="15166"/>
                </a:lnTo>
                <a:lnTo>
                  <a:pt x="81055" y="15633"/>
                </a:lnTo>
                <a:lnTo>
                  <a:pt x="81172" y="15961"/>
                </a:lnTo>
                <a:lnTo>
                  <a:pt x="81144" y="16188"/>
                </a:lnTo>
                <a:lnTo>
                  <a:pt x="81222" y="16383"/>
                </a:lnTo>
                <a:lnTo>
                  <a:pt x="81383" y="16444"/>
                </a:lnTo>
                <a:lnTo>
                  <a:pt x="81400" y="16766"/>
                </a:lnTo>
                <a:lnTo>
                  <a:pt x="81561" y="16855"/>
                </a:lnTo>
                <a:lnTo>
                  <a:pt x="81583" y="17016"/>
                </a:lnTo>
                <a:lnTo>
                  <a:pt x="81711" y="17350"/>
                </a:lnTo>
                <a:lnTo>
                  <a:pt x="81977" y="17377"/>
                </a:lnTo>
                <a:lnTo>
                  <a:pt x="81977" y="17516"/>
                </a:lnTo>
                <a:lnTo>
                  <a:pt x="82100" y="17777"/>
                </a:lnTo>
                <a:lnTo>
                  <a:pt x="82216" y="18344"/>
                </a:lnTo>
                <a:lnTo>
                  <a:pt x="81938" y="18572"/>
                </a:lnTo>
                <a:lnTo>
                  <a:pt x="81783" y="18744"/>
                </a:lnTo>
                <a:lnTo>
                  <a:pt x="81533" y="18733"/>
                </a:lnTo>
                <a:lnTo>
                  <a:pt x="81372" y="18816"/>
                </a:lnTo>
                <a:lnTo>
                  <a:pt x="81488" y="18944"/>
                </a:lnTo>
                <a:lnTo>
                  <a:pt x="81638" y="18955"/>
                </a:lnTo>
                <a:lnTo>
                  <a:pt x="81711" y="19416"/>
                </a:lnTo>
                <a:lnTo>
                  <a:pt x="81661" y="19700"/>
                </a:lnTo>
                <a:lnTo>
                  <a:pt x="81183" y="20038"/>
                </a:lnTo>
                <a:lnTo>
                  <a:pt x="81044" y="20188"/>
                </a:lnTo>
                <a:lnTo>
                  <a:pt x="80877" y="20155"/>
                </a:lnTo>
                <a:lnTo>
                  <a:pt x="80855" y="19922"/>
                </a:lnTo>
                <a:lnTo>
                  <a:pt x="80722" y="19816"/>
                </a:lnTo>
                <a:lnTo>
                  <a:pt x="80411" y="20061"/>
                </a:lnTo>
                <a:lnTo>
                  <a:pt x="80188" y="19955"/>
                </a:lnTo>
                <a:lnTo>
                  <a:pt x="79800" y="20083"/>
                </a:lnTo>
                <a:lnTo>
                  <a:pt x="79600" y="20061"/>
                </a:lnTo>
                <a:lnTo>
                  <a:pt x="79561" y="19727"/>
                </a:lnTo>
                <a:lnTo>
                  <a:pt x="79344" y="19705"/>
                </a:lnTo>
                <a:lnTo>
                  <a:pt x="79294" y="19911"/>
                </a:lnTo>
                <a:lnTo>
                  <a:pt x="79016" y="20016"/>
                </a:lnTo>
                <a:cubicBezTo>
                  <a:pt x="79016" y="20016"/>
                  <a:pt x="79016" y="20016"/>
                  <a:pt x="79016" y="20016"/>
                </a:cubicBezTo>
                <a:close/>
                <a:moveTo>
                  <a:pt x="82577" y="11105"/>
                </a:moveTo>
                <a:lnTo>
                  <a:pt x="82866" y="10783"/>
                </a:lnTo>
                <a:lnTo>
                  <a:pt x="83050" y="10377"/>
                </a:lnTo>
                <a:lnTo>
                  <a:pt x="83072" y="10155"/>
                </a:lnTo>
                <a:lnTo>
                  <a:pt x="83416" y="9877"/>
                </a:lnTo>
                <a:lnTo>
                  <a:pt x="83588" y="9483"/>
                </a:lnTo>
                <a:lnTo>
                  <a:pt x="83511" y="9283"/>
                </a:lnTo>
                <a:lnTo>
                  <a:pt x="83183" y="9261"/>
                </a:lnTo>
                <a:lnTo>
                  <a:pt x="82977" y="9177"/>
                </a:lnTo>
                <a:lnTo>
                  <a:pt x="83100" y="8877"/>
                </a:lnTo>
                <a:lnTo>
                  <a:pt x="82994" y="8894"/>
                </a:lnTo>
                <a:lnTo>
                  <a:pt x="82661" y="9200"/>
                </a:lnTo>
                <a:lnTo>
                  <a:pt x="82250" y="9344"/>
                </a:lnTo>
                <a:lnTo>
                  <a:pt x="82200" y="9572"/>
                </a:lnTo>
                <a:lnTo>
                  <a:pt x="82038" y="9738"/>
                </a:lnTo>
                <a:lnTo>
                  <a:pt x="82038" y="9966"/>
                </a:lnTo>
                <a:lnTo>
                  <a:pt x="82372" y="10077"/>
                </a:lnTo>
                <a:lnTo>
                  <a:pt x="82616" y="9983"/>
                </a:lnTo>
                <a:lnTo>
                  <a:pt x="82616" y="10250"/>
                </a:lnTo>
                <a:lnTo>
                  <a:pt x="82372" y="10505"/>
                </a:lnTo>
                <a:lnTo>
                  <a:pt x="82372" y="10733"/>
                </a:lnTo>
                <a:lnTo>
                  <a:pt x="82494" y="10866"/>
                </a:lnTo>
                <a:lnTo>
                  <a:pt x="82577" y="11105"/>
                </a:lnTo>
                <a:cubicBezTo>
                  <a:pt x="82577" y="11105"/>
                  <a:pt x="82577" y="11105"/>
                  <a:pt x="82577" y="11105"/>
                </a:cubicBezTo>
                <a:close/>
                <a:moveTo>
                  <a:pt x="82650" y="27561"/>
                </a:moveTo>
                <a:lnTo>
                  <a:pt x="82327" y="27444"/>
                </a:lnTo>
                <a:lnTo>
                  <a:pt x="82300" y="27150"/>
                </a:lnTo>
                <a:lnTo>
                  <a:pt x="82338" y="26605"/>
                </a:lnTo>
                <a:lnTo>
                  <a:pt x="82250" y="26455"/>
                </a:lnTo>
                <a:lnTo>
                  <a:pt x="82233" y="26127"/>
                </a:lnTo>
                <a:lnTo>
                  <a:pt x="82188" y="26055"/>
                </a:lnTo>
                <a:lnTo>
                  <a:pt x="82466" y="25927"/>
                </a:lnTo>
                <a:lnTo>
                  <a:pt x="82866" y="26122"/>
                </a:lnTo>
                <a:lnTo>
                  <a:pt x="82911" y="26461"/>
                </a:lnTo>
                <a:lnTo>
                  <a:pt x="82727" y="27050"/>
                </a:lnTo>
                <a:lnTo>
                  <a:pt x="82666" y="27216"/>
                </a:lnTo>
                <a:lnTo>
                  <a:pt x="82744" y="27322"/>
                </a:lnTo>
                <a:lnTo>
                  <a:pt x="82794" y="27555"/>
                </a:lnTo>
                <a:lnTo>
                  <a:pt x="82650" y="27561"/>
                </a:lnTo>
                <a:cubicBezTo>
                  <a:pt x="82650" y="27561"/>
                  <a:pt x="82650" y="27561"/>
                  <a:pt x="82650" y="27561"/>
                </a:cubicBezTo>
                <a:close/>
                <a:moveTo>
                  <a:pt x="90105" y="31138"/>
                </a:moveTo>
                <a:cubicBezTo>
                  <a:pt x="90100" y="31144"/>
                  <a:pt x="90222" y="31288"/>
                  <a:pt x="90222" y="31288"/>
                </a:cubicBezTo>
                <a:lnTo>
                  <a:pt x="90361" y="31311"/>
                </a:lnTo>
                <a:lnTo>
                  <a:pt x="90455" y="31122"/>
                </a:lnTo>
                <a:lnTo>
                  <a:pt x="90372" y="31005"/>
                </a:lnTo>
                <a:lnTo>
                  <a:pt x="90105" y="31138"/>
                </a:lnTo>
                <a:cubicBezTo>
                  <a:pt x="90105" y="31138"/>
                  <a:pt x="90105" y="31138"/>
                  <a:pt x="90105" y="31138"/>
                </a:cubicBezTo>
                <a:close/>
                <a:moveTo>
                  <a:pt x="91466" y="32544"/>
                </a:moveTo>
                <a:lnTo>
                  <a:pt x="91444" y="32194"/>
                </a:lnTo>
                <a:lnTo>
                  <a:pt x="91577" y="32105"/>
                </a:lnTo>
                <a:lnTo>
                  <a:pt x="91750" y="31838"/>
                </a:lnTo>
                <a:lnTo>
                  <a:pt x="92366" y="31411"/>
                </a:lnTo>
                <a:lnTo>
                  <a:pt x="92611" y="31355"/>
                </a:lnTo>
                <a:lnTo>
                  <a:pt x="92450" y="31655"/>
                </a:lnTo>
                <a:lnTo>
                  <a:pt x="92061" y="31988"/>
                </a:lnTo>
                <a:lnTo>
                  <a:pt x="91972" y="32216"/>
                </a:lnTo>
                <a:lnTo>
                  <a:pt x="92077" y="32394"/>
                </a:lnTo>
                <a:lnTo>
                  <a:pt x="92044" y="32550"/>
                </a:lnTo>
                <a:lnTo>
                  <a:pt x="91905" y="32516"/>
                </a:lnTo>
                <a:lnTo>
                  <a:pt x="91800" y="32327"/>
                </a:lnTo>
                <a:lnTo>
                  <a:pt x="91677" y="32416"/>
                </a:lnTo>
                <a:lnTo>
                  <a:pt x="91583" y="32561"/>
                </a:lnTo>
                <a:lnTo>
                  <a:pt x="91466" y="32544"/>
                </a:lnTo>
                <a:cubicBezTo>
                  <a:pt x="91466" y="32544"/>
                  <a:pt x="91466" y="32544"/>
                  <a:pt x="91466" y="32544"/>
                </a:cubicBezTo>
                <a:close/>
                <a:moveTo>
                  <a:pt x="99094" y="64338"/>
                </a:moveTo>
                <a:lnTo>
                  <a:pt x="99122" y="64055"/>
                </a:lnTo>
                <a:lnTo>
                  <a:pt x="99322" y="63933"/>
                </a:lnTo>
                <a:lnTo>
                  <a:pt x="99416" y="63855"/>
                </a:lnTo>
                <a:lnTo>
                  <a:pt x="99544" y="63938"/>
                </a:lnTo>
                <a:lnTo>
                  <a:pt x="99394" y="64216"/>
                </a:lnTo>
                <a:lnTo>
                  <a:pt x="99205" y="64277"/>
                </a:lnTo>
                <a:cubicBezTo>
                  <a:pt x="99205" y="64277"/>
                  <a:pt x="99094" y="64355"/>
                  <a:pt x="99094" y="64338"/>
                </a:cubicBezTo>
                <a:cubicBezTo>
                  <a:pt x="99094" y="64338"/>
                  <a:pt x="99094" y="64338"/>
                  <a:pt x="99094" y="64338"/>
                </a:cubicBezTo>
                <a:close/>
                <a:moveTo>
                  <a:pt x="98027" y="62933"/>
                </a:moveTo>
                <a:lnTo>
                  <a:pt x="97955" y="62583"/>
                </a:lnTo>
                <a:lnTo>
                  <a:pt x="98127" y="62388"/>
                </a:lnTo>
                <a:lnTo>
                  <a:pt x="98294" y="62550"/>
                </a:lnTo>
                <a:lnTo>
                  <a:pt x="98311" y="62855"/>
                </a:lnTo>
                <a:lnTo>
                  <a:pt x="98166" y="62927"/>
                </a:lnTo>
                <a:lnTo>
                  <a:pt x="98027" y="62933"/>
                </a:lnTo>
                <a:cubicBezTo>
                  <a:pt x="98027" y="62933"/>
                  <a:pt x="98027" y="62933"/>
                  <a:pt x="98027" y="62933"/>
                </a:cubicBezTo>
                <a:close/>
                <a:moveTo>
                  <a:pt x="95883" y="60644"/>
                </a:moveTo>
                <a:lnTo>
                  <a:pt x="96144" y="60822"/>
                </a:lnTo>
                <a:lnTo>
                  <a:pt x="96250" y="60738"/>
                </a:lnTo>
                <a:lnTo>
                  <a:pt x="96194" y="60561"/>
                </a:lnTo>
                <a:lnTo>
                  <a:pt x="96044" y="60555"/>
                </a:lnTo>
                <a:cubicBezTo>
                  <a:pt x="96044" y="60555"/>
                  <a:pt x="95877" y="60638"/>
                  <a:pt x="95883" y="60644"/>
                </a:cubicBezTo>
                <a:cubicBezTo>
                  <a:pt x="95883" y="60644"/>
                  <a:pt x="95883" y="60644"/>
                  <a:pt x="95883" y="60644"/>
                </a:cubicBezTo>
                <a:close/>
                <a:moveTo>
                  <a:pt x="94755" y="59305"/>
                </a:moveTo>
                <a:lnTo>
                  <a:pt x="94922" y="59433"/>
                </a:lnTo>
                <a:lnTo>
                  <a:pt x="95066" y="59372"/>
                </a:lnTo>
                <a:lnTo>
                  <a:pt x="94944" y="59283"/>
                </a:lnTo>
                <a:lnTo>
                  <a:pt x="94755" y="59305"/>
                </a:lnTo>
                <a:cubicBezTo>
                  <a:pt x="94755" y="59305"/>
                  <a:pt x="94755" y="59305"/>
                  <a:pt x="94755" y="59305"/>
                </a:cubicBezTo>
                <a:close/>
                <a:moveTo>
                  <a:pt x="95566" y="56227"/>
                </a:moveTo>
                <a:lnTo>
                  <a:pt x="95572" y="56044"/>
                </a:lnTo>
                <a:lnTo>
                  <a:pt x="95855" y="55994"/>
                </a:lnTo>
                <a:lnTo>
                  <a:pt x="95950" y="55905"/>
                </a:lnTo>
                <a:lnTo>
                  <a:pt x="96033" y="56044"/>
                </a:lnTo>
                <a:lnTo>
                  <a:pt x="95816" y="56316"/>
                </a:lnTo>
                <a:lnTo>
                  <a:pt x="95633" y="56333"/>
                </a:lnTo>
                <a:lnTo>
                  <a:pt x="95566" y="56227"/>
                </a:lnTo>
                <a:cubicBezTo>
                  <a:pt x="95566" y="56227"/>
                  <a:pt x="95566" y="56227"/>
                  <a:pt x="95566" y="56227"/>
                </a:cubicBezTo>
                <a:close/>
                <a:moveTo>
                  <a:pt x="96077" y="56322"/>
                </a:moveTo>
                <a:lnTo>
                  <a:pt x="96216" y="56155"/>
                </a:lnTo>
                <a:lnTo>
                  <a:pt x="96433" y="56233"/>
                </a:lnTo>
                <a:lnTo>
                  <a:pt x="96288" y="56400"/>
                </a:lnTo>
                <a:lnTo>
                  <a:pt x="96127" y="56400"/>
                </a:lnTo>
                <a:lnTo>
                  <a:pt x="96077" y="56322"/>
                </a:lnTo>
                <a:cubicBezTo>
                  <a:pt x="96077" y="56322"/>
                  <a:pt x="96077" y="56322"/>
                  <a:pt x="96077" y="56322"/>
                </a:cubicBezTo>
                <a:close/>
                <a:moveTo>
                  <a:pt x="91900" y="49700"/>
                </a:moveTo>
                <a:lnTo>
                  <a:pt x="91800" y="49466"/>
                </a:lnTo>
                <a:lnTo>
                  <a:pt x="91861" y="49333"/>
                </a:lnTo>
                <a:lnTo>
                  <a:pt x="91838" y="49044"/>
                </a:lnTo>
                <a:lnTo>
                  <a:pt x="91966" y="48927"/>
                </a:lnTo>
                <a:lnTo>
                  <a:pt x="92066" y="49133"/>
                </a:lnTo>
                <a:lnTo>
                  <a:pt x="92155" y="49105"/>
                </a:lnTo>
                <a:lnTo>
                  <a:pt x="92300" y="49211"/>
                </a:lnTo>
                <a:lnTo>
                  <a:pt x="92094" y="49377"/>
                </a:lnTo>
                <a:lnTo>
                  <a:pt x="91988" y="49644"/>
                </a:lnTo>
                <a:lnTo>
                  <a:pt x="91900" y="49700"/>
                </a:lnTo>
                <a:cubicBezTo>
                  <a:pt x="91900" y="49700"/>
                  <a:pt x="91900" y="49700"/>
                  <a:pt x="91900" y="49700"/>
                </a:cubicBezTo>
                <a:close/>
                <a:moveTo>
                  <a:pt x="92366" y="48933"/>
                </a:moveTo>
                <a:lnTo>
                  <a:pt x="92305" y="48766"/>
                </a:lnTo>
                <a:lnTo>
                  <a:pt x="92305" y="48561"/>
                </a:lnTo>
                <a:lnTo>
                  <a:pt x="92450" y="48466"/>
                </a:lnTo>
                <a:lnTo>
                  <a:pt x="92555" y="48661"/>
                </a:lnTo>
                <a:lnTo>
                  <a:pt x="92483" y="48900"/>
                </a:lnTo>
                <a:lnTo>
                  <a:pt x="92366" y="48933"/>
                </a:lnTo>
                <a:cubicBezTo>
                  <a:pt x="92366" y="48933"/>
                  <a:pt x="92366" y="48933"/>
                  <a:pt x="92366" y="48933"/>
                </a:cubicBezTo>
                <a:close/>
                <a:moveTo>
                  <a:pt x="91983" y="48677"/>
                </a:moveTo>
                <a:lnTo>
                  <a:pt x="91966" y="48461"/>
                </a:lnTo>
                <a:lnTo>
                  <a:pt x="92066" y="48344"/>
                </a:lnTo>
                <a:lnTo>
                  <a:pt x="92077" y="48627"/>
                </a:lnTo>
                <a:lnTo>
                  <a:pt x="91983" y="48677"/>
                </a:lnTo>
                <a:cubicBezTo>
                  <a:pt x="91983" y="48677"/>
                  <a:pt x="91983" y="48677"/>
                  <a:pt x="91983" y="48677"/>
                </a:cubicBezTo>
                <a:close/>
                <a:moveTo>
                  <a:pt x="94166" y="70905"/>
                </a:moveTo>
                <a:lnTo>
                  <a:pt x="94355" y="70594"/>
                </a:lnTo>
                <a:lnTo>
                  <a:pt x="94566" y="70488"/>
                </a:lnTo>
                <a:lnTo>
                  <a:pt x="94600" y="70655"/>
                </a:lnTo>
                <a:lnTo>
                  <a:pt x="94400" y="70822"/>
                </a:lnTo>
                <a:lnTo>
                  <a:pt x="94300" y="70950"/>
                </a:lnTo>
                <a:lnTo>
                  <a:pt x="94166" y="70905"/>
                </a:lnTo>
                <a:cubicBezTo>
                  <a:pt x="94166" y="70905"/>
                  <a:pt x="94166" y="70905"/>
                  <a:pt x="94166" y="70905"/>
                </a:cubicBezTo>
                <a:close/>
                <a:moveTo>
                  <a:pt x="94594" y="71844"/>
                </a:moveTo>
                <a:lnTo>
                  <a:pt x="94505" y="71711"/>
                </a:lnTo>
                <a:lnTo>
                  <a:pt x="94616" y="71588"/>
                </a:lnTo>
                <a:lnTo>
                  <a:pt x="94694" y="71672"/>
                </a:lnTo>
                <a:lnTo>
                  <a:pt x="94683" y="71866"/>
                </a:lnTo>
                <a:lnTo>
                  <a:pt x="94594" y="71844"/>
                </a:lnTo>
                <a:cubicBezTo>
                  <a:pt x="94594" y="71844"/>
                  <a:pt x="94594" y="71844"/>
                  <a:pt x="94594" y="71844"/>
                </a:cubicBezTo>
                <a:close/>
                <a:moveTo>
                  <a:pt x="94838" y="73444"/>
                </a:moveTo>
                <a:lnTo>
                  <a:pt x="94794" y="73916"/>
                </a:lnTo>
                <a:lnTo>
                  <a:pt x="94716" y="74244"/>
                </a:lnTo>
                <a:lnTo>
                  <a:pt x="94838" y="74483"/>
                </a:lnTo>
                <a:lnTo>
                  <a:pt x="94922" y="74372"/>
                </a:lnTo>
                <a:lnTo>
                  <a:pt x="94883" y="74166"/>
                </a:lnTo>
                <a:lnTo>
                  <a:pt x="94977" y="73827"/>
                </a:lnTo>
                <a:lnTo>
                  <a:pt x="94933" y="73533"/>
                </a:lnTo>
                <a:lnTo>
                  <a:pt x="94838" y="73444"/>
                </a:lnTo>
                <a:cubicBezTo>
                  <a:pt x="94838" y="73444"/>
                  <a:pt x="94838" y="73444"/>
                  <a:pt x="94838" y="73444"/>
                </a:cubicBezTo>
                <a:close/>
                <a:moveTo>
                  <a:pt x="87383" y="29244"/>
                </a:moveTo>
                <a:lnTo>
                  <a:pt x="87327" y="29094"/>
                </a:lnTo>
                <a:lnTo>
                  <a:pt x="87333" y="28850"/>
                </a:lnTo>
                <a:lnTo>
                  <a:pt x="87233" y="28477"/>
                </a:lnTo>
                <a:lnTo>
                  <a:pt x="87161" y="28388"/>
                </a:lnTo>
                <a:lnTo>
                  <a:pt x="87077" y="28483"/>
                </a:lnTo>
                <a:lnTo>
                  <a:pt x="86972" y="28833"/>
                </a:lnTo>
                <a:lnTo>
                  <a:pt x="87044" y="29316"/>
                </a:lnTo>
                <a:lnTo>
                  <a:pt x="87227" y="29655"/>
                </a:lnTo>
                <a:lnTo>
                  <a:pt x="87155" y="29872"/>
                </a:lnTo>
                <a:lnTo>
                  <a:pt x="87038" y="29883"/>
                </a:lnTo>
                <a:lnTo>
                  <a:pt x="86833" y="29788"/>
                </a:lnTo>
                <a:lnTo>
                  <a:pt x="86322" y="29766"/>
                </a:lnTo>
                <a:lnTo>
                  <a:pt x="86294" y="29538"/>
                </a:lnTo>
                <a:lnTo>
                  <a:pt x="86172" y="29505"/>
                </a:lnTo>
                <a:lnTo>
                  <a:pt x="85772" y="29222"/>
                </a:lnTo>
                <a:lnTo>
                  <a:pt x="85600" y="29227"/>
                </a:lnTo>
                <a:lnTo>
                  <a:pt x="85544" y="29127"/>
                </a:lnTo>
                <a:lnTo>
                  <a:pt x="85433" y="29038"/>
                </a:lnTo>
                <a:lnTo>
                  <a:pt x="85294" y="29033"/>
                </a:lnTo>
                <a:lnTo>
                  <a:pt x="85261" y="28877"/>
                </a:lnTo>
                <a:lnTo>
                  <a:pt x="85405" y="28644"/>
                </a:lnTo>
                <a:lnTo>
                  <a:pt x="85522" y="28622"/>
                </a:lnTo>
                <a:lnTo>
                  <a:pt x="85655" y="28372"/>
                </a:lnTo>
                <a:lnTo>
                  <a:pt x="85638" y="28172"/>
                </a:lnTo>
                <a:lnTo>
                  <a:pt x="85444" y="27783"/>
                </a:lnTo>
                <a:lnTo>
                  <a:pt x="85338" y="27688"/>
                </a:lnTo>
                <a:lnTo>
                  <a:pt x="85344" y="27911"/>
                </a:lnTo>
                <a:lnTo>
                  <a:pt x="85466" y="28033"/>
                </a:lnTo>
                <a:lnTo>
                  <a:pt x="85483" y="28266"/>
                </a:lnTo>
                <a:lnTo>
                  <a:pt x="85400" y="28427"/>
                </a:lnTo>
                <a:lnTo>
                  <a:pt x="85183" y="28416"/>
                </a:lnTo>
                <a:lnTo>
                  <a:pt x="85105" y="28505"/>
                </a:lnTo>
                <a:lnTo>
                  <a:pt x="85144" y="28561"/>
                </a:lnTo>
                <a:lnTo>
                  <a:pt x="85177" y="28755"/>
                </a:lnTo>
                <a:lnTo>
                  <a:pt x="85016" y="28944"/>
                </a:lnTo>
                <a:lnTo>
                  <a:pt x="84883" y="28916"/>
                </a:lnTo>
                <a:lnTo>
                  <a:pt x="84705" y="28611"/>
                </a:lnTo>
                <a:lnTo>
                  <a:pt x="84711" y="28433"/>
                </a:lnTo>
                <a:lnTo>
                  <a:pt x="84661" y="28250"/>
                </a:lnTo>
                <a:lnTo>
                  <a:pt x="84800" y="27894"/>
                </a:lnTo>
                <a:lnTo>
                  <a:pt x="84750" y="27761"/>
                </a:lnTo>
                <a:lnTo>
                  <a:pt x="84772" y="27572"/>
                </a:lnTo>
                <a:lnTo>
                  <a:pt x="84644" y="27711"/>
                </a:lnTo>
                <a:lnTo>
                  <a:pt x="84572" y="27961"/>
                </a:lnTo>
                <a:lnTo>
                  <a:pt x="84444" y="28205"/>
                </a:lnTo>
                <a:lnTo>
                  <a:pt x="84472" y="28322"/>
                </a:lnTo>
                <a:lnTo>
                  <a:pt x="84438" y="28555"/>
                </a:lnTo>
                <a:lnTo>
                  <a:pt x="84166" y="28533"/>
                </a:lnTo>
                <a:lnTo>
                  <a:pt x="84000" y="28383"/>
                </a:lnTo>
                <a:lnTo>
                  <a:pt x="83844" y="28372"/>
                </a:lnTo>
                <a:lnTo>
                  <a:pt x="83772" y="28238"/>
                </a:lnTo>
                <a:lnTo>
                  <a:pt x="83883" y="27988"/>
                </a:lnTo>
                <a:lnTo>
                  <a:pt x="83922" y="27644"/>
                </a:lnTo>
                <a:lnTo>
                  <a:pt x="84000" y="27538"/>
                </a:lnTo>
                <a:lnTo>
                  <a:pt x="84005" y="27277"/>
                </a:lnTo>
                <a:lnTo>
                  <a:pt x="84288" y="26694"/>
                </a:lnTo>
                <a:lnTo>
                  <a:pt x="84111" y="26811"/>
                </a:lnTo>
                <a:lnTo>
                  <a:pt x="83922" y="26900"/>
                </a:lnTo>
                <a:lnTo>
                  <a:pt x="83794" y="27483"/>
                </a:lnTo>
                <a:lnTo>
                  <a:pt x="83777" y="27883"/>
                </a:lnTo>
                <a:lnTo>
                  <a:pt x="83600" y="28105"/>
                </a:lnTo>
                <a:lnTo>
                  <a:pt x="83505" y="28022"/>
                </a:lnTo>
                <a:lnTo>
                  <a:pt x="83644" y="27755"/>
                </a:lnTo>
                <a:lnTo>
                  <a:pt x="83655" y="27677"/>
                </a:lnTo>
                <a:lnTo>
                  <a:pt x="83577" y="27655"/>
                </a:lnTo>
                <a:lnTo>
                  <a:pt x="83416" y="28050"/>
                </a:lnTo>
                <a:lnTo>
                  <a:pt x="83111" y="28050"/>
                </a:lnTo>
                <a:lnTo>
                  <a:pt x="83033" y="27866"/>
                </a:lnTo>
                <a:lnTo>
                  <a:pt x="83044" y="27505"/>
                </a:lnTo>
                <a:lnTo>
                  <a:pt x="82966" y="27344"/>
                </a:lnTo>
                <a:lnTo>
                  <a:pt x="83016" y="27138"/>
                </a:lnTo>
                <a:lnTo>
                  <a:pt x="83322" y="26933"/>
                </a:lnTo>
                <a:lnTo>
                  <a:pt x="83388" y="26722"/>
                </a:lnTo>
                <a:lnTo>
                  <a:pt x="83366" y="26577"/>
                </a:lnTo>
                <a:lnTo>
                  <a:pt x="83450" y="26338"/>
                </a:lnTo>
                <a:lnTo>
                  <a:pt x="83650" y="26127"/>
                </a:lnTo>
                <a:lnTo>
                  <a:pt x="83844" y="26083"/>
                </a:lnTo>
                <a:lnTo>
                  <a:pt x="83977" y="25966"/>
                </a:lnTo>
                <a:lnTo>
                  <a:pt x="84366" y="25938"/>
                </a:lnTo>
                <a:lnTo>
                  <a:pt x="84505" y="25733"/>
                </a:lnTo>
                <a:lnTo>
                  <a:pt x="84750" y="25638"/>
                </a:lnTo>
                <a:lnTo>
                  <a:pt x="84927" y="25577"/>
                </a:lnTo>
                <a:lnTo>
                  <a:pt x="84933" y="25405"/>
                </a:lnTo>
                <a:lnTo>
                  <a:pt x="85050" y="25283"/>
                </a:lnTo>
                <a:lnTo>
                  <a:pt x="85294" y="25272"/>
                </a:lnTo>
                <a:lnTo>
                  <a:pt x="85650" y="25438"/>
                </a:lnTo>
                <a:lnTo>
                  <a:pt x="86083" y="25461"/>
                </a:lnTo>
                <a:lnTo>
                  <a:pt x="86261" y="25338"/>
                </a:lnTo>
                <a:lnTo>
                  <a:pt x="86472" y="25400"/>
                </a:lnTo>
                <a:lnTo>
                  <a:pt x="86583" y="25688"/>
                </a:lnTo>
                <a:lnTo>
                  <a:pt x="86783" y="25677"/>
                </a:lnTo>
                <a:lnTo>
                  <a:pt x="86805" y="25511"/>
                </a:lnTo>
                <a:lnTo>
                  <a:pt x="86972" y="25488"/>
                </a:lnTo>
                <a:lnTo>
                  <a:pt x="87233" y="25716"/>
                </a:lnTo>
                <a:lnTo>
                  <a:pt x="87350" y="25644"/>
                </a:lnTo>
                <a:lnTo>
                  <a:pt x="87594" y="25672"/>
                </a:lnTo>
                <a:lnTo>
                  <a:pt x="87711" y="25538"/>
                </a:lnTo>
                <a:lnTo>
                  <a:pt x="87600" y="25433"/>
                </a:lnTo>
                <a:lnTo>
                  <a:pt x="87405" y="25483"/>
                </a:lnTo>
                <a:lnTo>
                  <a:pt x="87238" y="25300"/>
                </a:lnTo>
                <a:lnTo>
                  <a:pt x="87100" y="25283"/>
                </a:lnTo>
                <a:lnTo>
                  <a:pt x="87127" y="25172"/>
                </a:lnTo>
                <a:lnTo>
                  <a:pt x="87300" y="25044"/>
                </a:lnTo>
                <a:lnTo>
                  <a:pt x="87322" y="24888"/>
                </a:lnTo>
                <a:lnTo>
                  <a:pt x="87105" y="24800"/>
                </a:lnTo>
                <a:lnTo>
                  <a:pt x="87150" y="24722"/>
                </a:lnTo>
                <a:lnTo>
                  <a:pt x="87416" y="24733"/>
                </a:lnTo>
                <a:lnTo>
                  <a:pt x="87483" y="24650"/>
                </a:lnTo>
                <a:lnTo>
                  <a:pt x="87183" y="24527"/>
                </a:lnTo>
                <a:lnTo>
                  <a:pt x="87122" y="24622"/>
                </a:lnTo>
                <a:lnTo>
                  <a:pt x="86933" y="24650"/>
                </a:lnTo>
                <a:lnTo>
                  <a:pt x="86772" y="24394"/>
                </a:lnTo>
                <a:lnTo>
                  <a:pt x="86822" y="24227"/>
                </a:lnTo>
                <a:lnTo>
                  <a:pt x="87055" y="24027"/>
                </a:lnTo>
                <a:lnTo>
                  <a:pt x="87066" y="23866"/>
                </a:lnTo>
                <a:lnTo>
                  <a:pt x="86944" y="23861"/>
                </a:lnTo>
                <a:lnTo>
                  <a:pt x="86844" y="23638"/>
                </a:lnTo>
                <a:lnTo>
                  <a:pt x="86855" y="23138"/>
                </a:lnTo>
                <a:lnTo>
                  <a:pt x="86933" y="23038"/>
                </a:lnTo>
                <a:lnTo>
                  <a:pt x="86872" y="22777"/>
                </a:lnTo>
                <a:lnTo>
                  <a:pt x="86900" y="22522"/>
                </a:lnTo>
                <a:lnTo>
                  <a:pt x="87111" y="22500"/>
                </a:lnTo>
                <a:lnTo>
                  <a:pt x="87355" y="22411"/>
                </a:lnTo>
                <a:lnTo>
                  <a:pt x="87650" y="22422"/>
                </a:lnTo>
                <a:lnTo>
                  <a:pt x="87838" y="22377"/>
                </a:lnTo>
                <a:lnTo>
                  <a:pt x="88116" y="22488"/>
                </a:lnTo>
                <a:lnTo>
                  <a:pt x="88344" y="22488"/>
                </a:lnTo>
                <a:lnTo>
                  <a:pt x="88611" y="22861"/>
                </a:lnTo>
                <a:lnTo>
                  <a:pt x="88744" y="23450"/>
                </a:lnTo>
                <a:lnTo>
                  <a:pt x="88750" y="24288"/>
                </a:lnTo>
                <a:lnTo>
                  <a:pt x="88644" y="24672"/>
                </a:lnTo>
                <a:lnTo>
                  <a:pt x="88766" y="24805"/>
                </a:lnTo>
                <a:lnTo>
                  <a:pt x="88933" y="24705"/>
                </a:lnTo>
                <a:lnTo>
                  <a:pt x="89433" y="24994"/>
                </a:lnTo>
                <a:lnTo>
                  <a:pt x="89611" y="25350"/>
                </a:lnTo>
                <a:lnTo>
                  <a:pt x="89777" y="25405"/>
                </a:lnTo>
                <a:lnTo>
                  <a:pt x="89777" y="25211"/>
                </a:lnTo>
                <a:lnTo>
                  <a:pt x="90350" y="25200"/>
                </a:lnTo>
                <a:lnTo>
                  <a:pt x="90705" y="25555"/>
                </a:lnTo>
                <a:lnTo>
                  <a:pt x="90833" y="25438"/>
                </a:lnTo>
                <a:lnTo>
                  <a:pt x="90677" y="25266"/>
                </a:lnTo>
                <a:lnTo>
                  <a:pt x="90883" y="25072"/>
                </a:lnTo>
                <a:lnTo>
                  <a:pt x="91294" y="24872"/>
                </a:lnTo>
                <a:lnTo>
                  <a:pt x="91572" y="24438"/>
                </a:lnTo>
                <a:lnTo>
                  <a:pt x="92088" y="24094"/>
                </a:lnTo>
                <a:lnTo>
                  <a:pt x="92544" y="23572"/>
                </a:lnTo>
                <a:lnTo>
                  <a:pt x="92566" y="23294"/>
                </a:lnTo>
                <a:lnTo>
                  <a:pt x="92755" y="23116"/>
                </a:lnTo>
                <a:lnTo>
                  <a:pt x="92555" y="23111"/>
                </a:lnTo>
                <a:lnTo>
                  <a:pt x="92388" y="23294"/>
                </a:lnTo>
                <a:lnTo>
                  <a:pt x="92366" y="23527"/>
                </a:lnTo>
                <a:lnTo>
                  <a:pt x="91922" y="24033"/>
                </a:lnTo>
                <a:lnTo>
                  <a:pt x="91616" y="24227"/>
                </a:lnTo>
                <a:lnTo>
                  <a:pt x="91616" y="24327"/>
                </a:lnTo>
                <a:lnTo>
                  <a:pt x="91211" y="24705"/>
                </a:lnTo>
                <a:lnTo>
                  <a:pt x="90744" y="24894"/>
                </a:lnTo>
                <a:lnTo>
                  <a:pt x="90583" y="24772"/>
                </a:lnTo>
                <a:lnTo>
                  <a:pt x="90427" y="24766"/>
                </a:lnTo>
                <a:lnTo>
                  <a:pt x="90394" y="24850"/>
                </a:lnTo>
                <a:lnTo>
                  <a:pt x="90083" y="24850"/>
                </a:lnTo>
                <a:lnTo>
                  <a:pt x="89716" y="24627"/>
                </a:lnTo>
                <a:lnTo>
                  <a:pt x="89744" y="24450"/>
                </a:lnTo>
                <a:lnTo>
                  <a:pt x="89955" y="24250"/>
                </a:lnTo>
                <a:lnTo>
                  <a:pt x="90211" y="24066"/>
                </a:lnTo>
                <a:lnTo>
                  <a:pt x="90238" y="23800"/>
                </a:lnTo>
                <a:lnTo>
                  <a:pt x="89938" y="24038"/>
                </a:lnTo>
                <a:lnTo>
                  <a:pt x="89833" y="24227"/>
                </a:lnTo>
                <a:lnTo>
                  <a:pt x="89611" y="24216"/>
                </a:lnTo>
                <a:lnTo>
                  <a:pt x="89450" y="23861"/>
                </a:lnTo>
                <a:lnTo>
                  <a:pt x="89450" y="23727"/>
                </a:lnTo>
                <a:lnTo>
                  <a:pt x="89616" y="23700"/>
                </a:lnTo>
                <a:lnTo>
                  <a:pt x="89850" y="23577"/>
                </a:lnTo>
                <a:lnTo>
                  <a:pt x="89883" y="23472"/>
                </a:lnTo>
                <a:lnTo>
                  <a:pt x="89650" y="23461"/>
                </a:lnTo>
                <a:lnTo>
                  <a:pt x="89650" y="23327"/>
                </a:lnTo>
                <a:lnTo>
                  <a:pt x="89788" y="23216"/>
                </a:lnTo>
                <a:lnTo>
                  <a:pt x="89988" y="23305"/>
                </a:lnTo>
                <a:lnTo>
                  <a:pt x="90177" y="23277"/>
                </a:lnTo>
                <a:lnTo>
                  <a:pt x="90205" y="23111"/>
                </a:lnTo>
                <a:lnTo>
                  <a:pt x="89977" y="23111"/>
                </a:lnTo>
                <a:lnTo>
                  <a:pt x="89822" y="23000"/>
                </a:lnTo>
                <a:lnTo>
                  <a:pt x="89716" y="23150"/>
                </a:lnTo>
                <a:lnTo>
                  <a:pt x="89505" y="23133"/>
                </a:lnTo>
                <a:lnTo>
                  <a:pt x="89400" y="22916"/>
                </a:lnTo>
                <a:lnTo>
                  <a:pt x="89488" y="22755"/>
                </a:lnTo>
                <a:lnTo>
                  <a:pt x="89716" y="22694"/>
                </a:lnTo>
                <a:lnTo>
                  <a:pt x="89888" y="22561"/>
                </a:lnTo>
                <a:lnTo>
                  <a:pt x="90166" y="22583"/>
                </a:lnTo>
                <a:lnTo>
                  <a:pt x="90444" y="22700"/>
                </a:lnTo>
                <a:lnTo>
                  <a:pt x="90655" y="22561"/>
                </a:lnTo>
                <a:lnTo>
                  <a:pt x="90350" y="22561"/>
                </a:lnTo>
                <a:lnTo>
                  <a:pt x="90294" y="22400"/>
                </a:lnTo>
                <a:lnTo>
                  <a:pt x="90533" y="22133"/>
                </a:lnTo>
                <a:lnTo>
                  <a:pt x="90733" y="22122"/>
                </a:lnTo>
                <a:lnTo>
                  <a:pt x="90827" y="21994"/>
                </a:lnTo>
                <a:lnTo>
                  <a:pt x="90616" y="21994"/>
                </a:lnTo>
                <a:lnTo>
                  <a:pt x="90605" y="21844"/>
                </a:lnTo>
                <a:lnTo>
                  <a:pt x="90772" y="21566"/>
                </a:lnTo>
                <a:lnTo>
                  <a:pt x="91016" y="21522"/>
                </a:lnTo>
                <a:lnTo>
                  <a:pt x="90905" y="21283"/>
                </a:lnTo>
                <a:lnTo>
                  <a:pt x="91238" y="20738"/>
                </a:lnTo>
                <a:lnTo>
                  <a:pt x="91472" y="20588"/>
                </a:lnTo>
                <a:lnTo>
                  <a:pt x="91533" y="20394"/>
                </a:lnTo>
                <a:lnTo>
                  <a:pt x="91294" y="20438"/>
                </a:lnTo>
                <a:lnTo>
                  <a:pt x="90911" y="20944"/>
                </a:lnTo>
                <a:lnTo>
                  <a:pt x="90616" y="21555"/>
                </a:lnTo>
                <a:lnTo>
                  <a:pt x="90211" y="21905"/>
                </a:lnTo>
                <a:lnTo>
                  <a:pt x="89877" y="22272"/>
                </a:lnTo>
                <a:lnTo>
                  <a:pt x="89661" y="22200"/>
                </a:lnTo>
                <a:lnTo>
                  <a:pt x="89250" y="22205"/>
                </a:lnTo>
                <a:lnTo>
                  <a:pt x="89244" y="22016"/>
                </a:lnTo>
                <a:lnTo>
                  <a:pt x="89450" y="21694"/>
                </a:lnTo>
                <a:lnTo>
                  <a:pt x="89738" y="21555"/>
                </a:lnTo>
                <a:lnTo>
                  <a:pt x="89738" y="21266"/>
                </a:lnTo>
                <a:lnTo>
                  <a:pt x="89333" y="21583"/>
                </a:lnTo>
                <a:lnTo>
                  <a:pt x="88972" y="21544"/>
                </a:lnTo>
                <a:lnTo>
                  <a:pt x="88983" y="21755"/>
                </a:lnTo>
                <a:lnTo>
                  <a:pt x="88750" y="21927"/>
                </a:lnTo>
                <a:lnTo>
                  <a:pt x="88388" y="21900"/>
                </a:lnTo>
                <a:lnTo>
                  <a:pt x="88038" y="21555"/>
                </a:lnTo>
                <a:lnTo>
                  <a:pt x="88216" y="21400"/>
                </a:lnTo>
                <a:lnTo>
                  <a:pt x="88466" y="21372"/>
                </a:lnTo>
                <a:lnTo>
                  <a:pt x="88377" y="21222"/>
                </a:lnTo>
                <a:lnTo>
                  <a:pt x="88216" y="21211"/>
                </a:lnTo>
                <a:lnTo>
                  <a:pt x="88266" y="20888"/>
                </a:lnTo>
                <a:lnTo>
                  <a:pt x="88594" y="20600"/>
                </a:lnTo>
                <a:lnTo>
                  <a:pt x="88638" y="20372"/>
                </a:lnTo>
                <a:lnTo>
                  <a:pt x="88933" y="20244"/>
                </a:lnTo>
                <a:lnTo>
                  <a:pt x="89183" y="20050"/>
                </a:lnTo>
                <a:lnTo>
                  <a:pt x="89461" y="20005"/>
                </a:lnTo>
                <a:lnTo>
                  <a:pt x="89477" y="19655"/>
                </a:lnTo>
                <a:lnTo>
                  <a:pt x="89672" y="19266"/>
                </a:lnTo>
                <a:lnTo>
                  <a:pt x="90050" y="18772"/>
                </a:lnTo>
                <a:lnTo>
                  <a:pt x="90266" y="18861"/>
                </a:lnTo>
                <a:lnTo>
                  <a:pt x="90805" y="18733"/>
                </a:lnTo>
                <a:lnTo>
                  <a:pt x="91200" y="18838"/>
                </a:lnTo>
                <a:lnTo>
                  <a:pt x="91411" y="18711"/>
                </a:lnTo>
                <a:lnTo>
                  <a:pt x="91627" y="18722"/>
                </a:lnTo>
                <a:lnTo>
                  <a:pt x="91911" y="18516"/>
                </a:lnTo>
                <a:lnTo>
                  <a:pt x="92116" y="18483"/>
                </a:lnTo>
                <a:lnTo>
                  <a:pt x="92155" y="18594"/>
                </a:lnTo>
                <a:lnTo>
                  <a:pt x="92494" y="18977"/>
                </a:lnTo>
                <a:lnTo>
                  <a:pt x="92672" y="18988"/>
                </a:lnTo>
                <a:lnTo>
                  <a:pt x="93283" y="19427"/>
                </a:lnTo>
                <a:lnTo>
                  <a:pt x="93383" y="19666"/>
                </a:lnTo>
                <a:lnTo>
                  <a:pt x="93538" y="19911"/>
                </a:lnTo>
                <a:lnTo>
                  <a:pt x="93700" y="19900"/>
                </a:lnTo>
                <a:lnTo>
                  <a:pt x="94066" y="20511"/>
                </a:lnTo>
                <a:lnTo>
                  <a:pt x="94055" y="20083"/>
                </a:lnTo>
                <a:lnTo>
                  <a:pt x="94322" y="20061"/>
                </a:lnTo>
                <a:lnTo>
                  <a:pt x="94277" y="19866"/>
                </a:lnTo>
                <a:lnTo>
                  <a:pt x="93950" y="19838"/>
                </a:lnTo>
                <a:lnTo>
                  <a:pt x="93816" y="19783"/>
                </a:lnTo>
                <a:lnTo>
                  <a:pt x="93811" y="19533"/>
                </a:lnTo>
                <a:lnTo>
                  <a:pt x="94066" y="19438"/>
                </a:lnTo>
                <a:lnTo>
                  <a:pt x="94644" y="19438"/>
                </a:lnTo>
                <a:lnTo>
                  <a:pt x="94911" y="19588"/>
                </a:lnTo>
                <a:lnTo>
                  <a:pt x="95000" y="19461"/>
                </a:lnTo>
                <a:lnTo>
                  <a:pt x="95022" y="19116"/>
                </a:lnTo>
                <a:lnTo>
                  <a:pt x="95161" y="18827"/>
                </a:lnTo>
                <a:lnTo>
                  <a:pt x="95144" y="18622"/>
                </a:lnTo>
                <a:lnTo>
                  <a:pt x="94983" y="18700"/>
                </a:lnTo>
                <a:lnTo>
                  <a:pt x="94944" y="18933"/>
                </a:lnTo>
                <a:lnTo>
                  <a:pt x="94666" y="19138"/>
                </a:lnTo>
                <a:lnTo>
                  <a:pt x="94466" y="19344"/>
                </a:lnTo>
                <a:lnTo>
                  <a:pt x="93950" y="19138"/>
                </a:lnTo>
                <a:lnTo>
                  <a:pt x="93538" y="19127"/>
                </a:lnTo>
                <a:lnTo>
                  <a:pt x="93372" y="18905"/>
                </a:lnTo>
                <a:lnTo>
                  <a:pt x="93161" y="18772"/>
                </a:lnTo>
                <a:lnTo>
                  <a:pt x="92755" y="18827"/>
                </a:lnTo>
                <a:lnTo>
                  <a:pt x="92427" y="18166"/>
                </a:lnTo>
                <a:lnTo>
                  <a:pt x="92416" y="17655"/>
                </a:lnTo>
                <a:lnTo>
                  <a:pt x="92566" y="17511"/>
                </a:lnTo>
                <a:lnTo>
                  <a:pt x="92844" y="17672"/>
                </a:lnTo>
                <a:lnTo>
                  <a:pt x="92905" y="17961"/>
                </a:lnTo>
                <a:lnTo>
                  <a:pt x="93022" y="18166"/>
                </a:lnTo>
                <a:lnTo>
                  <a:pt x="93211" y="17822"/>
                </a:lnTo>
                <a:lnTo>
                  <a:pt x="93300" y="17422"/>
                </a:lnTo>
                <a:lnTo>
                  <a:pt x="93105" y="17477"/>
                </a:lnTo>
                <a:lnTo>
                  <a:pt x="93011" y="17388"/>
                </a:lnTo>
                <a:lnTo>
                  <a:pt x="92994" y="17088"/>
                </a:lnTo>
                <a:lnTo>
                  <a:pt x="93222" y="16616"/>
                </a:lnTo>
                <a:lnTo>
                  <a:pt x="93211" y="16222"/>
                </a:lnTo>
                <a:lnTo>
                  <a:pt x="93400" y="15766"/>
                </a:lnTo>
                <a:lnTo>
                  <a:pt x="93322" y="14977"/>
                </a:lnTo>
                <a:lnTo>
                  <a:pt x="93188" y="14561"/>
                </a:lnTo>
                <a:lnTo>
                  <a:pt x="93038" y="14416"/>
                </a:lnTo>
                <a:lnTo>
                  <a:pt x="92927" y="14111"/>
                </a:lnTo>
                <a:lnTo>
                  <a:pt x="92977" y="13888"/>
                </a:lnTo>
                <a:lnTo>
                  <a:pt x="93138" y="13822"/>
                </a:lnTo>
                <a:lnTo>
                  <a:pt x="93283" y="13744"/>
                </a:lnTo>
                <a:lnTo>
                  <a:pt x="93433" y="13905"/>
                </a:lnTo>
                <a:lnTo>
                  <a:pt x="93650" y="13966"/>
                </a:lnTo>
                <a:lnTo>
                  <a:pt x="93811" y="14294"/>
                </a:lnTo>
                <a:lnTo>
                  <a:pt x="93905" y="14255"/>
                </a:lnTo>
                <a:lnTo>
                  <a:pt x="93900" y="14022"/>
                </a:lnTo>
                <a:lnTo>
                  <a:pt x="93761" y="13672"/>
                </a:lnTo>
                <a:lnTo>
                  <a:pt x="93472" y="13577"/>
                </a:lnTo>
                <a:lnTo>
                  <a:pt x="93305" y="13422"/>
                </a:lnTo>
                <a:lnTo>
                  <a:pt x="93288" y="13155"/>
                </a:lnTo>
                <a:lnTo>
                  <a:pt x="93388" y="12811"/>
                </a:lnTo>
                <a:lnTo>
                  <a:pt x="94244" y="11800"/>
                </a:lnTo>
                <a:lnTo>
                  <a:pt x="94633" y="11705"/>
                </a:lnTo>
                <a:lnTo>
                  <a:pt x="94894" y="11822"/>
                </a:lnTo>
                <a:lnTo>
                  <a:pt x="94994" y="12100"/>
                </a:lnTo>
                <a:lnTo>
                  <a:pt x="95311" y="12366"/>
                </a:lnTo>
                <a:lnTo>
                  <a:pt x="95550" y="12366"/>
                </a:lnTo>
                <a:lnTo>
                  <a:pt x="96144" y="12800"/>
                </a:lnTo>
                <a:lnTo>
                  <a:pt x="96144" y="13122"/>
                </a:lnTo>
                <a:lnTo>
                  <a:pt x="96466" y="13516"/>
                </a:lnTo>
                <a:lnTo>
                  <a:pt x="96611" y="14233"/>
                </a:lnTo>
                <a:lnTo>
                  <a:pt x="96572" y="14761"/>
                </a:lnTo>
                <a:lnTo>
                  <a:pt x="96633" y="15266"/>
                </a:lnTo>
                <a:lnTo>
                  <a:pt x="96833" y="15555"/>
                </a:lnTo>
                <a:lnTo>
                  <a:pt x="96922" y="15405"/>
                </a:lnTo>
                <a:lnTo>
                  <a:pt x="97033" y="15383"/>
                </a:lnTo>
                <a:lnTo>
                  <a:pt x="97294" y="15638"/>
                </a:lnTo>
                <a:lnTo>
                  <a:pt x="97338" y="15911"/>
                </a:lnTo>
                <a:lnTo>
                  <a:pt x="97411" y="15716"/>
                </a:lnTo>
                <a:lnTo>
                  <a:pt x="97600" y="15600"/>
                </a:lnTo>
                <a:lnTo>
                  <a:pt x="97900" y="15633"/>
                </a:lnTo>
                <a:lnTo>
                  <a:pt x="97677" y="15477"/>
                </a:lnTo>
                <a:lnTo>
                  <a:pt x="97338" y="15427"/>
                </a:lnTo>
                <a:lnTo>
                  <a:pt x="97150" y="15161"/>
                </a:lnTo>
                <a:lnTo>
                  <a:pt x="96950" y="15016"/>
                </a:lnTo>
                <a:lnTo>
                  <a:pt x="96944" y="14844"/>
                </a:lnTo>
                <a:lnTo>
                  <a:pt x="97211" y="14533"/>
                </a:lnTo>
                <a:lnTo>
                  <a:pt x="97183" y="14338"/>
                </a:lnTo>
                <a:lnTo>
                  <a:pt x="97150" y="13283"/>
                </a:lnTo>
                <a:lnTo>
                  <a:pt x="97061" y="12994"/>
                </a:lnTo>
                <a:lnTo>
                  <a:pt x="97150" y="12661"/>
                </a:lnTo>
                <a:lnTo>
                  <a:pt x="97666" y="12627"/>
                </a:lnTo>
                <a:lnTo>
                  <a:pt x="97844" y="12755"/>
                </a:lnTo>
                <a:lnTo>
                  <a:pt x="98238" y="12866"/>
                </a:lnTo>
                <a:lnTo>
                  <a:pt x="98627" y="12900"/>
                </a:lnTo>
                <a:lnTo>
                  <a:pt x="99066" y="13072"/>
                </a:lnTo>
                <a:lnTo>
                  <a:pt x="99588" y="13055"/>
                </a:lnTo>
                <a:lnTo>
                  <a:pt x="100016" y="12838"/>
                </a:lnTo>
                <a:lnTo>
                  <a:pt x="100272" y="12883"/>
                </a:lnTo>
                <a:lnTo>
                  <a:pt x="100522" y="13116"/>
                </a:lnTo>
                <a:lnTo>
                  <a:pt x="101066" y="13177"/>
                </a:lnTo>
                <a:lnTo>
                  <a:pt x="101327" y="13361"/>
                </a:lnTo>
                <a:lnTo>
                  <a:pt x="101611" y="13266"/>
                </a:lnTo>
                <a:lnTo>
                  <a:pt x="101611" y="13116"/>
                </a:lnTo>
                <a:lnTo>
                  <a:pt x="101366" y="12938"/>
                </a:lnTo>
                <a:lnTo>
                  <a:pt x="101000" y="12938"/>
                </a:lnTo>
                <a:lnTo>
                  <a:pt x="100572" y="12838"/>
                </a:lnTo>
                <a:lnTo>
                  <a:pt x="100461" y="12672"/>
                </a:lnTo>
                <a:lnTo>
                  <a:pt x="100505" y="12577"/>
                </a:lnTo>
                <a:lnTo>
                  <a:pt x="100711" y="12572"/>
                </a:lnTo>
                <a:lnTo>
                  <a:pt x="101111" y="12400"/>
                </a:lnTo>
                <a:lnTo>
                  <a:pt x="102055" y="12294"/>
                </a:lnTo>
                <a:lnTo>
                  <a:pt x="102694" y="12238"/>
                </a:lnTo>
                <a:lnTo>
                  <a:pt x="103200" y="12433"/>
                </a:lnTo>
                <a:lnTo>
                  <a:pt x="103505" y="12711"/>
                </a:lnTo>
                <a:lnTo>
                  <a:pt x="103738" y="12583"/>
                </a:lnTo>
                <a:lnTo>
                  <a:pt x="104077" y="12505"/>
                </a:lnTo>
                <a:lnTo>
                  <a:pt x="103905" y="12327"/>
                </a:lnTo>
                <a:lnTo>
                  <a:pt x="103755" y="12338"/>
                </a:lnTo>
                <a:lnTo>
                  <a:pt x="103516" y="12205"/>
                </a:lnTo>
                <a:lnTo>
                  <a:pt x="103527" y="12050"/>
                </a:lnTo>
                <a:lnTo>
                  <a:pt x="103261" y="11877"/>
                </a:lnTo>
                <a:lnTo>
                  <a:pt x="102922" y="11866"/>
                </a:lnTo>
                <a:lnTo>
                  <a:pt x="102738" y="11733"/>
                </a:lnTo>
                <a:lnTo>
                  <a:pt x="102027" y="11811"/>
                </a:lnTo>
                <a:lnTo>
                  <a:pt x="102016" y="11694"/>
                </a:lnTo>
                <a:lnTo>
                  <a:pt x="102155" y="11555"/>
                </a:lnTo>
                <a:lnTo>
                  <a:pt x="102327" y="11155"/>
                </a:lnTo>
                <a:lnTo>
                  <a:pt x="102633" y="11116"/>
                </a:lnTo>
                <a:lnTo>
                  <a:pt x="102922" y="10844"/>
                </a:lnTo>
                <a:lnTo>
                  <a:pt x="103061" y="10461"/>
                </a:lnTo>
                <a:lnTo>
                  <a:pt x="103788" y="9988"/>
                </a:lnTo>
                <a:lnTo>
                  <a:pt x="104194" y="9966"/>
                </a:lnTo>
                <a:lnTo>
                  <a:pt x="104850" y="9622"/>
                </a:lnTo>
                <a:lnTo>
                  <a:pt x="104861" y="9438"/>
                </a:lnTo>
                <a:lnTo>
                  <a:pt x="104077" y="9783"/>
                </a:lnTo>
                <a:lnTo>
                  <a:pt x="103561" y="9838"/>
                </a:lnTo>
                <a:lnTo>
                  <a:pt x="102822" y="10427"/>
                </a:lnTo>
                <a:lnTo>
                  <a:pt x="102811" y="10738"/>
                </a:lnTo>
                <a:lnTo>
                  <a:pt x="102672" y="10738"/>
                </a:lnTo>
                <a:lnTo>
                  <a:pt x="102572" y="10438"/>
                </a:lnTo>
                <a:lnTo>
                  <a:pt x="102466" y="10416"/>
                </a:lnTo>
                <a:lnTo>
                  <a:pt x="102283" y="10705"/>
                </a:lnTo>
                <a:lnTo>
                  <a:pt x="102038" y="10738"/>
                </a:lnTo>
                <a:lnTo>
                  <a:pt x="101677" y="11200"/>
                </a:lnTo>
                <a:lnTo>
                  <a:pt x="101827" y="11211"/>
                </a:lnTo>
                <a:lnTo>
                  <a:pt x="101877" y="11350"/>
                </a:lnTo>
                <a:lnTo>
                  <a:pt x="101377" y="11755"/>
                </a:lnTo>
                <a:lnTo>
                  <a:pt x="101088" y="11811"/>
                </a:lnTo>
                <a:lnTo>
                  <a:pt x="100105" y="12238"/>
                </a:lnTo>
                <a:lnTo>
                  <a:pt x="99811" y="12305"/>
                </a:lnTo>
                <a:lnTo>
                  <a:pt x="99550" y="12250"/>
                </a:lnTo>
                <a:lnTo>
                  <a:pt x="98744" y="12272"/>
                </a:lnTo>
                <a:lnTo>
                  <a:pt x="98388" y="11888"/>
                </a:lnTo>
                <a:lnTo>
                  <a:pt x="97994" y="11938"/>
                </a:lnTo>
                <a:lnTo>
                  <a:pt x="97777" y="11900"/>
                </a:lnTo>
                <a:lnTo>
                  <a:pt x="97750" y="11650"/>
                </a:lnTo>
                <a:lnTo>
                  <a:pt x="98116" y="11283"/>
                </a:lnTo>
                <a:lnTo>
                  <a:pt x="98472" y="11272"/>
                </a:lnTo>
                <a:lnTo>
                  <a:pt x="98716" y="11166"/>
                </a:lnTo>
                <a:lnTo>
                  <a:pt x="99211" y="11100"/>
                </a:lnTo>
                <a:lnTo>
                  <a:pt x="99450" y="10844"/>
                </a:lnTo>
                <a:lnTo>
                  <a:pt x="99250" y="10822"/>
                </a:lnTo>
                <a:lnTo>
                  <a:pt x="98911" y="10961"/>
                </a:lnTo>
                <a:lnTo>
                  <a:pt x="98605" y="10922"/>
                </a:lnTo>
                <a:lnTo>
                  <a:pt x="98233" y="11083"/>
                </a:lnTo>
                <a:lnTo>
                  <a:pt x="97977" y="11005"/>
                </a:lnTo>
                <a:lnTo>
                  <a:pt x="97977" y="10761"/>
                </a:lnTo>
                <a:lnTo>
                  <a:pt x="98305" y="10577"/>
                </a:lnTo>
                <a:lnTo>
                  <a:pt x="98066" y="10544"/>
                </a:lnTo>
                <a:lnTo>
                  <a:pt x="97627" y="10672"/>
                </a:lnTo>
                <a:lnTo>
                  <a:pt x="97588" y="11100"/>
                </a:lnTo>
                <a:lnTo>
                  <a:pt x="97194" y="11533"/>
                </a:lnTo>
                <a:lnTo>
                  <a:pt x="96761" y="11555"/>
                </a:lnTo>
                <a:lnTo>
                  <a:pt x="96166" y="11350"/>
                </a:lnTo>
                <a:lnTo>
                  <a:pt x="95638" y="11327"/>
                </a:lnTo>
                <a:lnTo>
                  <a:pt x="95400" y="11038"/>
                </a:lnTo>
                <a:lnTo>
                  <a:pt x="95405" y="10861"/>
                </a:lnTo>
                <a:lnTo>
                  <a:pt x="95083" y="10844"/>
                </a:lnTo>
                <a:lnTo>
                  <a:pt x="94783" y="10583"/>
                </a:lnTo>
                <a:lnTo>
                  <a:pt x="94811" y="10422"/>
                </a:lnTo>
                <a:lnTo>
                  <a:pt x="95038" y="10222"/>
                </a:lnTo>
                <a:lnTo>
                  <a:pt x="95227" y="9861"/>
                </a:lnTo>
                <a:lnTo>
                  <a:pt x="95644" y="9605"/>
                </a:lnTo>
                <a:lnTo>
                  <a:pt x="95894" y="9266"/>
                </a:lnTo>
                <a:lnTo>
                  <a:pt x="96277" y="9033"/>
                </a:lnTo>
                <a:lnTo>
                  <a:pt x="96433" y="8844"/>
                </a:lnTo>
                <a:lnTo>
                  <a:pt x="96711" y="8922"/>
                </a:lnTo>
                <a:lnTo>
                  <a:pt x="97272" y="8966"/>
                </a:lnTo>
                <a:lnTo>
                  <a:pt x="97444" y="8866"/>
                </a:lnTo>
                <a:lnTo>
                  <a:pt x="97711" y="8888"/>
                </a:lnTo>
                <a:lnTo>
                  <a:pt x="98222" y="9200"/>
                </a:lnTo>
                <a:lnTo>
                  <a:pt x="98688" y="9216"/>
                </a:lnTo>
                <a:lnTo>
                  <a:pt x="98933" y="9311"/>
                </a:lnTo>
                <a:lnTo>
                  <a:pt x="99377" y="9244"/>
                </a:lnTo>
                <a:lnTo>
                  <a:pt x="99444" y="9161"/>
                </a:lnTo>
                <a:lnTo>
                  <a:pt x="99233" y="9022"/>
                </a:lnTo>
                <a:lnTo>
                  <a:pt x="98711" y="9055"/>
                </a:lnTo>
                <a:lnTo>
                  <a:pt x="98127" y="8938"/>
                </a:lnTo>
                <a:lnTo>
                  <a:pt x="97783" y="8711"/>
                </a:lnTo>
                <a:lnTo>
                  <a:pt x="97416" y="8700"/>
                </a:lnTo>
                <a:lnTo>
                  <a:pt x="96888" y="8761"/>
                </a:lnTo>
                <a:lnTo>
                  <a:pt x="96305" y="8627"/>
                </a:lnTo>
                <a:lnTo>
                  <a:pt x="96144" y="8616"/>
                </a:lnTo>
                <a:lnTo>
                  <a:pt x="96000" y="8805"/>
                </a:lnTo>
                <a:lnTo>
                  <a:pt x="95716" y="9138"/>
                </a:lnTo>
                <a:lnTo>
                  <a:pt x="95244" y="9455"/>
                </a:lnTo>
                <a:lnTo>
                  <a:pt x="94733" y="9711"/>
                </a:lnTo>
                <a:lnTo>
                  <a:pt x="94411" y="10172"/>
                </a:lnTo>
                <a:lnTo>
                  <a:pt x="94305" y="10222"/>
                </a:lnTo>
                <a:lnTo>
                  <a:pt x="94077" y="10116"/>
                </a:lnTo>
                <a:lnTo>
                  <a:pt x="93711" y="9588"/>
                </a:lnTo>
                <a:lnTo>
                  <a:pt x="93538" y="9538"/>
                </a:lnTo>
                <a:lnTo>
                  <a:pt x="93383" y="9383"/>
                </a:lnTo>
                <a:lnTo>
                  <a:pt x="93272" y="9005"/>
                </a:lnTo>
                <a:lnTo>
                  <a:pt x="93261" y="8583"/>
                </a:lnTo>
                <a:lnTo>
                  <a:pt x="93127" y="8416"/>
                </a:lnTo>
                <a:lnTo>
                  <a:pt x="93094" y="8022"/>
                </a:lnTo>
                <a:lnTo>
                  <a:pt x="93200" y="7900"/>
                </a:lnTo>
                <a:lnTo>
                  <a:pt x="93472" y="7972"/>
                </a:lnTo>
                <a:lnTo>
                  <a:pt x="93750" y="7900"/>
                </a:lnTo>
                <a:lnTo>
                  <a:pt x="93916" y="8033"/>
                </a:lnTo>
                <a:lnTo>
                  <a:pt x="94733" y="8016"/>
                </a:lnTo>
                <a:lnTo>
                  <a:pt x="95144" y="8316"/>
                </a:lnTo>
                <a:lnTo>
                  <a:pt x="95388" y="8322"/>
                </a:lnTo>
                <a:lnTo>
                  <a:pt x="95533" y="8427"/>
                </a:lnTo>
                <a:lnTo>
                  <a:pt x="95788" y="8444"/>
                </a:lnTo>
                <a:lnTo>
                  <a:pt x="96116" y="8266"/>
                </a:lnTo>
                <a:lnTo>
                  <a:pt x="96455" y="8383"/>
                </a:lnTo>
                <a:lnTo>
                  <a:pt x="96538" y="8294"/>
                </a:lnTo>
                <a:lnTo>
                  <a:pt x="96805" y="8216"/>
                </a:lnTo>
                <a:lnTo>
                  <a:pt x="96961" y="8100"/>
                </a:lnTo>
                <a:lnTo>
                  <a:pt x="97522" y="7966"/>
                </a:lnTo>
                <a:lnTo>
                  <a:pt x="98033" y="7866"/>
                </a:lnTo>
                <a:lnTo>
                  <a:pt x="98105" y="7700"/>
                </a:lnTo>
                <a:lnTo>
                  <a:pt x="98083" y="7516"/>
                </a:lnTo>
                <a:lnTo>
                  <a:pt x="97922" y="7577"/>
                </a:lnTo>
                <a:lnTo>
                  <a:pt x="97772" y="7627"/>
                </a:lnTo>
                <a:lnTo>
                  <a:pt x="97583" y="7750"/>
                </a:lnTo>
                <a:lnTo>
                  <a:pt x="97244" y="7833"/>
                </a:lnTo>
                <a:lnTo>
                  <a:pt x="96683" y="7788"/>
                </a:lnTo>
                <a:lnTo>
                  <a:pt x="96261" y="8072"/>
                </a:lnTo>
                <a:lnTo>
                  <a:pt x="96066" y="8111"/>
                </a:lnTo>
                <a:lnTo>
                  <a:pt x="95694" y="8044"/>
                </a:lnTo>
                <a:lnTo>
                  <a:pt x="95555" y="8116"/>
                </a:lnTo>
                <a:lnTo>
                  <a:pt x="95322" y="8116"/>
                </a:lnTo>
                <a:lnTo>
                  <a:pt x="95000" y="7805"/>
                </a:lnTo>
                <a:lnTo>
                  <a:pt x="94805" y="7800"/>
                </a:lnTo>
                <a:lnTo>
                  <a:pt x="94683" y="7716"/>
                </a:lnTo>
                <a:lnTo>
                  <a:pt x="94361" y="7727"/>
                </a:lnTo>
                <a:lnTo>
                  <a:pt x="93922" y="7466"/>
                </a:lnTo>
                <a:lnTo>
                  <a:pt x="93611" y="7616"/>
                </a:lnTo>
                <a:lnTo>
                  <a:pt x="93333" y="7461"/>
                </a:lnTo>
                <a:lnTo>
                  <a:pt x="93250" y="7244"/>
                </a:lnTo>
                <a:lnTo>
                  <a:pt x="93383" y="7100"/>
                </a:lnTo>
                <a:lnTo>
                  <a:pt x="93377" y="6733"/>
                </a:lnTo>
                <a:lnTo>
                  <a:pt x="93577" y="6577"/>
                </a:lnTo>
                <a:lnTo>
                  <a:pt x="93722" y="6583"/>
                </a:lnTo>
                <a:lnTo>
                  <a:pt x="93911" y="6827"/>
                </a:lnTo>
                <a:lnTo>
                  <a:pt x="94327" y="6800"/>
                </a:lnTo>
                <a:lnTo>
                  <a:pt x="94494" y="6722"/>
                </a:lnTo>
                <a:lnTo>
                  <a:pt x="94255" y="6522"/>
                </a:lnTo>
                <a:lnTo>
                  <a:pt x="94027" y="6511"/>
                </a:lnTo>
                <a:lnTo>
                  <a:pt x="93833" y="6250"/>
                </a:lnTo>
                <a:lnTo>
                  <a:pt x="93911" y="6116"/>
                </a:lnTo>
                <a:lnTo>
                  <a:pt x="94300" y="6127"/>
                </a:lnTo>
                <a:lnTo>
                  <a:pt x="94650" y="5800"/>
                </a:lnTo>
                <a:lnTo>
                  <a:pt x="95122" y="5805"/>
                </a:lnTo>
                <a:lnTo>
                  <a:pt x="95322" y="5622"/>
                </a:lnTo>
                <a:lnTo>
                  <a:pt x="95583" y="5611"/>
                </a:lnTo>
                <a:lnTo>
                  <a:pt x="95761" y="5711"/>
                </a:lnTo>
                <a:lnTo>
                  <a:pt x="95988" y="5661"/>
                </a:lnTo>
                <a:lnTo>
                  <a:pt x="95988" y="5483"/>
                </a:lnTo>
                <a:lnTo>
                  <a:pt x="95850" y="5355"/>
                </a:lnTo>
                <a:lnTo>
                  <a:pt x="95266" y="5450"/>
                </a:lnTo>
                <a:lnTo>
                  <a:pt x="94794" y="5494"/>
                </a:lnTo>
                <a:lnTo>
                  <a:pt x="94422" y="5650"/>
                </a:lnTo>
                <a:lnTo>
                  <a:pt x="94166" y="5694"/>
                </a:lnTo>
                <a:lnTo>
                  <a:pt x="93994" y="5888"/>
                </a:lnTo>
                <a:lnTo>
                  <a:pt x="93761" y="5883"/>
                </a:lnTo>
                <a:lnTo>
                  <a:pt x="93766" y="5661"/>
                </a:lnTo>
                <a:lnTo>
                  <a:pt x="93700" y="5372"/>
                </a:lnTo>
                <a:lnTo>
                  <a:pt x="94027" y="5227"/>
                </a:lnTo>
                <a:lnTo>
                  <a:pt x="94427" y="4894"/>
                </a:lnTo>
                <a:lnTo>
                  <a:pt x="94855" y="4861"/>
                </a:lnTo>
                <a:lnTo>
                  <a:pt x="95066" y="4738"/>
                </a:lnTo>
                <a:lnTo>
                  <a:pt x="94777" y="4722"/>
                </a:lnTo>
                <a:lnTo>
                  <a:pt x="94650" y="4583"/>
                </a:lnTo>
                <a:lnTo>
                  <a:pt x="94694" y="4172"/>
                </a:lnTo>
                <a:lnTo>
                  <a:pt x="94572" y="4233"/>
                </a:lnTo>
                <a:lnTo>
                  <a:pt x="94511" y="4522"/>
                </a:lnTo>
                <a:lnTo>
                  <a:pt x="94366" y="4622"/>
                </a:lnTo>
                <a:lnTo>
                  <a:pt x="94288" y="4333"/>
                </a:lnTo>
                <a:lnTo>
                  <a:pt x="94133" y="4361"/>
                </a:lnTo>
                <a:lnTo>
                  <a:pt x="94000" y="4511"/>
                </a:lnTo>
                <a:lnTo>
                  <a:pt x="93722" y="4544"/>
                </a:lnTo>
                <a:lnTo>
                  <a:pt x="93716" y="4794"/>
                </a:lnTo>
                <a:lnTo>
                  <a:pt x="93616" y="4972"/>
                </a:lnTo>
                <a:lnTo>
                  <a:pt x="93261" y="5083"/>
                </a:lnTo>
                <a:lnTo>
                  <a:pt x="93233" y="4811"/>
                </a:lnTo>
                <a:lnTo>
                  <a:pt x="93261" y="4494"/>
                </a:lnTo>
                <a:lnTo>
                  <a:pt x="93150" y="4461"/>
                </a:lnTo>
                <a:lnTo>
                  <a:pt x="93083" y="4200"/>
                </a:lnTo>
                <a:lnTo>
                  <a:pt x="93166" y="4111"/>
                </a:lnTo>
                <a:lnTo>
                  <a:pt x="93366" y="4216"/>
                </a:lnTo>
                <a:lnTo>
                  <a:pt x="93405" y="3872"/>
                </a:lnTo>
                <a:lnTo>
                  <a:pt x="93633" y="3761"/>
                </a:lnTo>
                <a:lnTo>
                  <a:pt x="93950" y="3777"/>
                </a:lnTo>
                <a:lnTo>
                  <a:pt x="94077" y="3494"/>
                </a:lnTo>
                <a:lnTo>
                  <a:pt x="94411" y="3322"/>
                </a:lnTo>
                <a:lnTo>
                  <a:pt x="94633" y="3361"/>
                </a:lnTo>
                <a:lnTo>
                  <a:pt x="95044" y="3122"/>
                </a:lnTo>
                <a:lnTo>
                  <a:pt x="95616" y="3077"/>
                </a:lnTo>
                <a:lnTo>
                  <a:pt x="95755" y="2961"/>
                </a:lnTo>
                <a:lnTo>
                  <a:pt x="95966" y="3050"/>
                </a:lnTo>
                <a:lnTo>
                  <a:pt x="96000" y="3255"/>
                </a:lnTo>
                <a:lnTo>
                  <a:pt x="95894" y="3416"/>
                </a:lnTo>
                <a:lnTo>
                  <a:pt x="95877" y="4116"/>
                </a:lnTo>
                <a:lnTo>
                  <a:pt x="96072" y="4044"/>
                </a:lnTo>
                <a:lnTo>
                  <a:pt x="96205" y="3605"/>
                </a:lnTo>
                <a:lnTo>
                  <a:pt x="96388" y="3433"/>
                </a:lnTo>
                <a:lnTo>
                  <a:pt x="96472" y="3572"/>
                </a:lnTo>
                <a:lnTo>
                  <a:pt x="96388" y="3694"/>
                </a:lnTo>
                <a:lnTo>
                  <a:pt x="96422" y="3911"/>
                </a:lnTo>
                <a:lnTo>
                  <a:pt x="96577" y="3788"/>
                </a:lnTo>
                <a:lnTo>
                  <a:pt x="96577" y="3555"/>
                </a:lnTo>
                <a:lnTo>
                  <a:pt x="96661" y="3416"/>
                </a:lnTo>
                <a:lnTo>
                  <a:pt x="96627" y="3205"/>
                </a:lnTo>
                <a:lnTo>
                  <a:pt x="96677" y="2855"/>
                </a:lnTo>
                <a:lnTo>
                  <a:pt x="96850" y="2816"/>
                </a:lnTo>
                <a:lnTo>
                  <a:pt x="97205" y="2483"/>
                </a:lnTo>
                <a:lnTo>
                  <a:pt x="97338" y="2516"/>
                </a:lnTo>
                <a:lnTo>
                  <a:pt x="97372" y="2772"/>
                </a:lnTo>
                <a:lnTo>
                  <a:pt x="97372" y="3133"/>
                </a:lnTo>
                <a:lnTo>
                  <a:pt x="97616" y="3277"/>
                </a:lnTo>
                <a:lnTo>
                  <a:pt x="97672" y="3655"/>
                </a:lnTo>
                <a:lnTo>
                  <a:pt x="97605" y="3877"/>
                </a:lnTo>
                <a:lnTo>
                  <a:pt x="97694" y="4100"/>
                </a:lnTo>
                <a:lnTo>
                  <a:pt x="97661" y="4327"/>
                </a:lnTo>
                <a:lnTo>
                  <a:pt x="97850" y="4483"/>
                </a:lnTo>
                <a:lnTo>
                  <a:pt x="97961" y="4388"/>
                </a:lnTo>
                <a:lnTo>
                  <a:pt x="97844" y="4177"/>
                </a:lnTo>
                <a:lnTo>
                  <a:pt x="97833" y="3833"/>
                </a:lnTo>
                <a:lnTo>
                  <a:pt x="97994" y="3750"/>
                </a:lnTo>
                <a:lnTo>
                  <a:pt x="98277" y="3266"/>
                </a:lnTo>
                <a:lnTo>
                  <a:pt x="98427" y="3266"/>
                </a:lnTo>
                <a:lnTo>
                  <a:pt x="98666" y="3661"/>
                </a:lnTo>
                <a:lnTo>
                  <a:pt x="98683" y="4033"/>
                </a:lnTo>
                <a:lnTo>
                  <a:pt x="98611" y="4333"/>
                </a:lnTo>
                <a:lnTo>
                  <a:pt x="98750" y="4494"/>
                </a:lnTo>
                <a:lnTo>
                  <a:pt x="98811" y="4694"/>
                </a:lnTo>
                <a:lnTo>
                  <a:pt x="98944" y="4516"/>
                </a:lnTo>
                <a:lnTo>
                  <a:pt x="98927" y="4116"/>
                </a:lnTo>
                <a:lnTo>
                  <a:pt x="99094" y="4088"/>
                </a:lnTo>
                <a:lnTo>
                  <a:pt x="99250" y="3955"/>
                </a:lnTo>
                <a:lnTo>
                  <a:pt x="99316" y="4144"/>
                </a:lnTo>
                <a:lnTo>
                  <a:pt x="99227" y="4255"/>
                </a:lnTo>
                <a:lnTo>
                  <a:pt x="99255" y="4522"/>
                </a:lnTo>
                <a:lnTo>
                  <a:pt x="99383" y="4677"/>
                </a:lnTo>
                <a:lnTo>
                  <a:pt x="99583" y="4394"/>
                </a:lnTo>
                <a:lnTo>
                  <a:pt x="99711" y="4388"/>
                </a:lnTo>
                <a:lnTo>
                  <a:pt x="99672" y="4716"/>
                </a:lnTo>
                <a:lnTo>
                  <a:pt x="99816" y="4544"/>
                </a:lnTo>
                <a:lnTo>
                  <a:pt x="99805" y="4200"/>
                </a:lnTo>
                <a:lnTo>
                  <a:pt x="99572" y="3777"/>
                </a:lnTo>
                <a:lnTo>
                  <a:pt x="99444" y="3783"/>
                </a:lnTo>
                <a:lnTo>
                  <a:pt x="99305" y="3566"/>
                </a:lnTo>
                <a:lnTo>
                  <a:pt x="99294" y="3255"/>
                </a:lnTo>
                <a:lnTo>
                  <a:pt x="99127" y="3038"/>
                </a:lnTo>
                <a:lnTo>
                  <a:pt x="99005" y="2772"/>
                </a:lnTo>
                <a:lnTo>
                  <a:pt x="98861" y="2622"/>
                </a:lnTo>
                <a:lnTo>
                  <a:pt x="98927" y="2288"/>
                </a:lnTo>
                <a:lnTo>
                  <a:pt x="99194" y="2311"/>
                </a:lnTo>
                <a:lnTo>
                  <a:pt x="99388" y="2500"/>
                </a:lnTo>
                <a:lnTo>
                  <a:pt x="99677" y="2400"/>
                </a:lnTo>
                <a:lnTo>
                  <a:pt x="99916" y="2488"/>
                </a:lnTo>
                <a:lnTo>
                  <a:pt x="100022" y="2344"/>
                </a:lnTo>
                <a:lnTo>
                  <a:pt x="100050" y="1805"/>
                </a:lnTo>
                <a:lnTo>
                  <a:pt x="99844" y="1583"/>
                </a:lnTo>
                <a:lnTo>
                  <a:pt x="99933" y="1322"/>
                </a:lnTo>
                <a:lnTo>
                  <a:pt x="100272" y="1222"/>
                </a:lnTo>
                <a:lnTo>
                  <a:pt x="100372" y="1305"/>
                </a:lnTo>
                <a:lnTo>
                  <a:pt x="100866" y="1377"/>
                </a:lnTo>
                <a:lnTo>
                  <a:pt x="101083" y="1538"/>
                </a:lnTo>
                <a:lnTo>
                  <a:pt x="101055" y="1761"/>
                </a:lnTo>
                <a:lnTo>
                  <a:pt x="100861" y="1961"/>
                </a:lnTo>
                <a:lnTo>
                  <a:pt x="100922" y="2122"/>
                </a:lnTo>
                <a:lnTo>
                  <a:pt x="101433" y="2322"/>
                </a:lnTo>
                <a:lnTo>
                  <a:pt x="101444" y="2500"/>
                </a:lnTo>
                <a:lnTo>
                  <a:pt x="101366" y="2911"/>
                </a:lnTo>
                <a:lnTo>
                  <a:pt x="101416" y="3550"/>
                </a:lnTo>
                <a:lnTo>
                  <a:pt x="101638" y="3461"/>
                </a:lnTo>
                <a:lnTo>
                  <a:pt x="101794" y="3111"/>
                </a:lnTo>
                <a:lnTo>
                  <a:pt x="101900" y="3116"/>
                </a:lnTo>
                <a:lnTo>
                  <a:pt x="101916" y="3383"/>
                </a:lnTo>
                <a:lnTo>
                  <a:pt x="102027" y="3550"/>
                </a:lnTo>
                <a:lnTo>
                  <a:pt x="102250" y="3416"/>
                </a:lnTo>
                <a:lnTo>
                  <a:pt x="102366" y="3188"/>
                </a:lnTo>
                <a:lnTo>
                  <a:pt x="102655" y="3050"/>
                </a:lnTo>
                <a:lnTo>
                  <a:pt x="102727" y="2883"/>
                </a:lnTo>
                <a:lnTo>
                  <a:pt x="102555" y="2333"/>
                </a:lnTo>
                <a:lnTo>
                  <a:pt x="102716" y="2116"/>
                </a:lnTo>
                <a:lnTo>
                  <a:pt x="102916" y="2111"/>
                </a:lnTo>
                <a:lnTo>
                  <a:pt x="103033" y="2211"/>
                </a:lnTo>
                <a:lnTo>
                  <a:pt x="103500" y="2266"/>
                </a:lnTo>
                <a:lnTo>
                  <a:pt x="103477" y="2044"/>
                </a:lnTo>
                <a:lnTo>
                  <a:pt x="103044" y="1711"/>
                </a:lnTo>
                <a:lnTo>
                  <a:pt x="102961" y="1327"/>
                </a:lnTo>
                <a:lnTo>
                  <a:pt x="103055" y="1183"/>
                </a:lnTo>
                <a:lnTo>
                  <a:pt x="103127" y="888"/>
                </a:lnTo>
                <a:lnTo>
                  <a:pt x="103305" y="866"/>
                </a:lnTo>
                <a:lnTo>
                  <a:pt x="103822" y="1172"/>
                </a:lnTo>
                <a:lnTo>
                  <a:pt x="103883" y="1616"/>
                </a:lnTo>
                <a:lnTo>
                  <a:pt x="103950" y="1922"/>
                </a:lnTo>
                <a:lnTo>
                  <a:pt x="103922" y="2283"/>
                </a:lnTo>
                <a:lnTo>
                  <a:pt x="104050" y="2500"/>
                </a:lnTo>
                <a:lnTo>
                  <a:pt x="104127" y="2888"/>
                </a:lnTo>
                <a:lnTo>
                  <a:pt x="104250" y="3144"/>
                </a:lnTo>
                <a:lnTo>
                  <a:pt x="104372" y="3027"/>
                </a:lnTo>
                <a:lnTo>
                  <a:pt x="104377" y="2683"/>
                </a:lnTo>
                <a:lnTo>
                  <a:pt x="104338" y="2450"/>
                </a:lnTo>
                <a:lnTo>
                  <a:pt x="104300" y="2066"/>
                </a:lnTo>
                <a:lnTo>
                  <a:pt x="104155" y="1638"/>
                </a:lnTo>
                <a:lnTo>
                  <a:pt x="104211" y="1133"/>
                </a:lnTo>
                <a:lnTo>
                  <a:pt x="104172" y="600"/>
                </a:lnTo>
                <a:lnTo>
                  <a:pt x="104272" y="283"/>
                </a:lnTo>
                <a:lnTo>
                  <a:pt x="104450" y="294"/>
                </a:lnTo>
                <a:lnTo>
                  <a:pt x="104711" y="561"/>
                </a:lnTo>
                <a:lnTo>
                  <a:pt x="104888" y="555"/>
                </a:lnTo>
                <a:lnTo>
                  <a:pt x="104988" y="650"/>
                </a:lnTo>
                <a:lnTo>
                  <a:pt x="105000" y="1066"/>
                </a:lnTo>
                <a:lnTo>
                  <a:pt x="105155" y="1372"/>
                </a:lnTo>
                <a:lnTo>
                  <a:pt x="105111" y="1727"/>
                </a:lnTo>
                <a:lnTo>
                  <a:pt x="105161" y="2205"/>
                </a:lnTo>
                <a:lnTo>
                  <a:pt x="105294" y="2261"/>
                </a:lnTo>
                <a:lnTo>
                  <a:pt x="105277" y="2011"/>
                </a:lnTo>
                <a:lnTo>
                  <a:pt x="105377" y="1811"/>
                </a:lnTo>
                <a:lnTo>
                  <a:pt x="105483" y="1794"/>
                </a:lnTo>
                <a:lnTo>
                  <a:pt x="105966" y="2388"/>
                </a:lnTo>
                <a:lnTo>
                  <a:pt x="106016" y="2288"/>
                </a:lnTo>
                <a:lnTo>
                  <a:pt x="106227" y="2222"/>
                </a:lnTo>
                <a:lnTo>
                  <a:pt x="106244" y="2088"/>
                </a:lnTo>
                <a:lnTo>
                  <a:pt x="106050" y="2038"/>
                </a:lnTo>
                <a:lnTo>
                  <a:pt x="105816" y="1711"/>
                </a:lnTo>
                <a:lnTo>
                  <a:pt x="105894" y="1605"/>
                </a:lnTo>
                <a:lnTo>
                  <a:pt x="105922" y="1427"/>
                </a:lnTo>
                <a:lnTo>
                  <a:pt x="105611" y="1144"/>
                </a:lnTo>
                <a:lnTo>
                  <a:pt x="105522" y="927"/>
                </a:lnTo>
                <a:lnTo>
                  <a:pt x="105600" y="805"/>
                </a:lnTo>
                <a:lnTo>
                  <a:pt x="105916" y="772"/>
                </a:lnTo>
                <a:lnTo>
                  <a:pt x="105772" y="638"/>
                </a:lnTo>
                <a:lnTo>
                  <a:pt x="105561" y="600"/>
                </a:lnTo>
                <a:lnTo>
                  <a:pt x="105394" y="366"/>
                </a:lnTo>
                <a:lnTo>
                  <a:pt x="105555" y="277"/>
                </a:lnTo>
                <a:lnTo>
                  <a:pt x="105794" y="277"/>
                </a:lnTo>
                <a:lnTo>
                  <a:pt x="106077" y="5"/>
                </a:lnTo>
                <a:lnTo>
                  <a:pt x="106661" y="105"/>
                </a:lnTo>
                <a:lnTo>
                  <a:pt x="106772" y="266"/>
                </a:lnTo>
                <a:lnTo>
                  <a:pt x="106761" y="583"/>
                </a:lnTo>
                <a:lnTo>
                  <a:pt x="106611" y="850"/>
                </a:lnTo>
                <a:lnTo>
                  <a:pt x="106677" y="988"/>
                </a:lnTo>
                <a:lnTo>
                  <a:pt x="106861" y="977"/>
                </a:lnTo>
                <a:lnTo>
                  <a:pt x="107055" y="605"/>
                </a:lnTo>
                <a:lnTo>
                  <a:pt x="107183" y="494"/>
                </a:lnTo>
                <a:lnTo>
                  <a:pt x="107277" y="655"/>
                </a:lnTo>
                <a:lnTo>
                  <a:pt x="107155" y="1088"/>
                </a:lnTo>
                <a:lnTo>
                  <a:pt x="107300" y="1183"/>
                </a:lnTo>
                <a:lnTo>
                  <a:pt x="107472" y="1150"/>
                </a:lnTo>
                <a:lnTo>
                  <a:pt x="107527" y="1011"/>
                </a:lnTo>
                <a:lnTo>
                  <a:pt x="107872" y="655"/>
                </a:lnTo>
                <a:lnTo>
                  <a:pt x="107972" y="794"/>
                </a:lnTo>
                <a:lnTo>
                  <a:pt x="107938" y="1150"/>
                </a:lnTo>
                <a:lnTo>
                  <a:pt x="107811" y="1388"/>
                </a:lnTo>
                <a:lnTo>
                  <a:pt x="107916" y="1883"/>
                </a:lnTo>
                <a:lnTo>
                  <a:pt x="107761" y="2100"/>
                </a:lnTo>
                <a:lnTo>
                  <a:pt x="107883" y="2227"/>
                </a:lnTo>
                <a:lnTo>
                  <a:pt x="108188" y="2166"/>
                </a:lnTo>
                <a:lnTo>
                  <a:pt x="108366" y="2222"/>
                </a:lnTo>
                <a:lnTo>
                  <a:pt x="108488" y="2100"/>
                </a:lnTo>
                <a:lnTo>
                  <a:pt x="108500" y="1672"/>
                </a:lnTo>
                <a:lnTo>
                  <a:pt x="108661" y="1161"/>
                </a:lnTo>
                <a:lnTo>
                  <a:pt x="108444" y="505"/>
                </a:lnTo>
                <a:lnTo>
                  <a:pt x="108505" y="105"/>
                </a:lnTo>
                <a:lnTo>
                  <a:pt x="108694" y="0"/>
                </a:lnTo>
                <a:lnTo>
                  <a:pt x="108883" y="144"/>
                </a:lnTo>
                <a:lnTo>
                  <a:pt x="109077" y="150"/>
                </a:lnTo>
                <a:lnTo>
                  <a:pt x="109333" y="250"/>
                </a:lnTo>
                <a:lnTo>
                  <a:pt x="109672" y="100"/>
                </a:lnTo>
                <a:lnTo>
                  <a:pt x="109994" y="188"/>
                </a:lnTo>
                <a:lnTo>
                  <a:pt x="110105" y="427"/>
                </a:lnTo>
                <a:lnTo>
                  <a:pt x="110455" y="555"/>
                </a:lnTo>
                <a:lnTo>
                  <a:pt x="110783" y="438"/>
                </a:lnTo>
                <a:lnTo>
                  <a:pt x="111116" y="688"/>
                </a:lnTo>
                <a:lnTo>
                  <a:pt x="111188" y="927"/>
                </a:lnTo>
                <a:lnTo>
                  <a:pt x="111294" y="1077"/>
                </a:lnTo>
                <a:lnTo>
                  <a:pt x="111333" y="1444"/>
                </a:lnTo>
                <a:lnTo>
                  <a:pt x="111188" y="1783"/>
                </a:lnTo>
                <a:lnTo>
                  <a:pt x="111255" y="1950"/>
                </a:lnTo>
                <a:lnTo>
                  <a:pt x="111472" y="1894"/>
                </a:lnTo>
                <a:lnTo>
                  <a:pt x="111772" y="1522"/>
                </a:lnTo>
                <a:lnTo>
                  <a:pt x="112188" y="1194"/>
                </a:lnTo>
                <a:lnTo>
                  <a:pt x="112372" y="955"/>
                </a:lnTo>
                <a:lnTo>
                  <a:pt x="112638" y="944"/>
                </a:lnTo>
                <a:lnTo>
                  <a:pt x="112961" y="1144"/>
                </a:lnTo>
                <a:lnTo>
                  <a:pt x="113305" y="1155"/>
                </a:lnTo>
                <a:lnTo>
                  <a:pt x="113266" y="1350"/>
                </a:lnTo>
                <a:lnTo>
                  <a:pt x="112972" y="1672"/>
                </a:lnTo>
                <a:lnTo>
                  <a:pt x="113127" y="1950"/>
                </a:lnTo>
                <a:lnTo>
                  <a:pt x="113255" y="1861"/>
                </a:lnTo>
                <a:lnTo>
                  <a:pt x="113327" y="1594"/>
                </a:lnTo>
                <a:lnTo>
                  <a:pt x="113627" y="1350"/>
                </a:lnTo>
                <a:lnTo>
                  <a:pt x="113894" y="1244"/>
                </a:lnTo>
                <a:lnTo>
                  <a:pt x="114322" y="1444"/>
                </a:lnTo>
                <a:lnTo>
                  <a:pt x="114838" y="1555"/>
                </a:lnTo>
                <a:lnTo>
                  <a:pt x="115011" y="1755"/>
                </a:lnTo>
                <a:lnTo>
                  <a:pt x="114872" y="1916"/>
                </a:lnTo>
                <a:lnTo>
                  <a:pt x="114727" y="1938"/>
                </a:lnTo>
                <a:lnTo>
                  <a:pt x="114811" y="2166"/>
                </a:lnTo>
                <a:lnTo>
                  <a:pt x="114611" y="2344"/>
                </a:lnTo>
                <a:lnTo>
                  <a:pt x="114750" y="2538"/>
                </a:lnTo>
                <a:lnTo>
                  <a:pt x="114916" y="2388"/>
                </a:lnTo>
                <a:lnTo>
                  <a:pt x="115177" y="2261"/>
                </a:lnTo>
                <a:lnTo>
                  <a:pt x="115227" y="2583"/>
                </a:lnTo>
                <a:lnTo>
                  <a:pt x="115394" y="2655"/>
                </a:lnTo>
                <a:lnTo>
                  <a:pt x="115555" y="2411"/>
                </a:lnTo>
                <a:lnTo>
                  <a:pt x="115972" y="2344"/>
                </a:lnTo>
                <a:lnTo>
                  <a:pt x="115994" y="2572"/>
                </a:lnTo>
                <a:lnTo>
                  <a:pt x="115844" y="2755"/>
                </a:lnTo>
                <a:lnTo>
                  <a:pt x="115905" y="2977"/>
                </a:lnTo>
                <a:lnTo>
                  <a:pt x="116094" y="3033"/>
                </a:lnTo>
                <a:lnTo>
                  <a:pt x="116200" y="2894"/>
                </a:lnTo>
                <a:lnTo>
                  <a:pt x="116444" y="2722"/>
                </a:lnTo>
                <a:lnTo>
                  <a:pt x="116561" y="2722"/>
                </a:lnTo>
                <a:lnTo>
                  <a:pt x="116661" y="2961"/>
                </a:lnTo>
                <a:lnTo>
                  <a:pt x="117138" y="3266"/>
                </a:lnTo>
                <a:lnTo>
                  <a:pt x="117405" y="3266"/>
                </a:lnTo>
                <a:lnTo>
                  <a:pt x="117483" y="3405"/>
                </a:lnTo>
                <a:lnTo>
                  <a:pt x="117350" y="3577"/>
                </a:lnTo>
                <a:lnTo>
                  <a:pt x="116833" y="3811"/>
                </a:lnTo>
                <a:lnTo>
                  <a:pt x="116566" y="4177"/>
                </a:lnTo>
                <a:lnTo>
                  <a:pt x="116250" y="4227"/>
                </a:lnTo>
                <a:lnTo>
                  <a:pt x="115861" y="4450"/>
                </a:lnTo>
                <a:lnTo>
                  <a:pt x="115655" y="4455"/>
                </a:lnTo>
                <a:lnTo>
                  <a:pt x="115438" y="4350"/>
                </a:lnTo>
                <a:lnTo>
                  <a:pt x="115316" y="4522"/>
                </a:lnTo>
                <a:lnTo>
                  <a:pt x="114916" y="4650"/>
                </a:lnTo>
                <a:lnTo>
                  <a:pt x="115500" y="4622"/>
                </a:lnTo>
                <a:lnTo>
                  <a:pt x="116038" y="4700"/>
                </a:lnTo>
                <a:lnTo>
                  <a:pt x="116244" y="4822"/>
                </a:lnTo>
                <a:lnTo>
                  <a:pt x="116444" y="4822"/>
                </a:lnTo>
                <a:lnTo>
                  <a:pt x="116600" y="4561"/>
                </a:lnTo>
                <a:lnTo>
                  <a:pt x="116733" y="4455"/>
                </a:lnTo>
                <a:lnTo>
                  <a:pt x="117016" y="4455"/>
                </a:lnTo>
                <a:lnTo>
                  <a:pt x="117161" y="4172"/>
                </a:lnTo>
                <a:lnTo>
                  <a:pt x="117550" y="3955"/>
                </a:lnTo>
                <a:lnTo>
                  <a:pt x="117861" y="3933"/>
                </a:lnTo>
                <a:lnTo>
                  <a:pt x="117927" y="4155"/>
                </a:lnTo>
                <a:lnTo>
                  <a:pt x="117788" y="4483"/>
                </a:lnTo>
                <a:lnTo>
                  <a:pt x="117900" y="4638"/>
                </a:lnTo>
                <a:lnTo>
                  <a:pt x="118027" y="4561"/>
                </a:lnTo>
                <a:lnTo>
                  <a:pt x="118166" y="4238"/>
                </a:lnTo>
                <a:lnTo>
                  <a:pt x="118444" y="4022"/>
                </a:lnTo>
                <a:lnTo>
                  <a:pt x="118555" y="4144"/>
                </a:lnTo>
                <a:lnTo>
                  <a:pt x="118422" y="4405"/>
                </a:lnTo>
                <a:lnTo>
                  <a:pt x="118411" y="4561"/>
                </a:lnTo>
                <a:lnTo>
                  <a:pt x="118277" y="4761"/>
                </a:lnTo>
                <a:lnTo>
                  <a:pt x="118383" y="4905"/>
                </a:lnTo>
                <a:lnTo>
                  <a:pt x="118594" y="4822"/>
                </a:lnTo>
                <a:lnTo>
                  <a:pt x="118733" y="4677"/>
                </a:lnTo>
                <a:lnTo>
                  <a:pt x="118772" y="4422"/>
                </a:lnTo>
                <a:lnTo>
                  <a:pt x="119083" y="4344"/>
                </a:lnTo>
                <a:lnTo>
                  <a:pt x="119311" y="4422"/>
                </a:lnTo>
                <a:lnTo>
                  <a:pt x="119155" y="5044"/>
                </a:lnTo>
                <a:lnTo>
                  <a:pt x="118972" y="5155"/>
                </a:lnTo>
                <a:lnTo>
                  <a:pt x="119100" y="5227"/>
                </a:lnTo>
                <a:lnTo>
                  <a:pt x="119194" y="5544"/>
                </a:lnTo>
                <a:lnTo>
                  <a:pt x="119144" y="5944"/>
                </a:lnTo>
                <a:lnTo>
                  <a:pt x="118916" y="6111"/>
                </a:lnTo>
                <a:lnTo>
                  <a:pt x="118844" y="6333"/>
                </a:lnTo>
                <a:lnTo>
                  <a:pt x="118527" y="6805"/>
                </a:lnTo>
                <a:lnTo>
                  <a:pt x="118633" y="6911"/>
                </a:lnTo>
                <a:lnTo>
                  <a:pt x="118816" y="6833"/>
                </a:lnTo>
                <a:lnTo>
                  <a:pt x="118988" y="6544"/>
                </a:lnTo>
                <a:lnTo>
                  <a:pt x="119238" y="6527"/>
                </a:lnTo>
                <a:lnTo>
                  <a:pt x="119300" y="6455"/>
                </a:lnTo>
                <a:lnTo>
                  <a:pt x="119488" y="6455"/>
                </a:lnTo>
                <a:lnTo>
                  <a:pt x="119827" y="6688"/>
                </a:lnTo>
                <a:lnTo>
                  <a:pt x="119961" y="7027"/>
                </a:lnTo>
                <a:lnTo>
                  <a:pt x="120000" y="7483"/>
                </a:lnTo>
                <a:lnTo>
                  <a:pt x="119900" y="8177"/>
                </a:lnTo>
                <a:lnTo>
                  <a:pt x="119566" y="8844"/>
                </a:lnTo>
                <a:lnTo>
                  <a:pt x="119050" y="9144"/>
                </a:lnTo>
                <a:lnTo>
                  <a:pt x="118922" y="9288"/>
                </a:lnTo>
                <a:lnTo>
                  <a:pt x="118655" y="9216"/>
                </a:lnTo>
                <a:lnTo>
                  <a:pt x="118405" y="9316"/>
                </a:lnTo>
                <a:lnTo>
                  <a:pt x="118411" y="9472"/>
                </a:lnTo>
                <a:lnTo>
                  <a:pt x="118238" y="9633"/>
                </a:lnTo>
                <a:lnTo>
                  <a:pt x="117411" y="10066"/>
                </a:lnTo>
                <a:lnTo>
                  <a:pt x="117100" y="10316"/>
                </a:lnTo>
                <a:lnTo>
                  <a:pt x="116833" y="10383"/>
                </a:lnTo>
                <a:lnTo>
                  <a:pt x="116450" y="10544"/>
                </a:lnTo>
                <a:lnTo>
                  <a:pt x="116055" y="10550"/>
                </a:lnTo>
                <a:lnTo>
                  <a:pt x="115855" y="10344"/>
                </a:lnTo>
                <a:lnTo>
                  <a:pt x="115727" y="10638"/>
                </a:lnTo>
                <a:lnTo>
                  <a:pt x="115583" y="10722"/>
                </a:lnTo>
                <a:lnTo>
                  <a:pt x="115272" y="10477"/>
                </a:lnTo>
                <a:lnTo>
                  <a:pt x="114961" y="10322"/>
                </a:lnTo>
                <a:lnTo>
                  <a:pt x="114533" y="10238"/>
                </a:lnTo>
                <a:lnTo>
                  <a:pt x="114533" y="10444"/>
                </a:lnTo>
                <a:lnTo>
                  <a:pt x="114861" y="10516"/>
                </a:lnTo>
                <a:lnTo>
                  <a:pt x="115038" y="10616"/>
                </a:lnTo>
                <a:lnTo>
                  <a:pt x="114827" y="10750"/>
                </a:lnTo>
                <a:lnTo>
                  <a:pt x="114472" y="10655"/>
                </a:lnTo>
                <a:lnTo>
                  <a:pt x="114277" y="10688"/>
                </a:lnTo>
                <a:lnTo>
                  <a:pt x="114100" y="10538"/>
                </a:lnTo>
                <a:lnTo>
                  <a:pt x="113594" y="10505"/>
                </a:lnTo>
                <a:lnTo>
                  <a:pt x="113444" y="10333"/>
                </a:lnTo>
                <a:lnTo>
                  <a:pt x="113283" y="10427"/>
                </a:lnTo>
                <a:lnTo>
                  <a:pt x="113133" y="10438"/>
                </a:lnTo>
                <a:lnTo>
                  <a:pt x="112716" y="9900"/>
                </a:lnTo>
                <a:lnTo>
                  <a:pt x="112438" y="9588"/>
                </a:lnTo>
                <a:lnTo>
                  <a:pt x="112500" y="9922"/>
                </a:lnTo>
                <a:lnTo>
                  <a:pt x="112794" y="10238"/>
                </a:lnTo>
                <a:lnTo>
                  <a:pt x="112844" y="10422"/>
                </a:lnTo>
                <a:lnTo>
                  <a:pt x="112600" y="10438"/>
                </a:lnTo>
                <a:lnTo>
                  <a:pt x="112211" y="10277"/>
                </a:lnTo>
                <a:lnTo>
                  <a:pt x="112361" y="10527"/>
                </a:lnTo>
                <a:lnTo>
                  <a:pt x="113255" y="10672"/>
                </a:lnTo>
                <a:lnTo>
                  <a:pt x="113794" y="10794"/>
                </a:lnTo>
                <a:lnTo>
                  <a:pt x="113950" y="10966"/>
                </a:lnTo>
                <a:lnTo>
                  <a:pt x="113772" y="11144"/>
                </a:lnTo>
                <a:lnTo>
                  <a:pt x="112555" y="11666"/>
                </a:lnTo>
                <a:lnTo>
                  <a:pt x="111794" y="11800"/>
                </a:lnTo>
                <a:lnTo>
                  <a:pt x="111477" y="11800"/>
                </a:lnTo>
                <a:lnTo>
                  <a:pt x="111055" y="11905"/>
                </a:lnTo>
                <a:lnTo>
                  <a:pt x="110700" y="11844"/>
                </a:lnTo>
                <a:lnTo>
                  <a:pt x="110650" y="11655"/>
                </a:lnTo>
                <a:lnTo>
                  <a:pt x="110383" y="11772"/>
                </a:lnTo>
                <a:lnTo>
                  <a:pt x="110177" y="11711"/>
                </a:lnTo>
                <a:lnTo>
                  <a:pt x="109905" y="11766"/>
                </a:lnTo>
                <a:lnTo>
                  <a:pt x="109761" y="12038"/>
                </a:lnTo>
                <a:lnTo>
                  <a:pt x="110038" y="12011"/>
                </a:lnTo>
                <a:lnTo>
                  <a:pt x="110088" y="12294"/>
                </a:lnTo>
                <a:lnTo>
                  <a:pt x="110477" y="12055"/>
                </a:lnTo>
                <a:lnTo>
                  <a:pt x="111244" y="12061"/>
                </a:lnTo>
                <a:lnTo>
                  <a:pt x="111600" y="12122"/>
                </a:lnTo>
                <a:lnTo>
                  <a:pt x="112627" y="12038"/>
                </a:lnTo>
                <a:lnTo>
                  <a:pt x="113322" y="11916"/>
                </a:lnTo>
                <a:lnTo>
                  <a:pt x="113761" y="11444"/>
                </a:lnTo>
                <a:lnTo>
                  <a:pt x="114061" y="11433"/>
                </a:lnTo>
                <a:lnTo>
                  <a:pt x="114277" y="11516"/>
                </a:lnTo>
                <a:lnTo>
                  <a:pt x="114600" y="11455"/>
                </a:lnTo>
                <a:lnTo>
                  <a:pt x="115038" y="11455"/>
                </a:lnTo>
                <a:lnTo>
                  <a:pt x="114866" y="11872"/>
                </a:lnTo>
                <a:lnTo>
                  <a:pt x="114661" y="12294"/>
                </a:lnTo>
                <a:lnTo>
                  <a:pt x="114188" y="12555"/>
                </a:lnTo>
                <a:lnTo>
                  <a:pt x="114044" y="12683"/>
                </a:lnTo>
                <a:lnTo>
                  <a:pt x="113511" y="12788"/>
                </a:lnTo>
                <a:lnTo>
                  <a:pt x="113300" y="13105"/>
                </a:lnTo>
                <a:lnTo>
                  <a:pt x="113100" y="13138"/>
                </a:lnTo>
                <a:lnTo>
                  <a:pt x="112783" y="13466"/>
                </a:lnTo>
                <a:lnTo>
                  <a:pt x="112361" y="13677"/>
                </a:lnTo>
                <a:lnTo>
                  <a:pt x="112083" y="13700"/>
                </a:lnTo>
                <a:lnTo>
                  <a:pt x="111888" y="13788"/>
                </a:lnTo>
                <a:lnTo>
                  <a:pt x="111588" y="13733"/>
                </a:lnTo>
                <a:lnTo>
                  <a:pt x="111316" y="14000"/>
                </a:lnTo>
                <a:lnTo>
                  <a:pt x="110811" y="14111"/>
                </a:lnTo>
                <a:lnTo>
                  <a:pt x="110650" y="14416"/>
                </a:lnTo>
                <a:lnTo>
                  <a:pt x="110088" y="14522"/>
                </a:lnTo>
                <a:lnTo>
                  <a:pt x="109855" y="14666"/>
                </a:lnTo>
                <a:lnTo>
                  <a:pt x="109655" y="14605"/>
                </a:lnTo>
                <a:lnTo>
                  <a:pt x="109416" y="14838"/>
                </a:lnTo>
                <a:lnTo>
                  <a:pt x="109188" y="14816"/>
                </a:lnTo>
                <a:lnTo>
                  <a:pt x="109088" y="14933"/>
                </a:lnTo>
                <a:lnTo>
                  <a:pt x="109100" y="15266"/>
                </a:lnTo>
                <a:lnTo>
                  <a:pt x="108827" y="15494"/>
                </a:lnTo>
                <a:lnTo>
                  <a:pt x="108661" y="15750"/>
                </a:lnTo>
                <a:lnTo>
                  <a:pt x="108016" y="15761"/>
                </a:lnTo>
                <a:lnTo>
                  <a:pt x="107827" y="15911"/>
                </a:lnTo>
                <a:lnTo>
                  <a:pt x="107622" y="15833"/>
                </a:lnTo>
                <a:lnTo>
                  <a:pt x="107572" y="15661"/>
                </a:lnTo>
                <a:lnTo>
                  <a:pt x="107694" y="15472"/>
                </a:lnTo>
                <a:lnTo>
                  <a:pt x="107694" y="15216"/>
                </a:lnTo>
                <a:lnTo>
                  <a:pt x="107511" y="15050"/>
                </a:lnTo>
                <a:lnTo>
                  <a:pt x="107561" y="15455"/>
                </a:lnTo>
                <a:lnTo>
                  <a:pt x="107422" y="15616"/>
                </a:lnTo>
                <a:lnTo>
                  <a:pt x="107333" y="15833"/>
                </a:lnTo>
                <a:lnTo>
                  <a:pt x="107650" y="16055"/>
                </a:lnTo>
                <a:lnTo>
                  <a:pt x="107716" y="16277"/>
                </a:lnTo>
                <a:lnTo>
                  <a:pt x="107438" y="16588"/>
                </a:lnTo>
                <a:lnTo>
                  <a:pt x="107316" y="16611"/>
                </a:lnTo>
                <a:lnTo>
                  <a:pt x="107033" y="16394"/>
                </a:lnTo>
                <a:lnTo>
                  <a:pt x="106861" y="16511"/>
                </a:lnTo>
                <a:lnTo>
                  <a:pt x="106377" y="16333"/>
                </a:lnTo>
                <a:lnTo>
                  <a:pt x="106222" y="16455"/>
                </a:lnTo>
                <a:lnTo>
                  <a:pt x="106044" y="16477"/>
                </a:lnTo>
                <a:lnTo>
                  <a:pt x="106016" y="16216"/>
                </a:lnTo>
                <a:lnTo>
                  <a:pt x="105900" y="16122"/>
                </a:lnTo>
                <a:lnTo>
                  <a:pt x="105794" y="16383"/>
                </a:lnTo>
                <a:lnTo>
                  <a:pt x="105555" y="16400"/>
                </a:lnTo>
                <a:lnTo>
                  <a:pt x="105505" y="16566"/>
                </a:lnTo>
                <a:lnTo>
                  <a:pt x="106033" y="16683"/>
                </a:lnTo>
                <a:lnTo>
                  <a:pt x="106755" y="16700"/>
                </a:lnTo>
                <a:lnTo>
                  <a:pt x="106922" y="16938"/>
                </a:lnTo>
                <a:lnTo>
                  <a:pt x="106866" y="17194"/>
                </a:lnTo>
                <a:lnTo>
                  <a:pt x="106588" y="17377"/>
                </a:lnTo>
                <a:lnTo>
                  <a:pt x="106233" y="17311"/>
                </a:lnTo>
                <a:lnTo>
                  <a:pt x="105866" y="17400"/>
                </a:lnTo>
                <a:lnTo>
                  <a:pt x="105766" y="17516"/>
                </a:lnTo>
                <a:lnTo>
                  <a:pt x="105894" y="17627"/>
                </a:lnTo>
                <a:lnTo>
                  <a:pt x="106022" y="17550"/>
                </a:lnTo>
                <a:lnTo>
                  <a:pt x="106216" y="17672"/>
                </a:lnTo>
                <a:lnTo>
                  <a:pt x="106177" y="17905"/>
                </a:lnTo>
                <a:lnTo>
                  <a:pt x="105733" y="18372"/>
                </a:lnTo>
                <a:lnTo>
                  <a:pt x="105355" y="18344"/>
                </a:lnTo>
                <a:lnTo>
                  <a:pt x="104672" y="18327"/>
                </a:lnTo>
                <a:lnTo>
                  <a:pt x="104572" y="18177"/>
                </a:lnTo>
                <a:lnTo>
                  <a:pt x="104294" y="18138"/>
                </a:lnTo>
                <a:lnTo>
                  <a:pt x="104205" y="17988"/>
                </a:lnTo>
                <a:lnTo>
                  <a:pt x="104172" y="17500"/>
                </a:lnTo>
                <a:lnTo>
                  <a:pt x="103788" y="17422"/>
                </a:lnTo>
                <a:lnTo>
                  <a:pt x="103666" y="17283"/>
                </a:lnTo>
                <a:lnTo>
                  <a:pt x="103688" y="17011"/>
                </a:lnTo>
                <a:lnTo>
                  <a:pt x="103511" y="16844"/>
                </a:lnTo>
                <a:lnTo>
                  <a:pt x="103350" y="16933"/>
                </a:lnTo>
                <a:lnTo>
                  <a:pt x="103161" y="16855"/>
                </a:lnTo>
                <a:lnTo>
                  <a:pt x="102722" y="16916"/>
                </a:lnTo>
                <a:lnTo>
                  <a:pt x="102694" y="17061"/>
                </a:lnTo>
                <a:lnTo>
                  <a:pt x="102877" y="17172"/>
                </a:lnTo>
                <a:lnTo>
                  <a:pt x="102961" y="17083"/>
                </a:lnTo>
                <a:lnTo>
                  <a:pt x="103188" y="17111"/>
                </a:lnTo>
                <a:lnTo>
                  <a:pt x="103788" y="17750"/>
                </a:lnTo>
                <a:lnTo>
                  <a:pt x="103772" y="18577"/>
                </a:lnTo>
                <a:lnTo>
                  <a:pt x="103672" y="18722"/>
                </a:lnTo>
                <a:lnTo>
                  <a:pt x="103377" y="18683"/>
                </a:lnTo>
                <a:lnTo>
                  <a:pt x="103138" y="18433"/>
                </a:lnTo>
                <a:lnTo>
                  <a:pt x="102977" y="18461"/>
                </a:lnTo>
                <a:lnTo>
                  <a:pt x="102961" y="18700"/>
                </a:lnTo>
                <a:lnTo>
                  <a:pt x="102861" y="18783"/>
                </a:lnTo>
                <a:lnTo>
                  <a:pt x="102600" y="18494"/>
                </a:lnTo>
                <a:lnTo>
                  <a:pt x="102377" y="18516"/>
                </a:lnTo>
                <a:lnTo>
                  <a:pt x="102194" y="18755"/>
                </a:lnTo>
                <a:lnTo>
                  <a:pt x="102061" y="18727"/>
                </a:lnTo>
                <a:lnTo>
                  <a:pt x="101938" y="18550"/>
                </a:lnTo>
                <a:lnTo>
                  <a:pt x="101655" y="18461"/>
                </a:lnTo>
                <a:lnTo>
                  <a:pt x="101477" y="18150"/>
                </a:lnTo>
                <a:lnTo>
                  <a:pt x="101333" y="18261"/>
                </a:lnTo>
                <a:lnTo>
                  <a:pt x="101266" y="17933"/>
                </a:lnTo>
                <a:lnTo>
                  <a:pt x="101116" y="17838"/>
                </a:lnTo>
                <a:lnTo>
                  <a:pt x="100711" y="17794"/>
                </a:lnTo>
                <a:lnTo>
                  <a:pt x="100550" y="17555"/>
                </a:lnTo>
                <a:lnTo>
                  <a:pt x="100455" y="17655"/>
                </a:lnTo>
                <a:lnTo>
                  <a:pt x="100488" y="17861"/>
                </a:lnTo>
                <a:lnTo>
                  <a:pt x="100744" y="18038"/>
                </a:lnTo>
                <a:lnTo>
                  <a:pt x="101083" y="18133"/>
                </a:lnTo>
                <a:lnTo>
                  <a:pt x="101388" y="18688"/>
                </a:lnTo>
                <a:lnTo>
                  <a:pt x="101277" y="18844"/>
                </a:lnTo>
                <a:lnTo>
                  <a:pt x="100533" y="18666"/>
                </a:lnTo>
                <a:lnTo>
                  <a:pt x="100322" y="18477"/>
                </a:lnTo>
                <a:lnTo>
                  <a:pt x="100305" y="18172"/>
                </a:lnTo>
                <a:lnTo>
                  <a:pt x="100122" y="17972"/>
                </a:lnTo>
                <a:lnTo>
                  <a:pt x="100027" y="18116"/>
                </a:lnTo>
                <a:lnTo>
                  <a:pt x="100083" y="18261"/>
                </a:lnTo>
                <a:lnTo>
                  <a:pt x="100000" y="18455"/>
                </a:lnTo>
                <a:lnTo>
                  <a:pt x="99750" y="18383"/>
                </a:lnTo>
                <a:lnTo>
                  <a:pt x="99605" y="18211"/>
                </a:lnTo>
                <a:lnTo>
                  <a:pt x="99361" y="18283"/>
                </a:lnTo>
                <a:lnTo>
                  <a:pt x="99388" y="18472"/>
                </a:lnTo>
                <a:lnTo>
                  <a:pt x="99761" y="18627"/>
                </a:lnTo>
                <a:lnTo>
                  <a:pt x="99744" y="18894"/>
                </a:lnTo>
                <a:lnTo>
                  <a:pt x="99900" y="18894"/>
                </a:lnTo>
                <a:lnTo>
                  <a:pt x="100016" y="18783"/>
                </a:lnTo>
                <a:lnTo>
                  <a:pt x="100222" y="18788"/>
                </a:lnTo>
                <a:lnTo>
                  <a:pt x="100433" y="19005"/>
                </a:lnTo>
                <a:lnTo>
                  <a:pt x="100733" y="19122"/>
                </a:lnTo>
                <a:lnTo>
                  <a:pt x="100977" y="19372"/>
                </a:lnTo>
                <a:lnTo>
                  <a:pt x="101133" y="19372"/>
                </a:lnTo>
                <a:lnTo>
                  <a:pt x="101355" y="19294"/>
                </a:lnTo>
                <a:lnTo>
                  <a:pt x="102122" y="19477"/>
                </a:lnTo>
                <a:lnTo>
                  <a:pt x="102272" y="19650"/>
                </a:lnTo>
                <a:lnTo>
                  <a:pt x="102016" y="19850"/>
                </a:lnTo>
                <a:lnTo>
                  <a:pt x="102100" y="20005"/>
                </a:lnTo>
                <a:lnTo>
                  <a:pt x="102072" y="20277"/>
                </a:lnTo>
                <a:lnTo>
                  <a:pt x="102133" y="20561"/>
                </a:lnTo>
                <a:lnTo>
                  <a:pt x="101944" y="20750"/>
                </a:lnTo>
                <a:lnTo>
                  <a:pt x="101833" y="20716"/>
                </a:lnTo>
                <a:lnTo>
                  <a:pt x="101655" y="20527"/>
                </a:lnTo>
                <a:lnTo>
                  <a:pt x="101277" y="20422"/>
                </a:lnTo>
                <a:lnTo>
                  <a:pt x="100922" y="20122"/>
                </a:lnTo>
                <a:lnTo>
                  <a:pt x="100833" y="19927"/>
                </a:lnTo>
                <a:lnTo>
                  <a:pt x="100877" y="19555"/>
                </a:lnTo>
                <a:lnTo>
                  <a:pt x="100727" y="19294"/>
                </a:lnTo>
                <a:lnTo>
                  <a:pt x="100316" y="19283"/>
                </a:lnTo>
                <a:lnTo>
                  <a:pt x="99705" y="19177"/>
                </a:lnTo>
                <a:lnTo>
                  <a:pt x="99477" y="19000"/>
                </a:lnTo>
                <a:lnTo>
                  <a:pt x="99216" y="19038"/>
                </a:lnTo>
                <a:lnTo>
                  <a:pt x="99172" y="19172"/>
                </a:lnTo>
                <a:lnTo>
                  <a:pt x="99527" y="19322"/>
                </a:lnTo>
                <a:lnTo>
                  <a:pt x="100072" y="19372"/>
                </a:lnTo>
                <a:lnTo>
                  <a:pt x="100638" y="19605"/>
                </a:lnTo>
                <a:lnTo>
                  <a:pt x="100633" y="19916"/>
                </a:lnTo>
                <a:lnTo>
                  <a:pt x="100527" y="19955"/>
                </a:lnTo>
                <a:lnTo>
                  <a:pt x="100233" y="19727"/>
                </a:lnTo>
                <a:lnTo>
                  <a:pt x="99733" y="19716"/>
                </a:lnTo>
                <a:lnTo>
                  <a:pt x="99316" y="19833"/>
                </a:lnTo>
                <a:lnTo>
                  <a:pt x="99322" y="19672"/>
                </a:lnTo>
                <a:lnTo>
                  <a:pt x="99172" y="19500"/>
                </a:lnTo>
                <a:lnTo>
                  <a:pt x="98711" y="19427"/>
                </a:lnTo>
                <a:lnTo>
                  <a:pt x="98494" y="19283"/>
                </a:lnTo>
                <a:lnTo>
                  <a:pt x="98538" y="19450"/>
                </a:lnTo>
                <a:lnTo>
                  <a:pt x="99044" y="19694"/>
                </a:lnTo>
                <a:lnTo>
                  <a:pt x="98977" y="19833"/>
                </a:lnTo>
                <a:lnTo>
                  <a:pt x="98977" y="20038"/>
                </a:lnTo>
                <a:lnTo>
                  <a:pt x="99200" y="20050"/>
                </a:lnTo>
                <a:lnTo>
                  <a:pt x="99266" y="20005"/>
                </a:lnTo>
                <a:lnTo>
                  <a:pt x="99366" y="20083"/>
                </a:lnTo>
                <a:lnTo>
                  <a:pt x="99588" y="19988"/>
                </a:lnTo>
                <a:lnTo>
                  <a:pt x="99650" y="19916"/>
                </a:lnTo>
                <a:lnTo>
                  <a:pt x="99794" y="19988"/>
                </a:lnTo>
                <a:lnTo>
                  <a:pt x="100038" y="19966"/>
                </a:lnTo>
                <a:lnTo>
                  <a:pt x="100238" y="20044"/>
                </a:lnTo>
                <a:lnTo>
                  <a:pt x="100638" y="20444"/>
                </a:lnTo>
                <a:lnTo>
                  <a:pt x="100627" y="20588"/>
                </a:lnTo>
                <a:lnTo>
                  <a:pt x="100288" y="20605"/>
                </a:lnTo>
                <a:lnTo>
                  <a:pt x="100005" y="20744"/>
                </a:lnTo>
                <a:lnTo>
                  <a:pt x="99961" y="20900"/>
                </a:lnTo>
                <a:lnTo>
                  <a:pt x="100216" y="20822"/>
                </a:lnTo>
                <a:lnTo>
                  <a:pt x="100466" y="20822"/>
                </a:lnTo>
                <a:lnTo>
                  <a:pt x="100694" y="20772"/>
                </a:lnTo>
                <a:lnTo>
                  <a:pt x="100950" y="21038"/>
                </a:lnTo>
                <a:lnTo>
                  <a:pt x="101194" y="21200"/>
                </a:lnTo>
                <a:lnTo>
                  <a:pt x="101200" y="21461"/>
                </a:lnTo>
                <a:lnTo>
                  <a:pt x="100877" y="22011"/>
                </a:lnTo>
                <a:lnTo>
                  <a:pt x="100766" y="22466"/>
                </a:lnTo>
                <a:lnTo>
                  <a:pt x="100638" y="22500"/>
                </a:lnTo>
                <a:lnTo>
                  <a:pt x="100255" y="22816"/>
                </a:lnTo>
                <a:lnTo>
                  <a:pt x="100077" y="22711"/>
                </a:lnTo>
                <a:lnTo>
                  <a:pt x="99844" y="22716"/>
                </a:lnTo>
                <a:lnTo>
                  <a:pt x="99638" y="22594"/>
                </a:lnTo>
                <a:lnTo>
                  <a:pt x="99600" y="22444"/>
                </a:lnTo>
                <a:lnTo>
                  <a:pt x="99394" y="22316"/>
                </a:lnTo>
                <a:lnTo>
                  <a:pt x="99072" y="22305"/>
                </a:lnTo>
                <a:lnTo>
                  <a:pt x="99111" y="22444"/>
                </a:lnTo>
                <a:lnTo>
                  <a:pt x="99411" y="22577"/>
                </a:lnTo>
                <a:lnTo>
                  <a:pt x="99450" y="22733"/>
                </a:lnTo>
                <a:lnTo>
                  <a:pt x="99644" y="22783"/>
                </a:lnTo>
                <a:lnTo>
                  <a:pt x="99988" y="23022"/>
                </a:lnTo>
                <a:lnTo>
                  <a:pt x="100038" y="23394"/>
                </a:lnTo>
                <a:lnTo>
                  <a:pt x="99933" y="23566"/>
                </a:lnTo>
                <a:lnTo>
                  <a:pt x="99705" y="23611"/>
                </a:lnTo>
                <a:lnTo>
                  <a:pt x="99405" y="23900"/>
                </a:lnTo>
                <a:lnTo>
                  <a:pt x="99233" y="23944"/>
                </a:lnTo>
                <a:lnTo>
                  <a:pt x="98805" y="23550"/>
                </a:lnTo>
                <a:lnTo>
                  <a:pt x="98566" y="23638"/>
                </a:lnTo>
                <a:lnTo>
                  <a:pt x="98427" y="23472"/>
                </a:lnTo>
                <a:lnTo>
                  <a:pt x="98161" y="23450"/>
                </a:lnTo>
                <a:lnTo>
                  <a:pt x="97983" y="23555"/>
                </a:lnTo>
                <a:lnTo>
                  <a:pt x="98044" y="23755"/>
                </a:lnTo>
                <a:lnTo>
                  <a:pt x="98861" y="24227"/>
                </a:lnTo>
                <a:lnTo>
                  <a:pt x="99177" y="24261"/>
                </a:lnTo>
                <a:lnTo>
                  <a:pt x="99177" y="24444"/>
                </a:lnTo>
                <a:lnTo>
                  <a:pt x="98950" y="24555"/>
                </a:lnTo>
                <a:lnTo>
                  <a:pt x="98722" y="24838"/>
                </a:lnTo>
                <a:lnTo>
                  <a:pt x="98483" y="24894"/>
                </a:lnTo>
                <a:lnTo>
                  <a:pt x="98266" y="24638"/>
                </a:lnTo>
                <a:lnTo>
                  <a:pt x="98061" y="24650"/>
                </a:lnTo>
                <a:lnTo>
                  <a:pt x="97805" y="24855"/>
                </a:lnTo>
                <a:lnTo>
                  <a:pt x="97383" y="24838"/>
                </a:lnTo>
                <a:lnTo>
                  <a:pt x="97211" y="24622"/>
                </a:lnTo>
                <a:lnTo>
                  <a:pt x="96650" y="24483"/>
                </a:lnTo>
                <a:lnTo>
                  <a:pt x="96305" y="24577"/>
                </a:lnTo>
                <a:lnTo>
                  <a:pt x="96233" y="25122"/>
                </a:lnTo>
                <a:lnTo>
                  <a:pt x="95966" y="25394"/>
                </a:lnTo>
                <a:lnTo>
                  <a:pt x="96216" y="25383"/>
                </a:lnTo>
                <a:lnTo>
                  <a:pt x="96305" y="25461"/>
                </a:lnTo>
                <a:lnTo>
                  <a:pt x="96311" y="25761"/>
                </a:lnTo>
                <a:lnTo>
                  <a:pt x="95916" y="25983"/>
                </a:lnTo>
                <a:lnTo>
                  <a:pt x="95905" y="26305"/>
                </a:lnTo>
                <a:lnTo>
                  <a:pt x="95583" y="26488"/>
                </a:lnTo>
                <a:lnTo>
                  <a:pt x="95466" y="26372"/>
                </a:lnTo>
                <a:lnTo>
                  <a:pt x="95394" y="26461"/>
                </a:lnTo>
                <a:lnTo>
                  <a:pt x="95350" y="26666"/>
                </a:lnTo>
                <a:lnTo>
                  <a:pt x="95072" y="26788"/>
                </a:lnTo>
                <a:lnTo>
                  <a:pt x="94883" y="26733"/>
                </a:lnTo>
                <a:lnTo>
                  <a:pt x="95011" y="26566"/>
                </a:lnTo>
                <a:lnTo>
                  <a:pt x="94872" y="26566"/>
                </a:lnTo>
                <a:lnTo>
                  <a:pt x="94716" y="26727"/>
                </a:lnTo>
                <a:lnTo>
                  <a:pt x="94527" y="27133"/>
                </a:lnTo>
                <a:lnTo>
                  <a:pt x="94383" y="27238"/>
                </a:lnTo>
                <a:lnTo>
                  <a:pt x="93744" y="26866"/>
                </a:lnTo>
                <a:lnTo>
                  <a:pt x="93372" y="26861"/>
                </a:lnTo>
                <a:lnTo>
                  <a:pt x="93322" y="26972"/>
                </a:lnTo>
                <a:lnTo>
                  <a:pt x="92983" y="26900"/>
                </a:lnTo>
                <a:lnTo>
                  <a:pt x="92394" y="26138"/>
                </a:lnTo>
                <a:lnTo>
                  <a:pt x="92272" y="25494"/>
                </a:lnTo>
                <a:lnTo>
                  <a:pt x="92422" y="25366"/>
                </a:lnTo>
                <a:lnTo>
                  <a:pt x="92466" y="25127"/>
                </a:lnTo>
                <a:lnTo>
                  <a:pt x="92383" y="24950"/>
                </a:lnTo>
                <a:lnTo>
                  <a:pt x="92411" y="24755"/>
                </a:lnTo>
                <a:lnTo>
                  <a:pt x="92155" y="25083"/>
                </a:lnTo>
                <a:lnTo>
                  <a:pt x="92161" y="25288"/>
                </a:lnTo>
                <a:lnTo>
                  <a:pt x="92044" y="25716"/>
                </a:lnTo>
                <a:lnTo>
                  <a:pt x="91922" y="25944"/>
                </a:lnTo>
                <a:lnTo>
                  <a:pt x="92144" y="26261"/>
                </a:lnTo>
                <a:lnTo>
                  <a:pt x="92100" y="26422"/>
                </a:lnTo>
                <a:lnTo>
                  <a:pt x="91961" y="26383"/>
                </a:lnTo>
                <a:lnTo>
                  <a:pt x="91577" y="26438"/>
                </a:lnTo>
                <a:lnTo>
                  <a:pt x="91522" y="26394"/>
                </a:lnTo>
                <a:lnTo>
                  <a:pt x="91261" y="26438"/>
                </a:lnTo>
                <a:lnTo>
                  <a:pt x="91500" y="26661"/>
                </a:lnTo>
                <a:lnTo>
                  <a:pt x="91361" y="27116"/>
                </a:lnTo>
                <a:lnTo>
                  <a:pt x="91555" y="27116"/>
                </a:lnTo>
                <a:lnTo>
                  <a:pt x="91866" y="26722"/>
                </a:lnTo>
                <a:lnTo>
                  <a:pt x="92016" y="26733"/>
                </a:lnTo>
                <a:lnTo>
                  <a:pt x="92133" y="26605"/>
                </a:lnTo>
                <a:lnTo>
                  <a:pt x="92316" y="26533"/>
                </a:lnTo>
                <a:lnTo>
                  <a:pt x="92633" y="26777"/>
                </a:lnTo>
                <a:lnTo>
                  <a:pt x="92833" y="27111"/>
                </a:lnTo>
                <a:lnTo>
                  <a:pt x="92711" y="27411"/>
                </a:lnTo>
                <a:lnTo>
                  <a:pt x="93027" y="27161"/>
                </a:lnTo>
                <a:lnTo>
                  <a:pt x="93527" y="27022"/>
                </a:lnTo>
                <a:lnTo>
                  <a:pt x="93866" y="27194"/>
                </a:lnTo>
                <a:lnTo>
                  <a:pt x="93922" y="27483"/>
                </a:lnTo>
                <a:lnTo>
                  <a:pt x="93783" y="27666"/>
                </a:lnTo>
                <a:lnTo>
                  <a:pt x="93622" y="28144"/>
                </a:lnTo>
                <a:lnTo>
                  <a:pt x="93466" y="28183"/>
                </a:lnTo>
                <a:lnTo>
                  <a:pt x="93383" y="28383"/>
                </a:lnTo>
                <a:lnTo>
                  <a:pt x="93472" y="28472"/>
                </a:lnTo>
                <a:lnTo>
                  <a:pt x="93716" y="28450"/>
                </a:lnTo>
                <a:lnTo>
                  <a:pt x="93677" y="28655"/>
                </a:lnTo>
                <a:lnTo>
                  <a:pt x="93455" y="28922"/>
                </a:lnTo>
                <a:lnTo>
                  <a:pt x="93716" y="28905"/>
                </a:lnTo>
                <a:lnTo>
                  <a:pt x="93838" y="28705"/>
                </a:lnTo>
                <a:lnTo>
                  <a:pt x="94172" y="28494"/>
                </a:lnTo>
                <a:lnTo>
                  <a:pt x="94355" y="28488"/>
                </a:lnTo>
                <a:lnTo>
                  <a:pt x="94483" y="28416"/>
                </a:lnTo>
                <a:lnTo>
                  <a:pt x="94627" y="28494"/>
                </a:lnTo>
                <a:lnTo>
                  <a:pt x="94561" y="28794"/>
                </a:lnTo>
                <a:lnTo>
                  <a:pt x="94638" y="28988"/>
                </a:lnTo>
                <a:lnTo>
                  <a:pt x="94538" y="29483"/>
                </a:lnTo>
                <a:lnTo>
                  <a:pt x="94244" y="30072"/>
                </a:lnTo>
                <a:lnTo>
                  <a:pt x="93977" y="30077"/>
                </a:lnTo>
                <a:lnTo>
                  <a:pt x="93705" y="30266"/>
                </a:lnTo>
                <a:lnTo>
                  <a:pt x="93538" y="30583"/>
                </a:lnTo>
                <a:lnTo>
                  <a:pt x="93283" y="30788"/>
                </a:lnTo>
                <a:lnTo>
                  <a:pt x="93188" y="30700"/>
                </a:lnTo>
                <a:lnTo>
                  <a:pt x="93283" y="30361"/>
                </a:lnTo>
                <a:lnTo>
                  <a:pt x="93322" y="30005"/>
                </a:lnTo>
                <a:lnTo>
                  <a:pt x="93255" y="29938"/>
                </a:lnTo>
                <a:lnTo>
                  <a:pt x="93061" y="30077"/>
                </a:lnTo>
                <a:lnTo>
                  <a:pt x="92866" y="30472"/>
                </a:lnTo>
                <a:lnTo>
                  <a:pt x="92638" y="30538"/>
                </a:lnTo>
                <a:lnTo>
                  <a:pt x="92261" y="30922"/>
                </a:lnTo>
                <a:lnTo>
                  <a:pt x="92144" y="30833"/>
                </a:lnTo>
                <a:lnTo>
                  <a:pt x="91877" y="30822"/>
                </a:lnTo>
                <a:lnTo>
                  <a:pt x="91450" y="31188"/>
                </a:lnTo>
                <a:lnTo>
                  <a:pt x="91327" y="31116"/>
                </a:lnTo>
                <a:lnTo>
                  <a:pt x="91077" y="31233"/>
                </a:lnTo>
                <a:lnTo>
                  <a:pt x="90811" y="31216"/>
                </a:lnTo>
                <a:lnTo>
                  <a:pt x="90722" y="31005"/>
                </a:lnTo>
                <a:lnTo>
                  <a:pt x="90605" y="30916"/>
                </a:lnTo>
                <a:lnTo>
                  <a:pt x="90844" y="30716"/>
                </a:lnTo>
                <a:lnTo>
                  <a:pt x="91022" y="30444"/>
                </a:lnTo>
                <a:lnTo>
                  <a:pt x="91027" y="30205"/>
                </a:lnTo>
                <a:lnTo>
                  <a:pt x="90744" y="29755"/>
                </a:lnTo>
                <a:lnTo>
                  <a:pt x="90555" y="29950"/>
                </a:lnTo>
                <a:lnTo>
                  <a:pt x="90177" y="29794"/>
                </a:lnTo>
                <a:lnTo>
                  <a:pt x="90133" y="29616"/>
                </a:lnTo>
                <a:lnTo>
                  <a:pt x="90266" y="29261"/>
                </a:lnTo>
                <a:lnTo>
                  <a:pt x="90472" y="29205"/>
                </a:lnTo>
                <a:lnTo>
                  <a:pt x="90311" y="29111"/>
                </a:lnTo>
                <a:lnTo>
                  <a:pt x="90116" y="29055"/>
                </a:lnTo>
                <a:lnTo>
                  <a:pt x="89955" y="28650"/>
                </a:lnTo>
                <a:lnTo>
                  <a:pt x="90038" y="28411"/>
                </a:lnTo>
                <a:lnTo>
                  <a:pt x="90050" y="28144"/>
                </a:lnTo>
                <a:lnTo>
                  <a:pt x="89927" y="27905"/>
                </a:lnTo>
                <a:lnTo>
                  <a:pt x="89927" y="28222"/>
                </a:lnTo>
                <a:lnTo>
                  <a:pt x="89738" y="28694"/>
                </a:lnTo>
                <a:lnTo>
                  <a:pt x="89966" y="29138"/>
                </a:lnTo>
                <a:lnTo>
                  <a:pt x="89994" y="29344"/>
                </a:lnTo>
                <a:lnTo>
                  <a:pt x="89850" y="29505"/>
                </a:lnTo>
                <a:lnTo>
                  <a:pt x="89838" y="29833"/>
                </a:lnTo>
                <a:lnTo>
                  <a:pt x="89661" y="29950"/>
                </a:lnTo>
                <a:lnTo>
                  <a:pt x="89450" y="29850"/>
                </a:lnTo>
                <a:lnTo>
                  <a:pt x="89211" y="29927"/>
                </a:lnTo>
                <a:lnTo>
                  <a:pt x="89016" y="29711"/>
                </a:lnTo>
                <a:lnTo>
                  <a:pt x="88983" y="29527"/>
                </a:lnTo>
                <a:lnTo>
                  <a:pt x="89172" y="28994"/>
                </a:lnTo>
                <a:lnTo>
                  <a:pt x="89077" y="28722"/>
                </a:lnTo>
                <a:lnTo>
                  <a:pt x="89133" y="28455"/>
                </a:lnTo>
                <a:lnTo>
                  <a:pt x="89394" y="28161"/>
                </a:lnTo>
                <a:lnTo>
                  <a:pt x="89111" y="28216"/>
                </a:lnTo>
                <a:lnTo>
                  <a:pt x="88916" y="28455"/>
                </a:lnTo>
                <a:lnTo>
                  <a:pt x="88855" y="28811"/>
                </a:lnTo>
                <a:lnTo>
                  <a:pt x="88961" y="29094"/>
                </a:lnTo>
                <a:lnTo>
                  <a:pt x="88727" y="29550"/>
                </a:lnTo>
                <a:lnTo>
                  <a:pt x="88494" y="29627"/>
                </a:lnTo>
                <a:lnTo>
                  <a:pt x="88250" y="29466"/>
                </a:lnTo>
                <a:lnTo>
                  <a:pt x="88261" y="29211"/>
                </a:lnTo>
                <a:lnTo>
                  <a:pt x="88166" y="29100"/>
                </a:lnTo>
                <a:lnTo>
                  <a:pt x="88188" y="28900"/>
                </a:lnTo>
                <a:lnTo>
                  <a:pt x="88300" y="28666"/>
                </a:lnTo>
                <a:lnTo>
                  <a:pt x="88355" y="28494"/>
                </a:lnTo>
                <a:lnTo>
                  <a:pt x="88277" y="28188"/>
                </a:lnTo>
                <a:lnTo>
                  <a:pt x="88183" y="28166"/>
                </a:lnTo>
                <a:lnTo>
                  <a:pt x="88127" y="28300"/>
                </a:lnTo>
                <a:lnTo>
                  <a:pt x="88083" y="28616"/>
                </a:lnTo>
                <a:lnTo>
                  <a:pt x="87922" y="28777"/>
                </a:lnTo>
                <a:lnTo>
                  <a:pt x="87911" y="28994"/>
                </a:lnTo>
                <a:lnTo>
                  <a:pt x="87833" y="29111"/>
                </a:lnTo>
                <a:lnTo>
                  <a:pt x="87611" y="29127"/>
                </a:lnTo>
                <a:lnTo>
                  <a:pt x="87566" y="29222"/>
                </a:lnTo>
                <a:lnTo>
                  <a:pt x="87383" y="29244"/>
                </a:lnTo>
                <a:cubicBezTo>
                  <a:pt x="87383" y="29244"/>
                  <a:pt x="87383" y="29244"/>
                  <a:pt x="87383" y="29244"/>
                </a:cubicBezTo>
                <a:close/>
                <a:moveTo>
                  <a:pt x="89344" y="24766"/>
                </a:moveTo>
                <a:lnTo>
                  <a:pt x="89216" y="24405"/>
                </a:lnTo>
                <a:lnTo>
                  <a:pt x="89227" y="24227"/>
                </a:lnTo>
                <a:lnTo>
                  <a:pt x="89388" y="24216"/>
                </a:lnTo>
                <a:lnTo>
                  <a:pt x="89511" y="24383"/>
                </a:lnTo>
                <a:lnTo>
                  <a:pt x="89511" y="24650"/>
                </a:lnTo>
                <a:lnTo>
                  <a:pt x="89427" y="24755"/>
                </a:lnTo>
                <a:lnTo>
                  <a:pt x="89344" y="24766"/>
                </a:lnTo>
                <a:cubicBezTo>
                  <a:pt x="89344" y="24766"/>
                  <a:pt x="89344" y="24766"/>
                  <a:pt x="89344" y="24766"/>
                </a:cubicBezTo>
                <a:close/>
                <a:moveTo>
                  <a:pt x="96355" y="24900"/>
                </a:moveTo>
                <a:lnTo>
                  <a:pt x="96466" y="25083"/>
                </a:lnTo>
                <a:lnTo>
                  <a:pt x="96711" y="25072"/>
                </a:lnTo>
                <a:lnTo>
                  <a:pt x="96572" y="24827"/>
                </a:lnTo>
                <a:lnTo>
                  <a:pt x="96355" y="24900"/>
                </a:lnTo>
                <a:cubicBezTo>
                  <a:pt x="96355" y="24900"/>
                  <a:pt x="96355" y="24900"/>
                  <a:pt x="96355" y="24900"/>
                </a:cubicBezTo>
                <a:close/>
                <a:moveTo>
                  <a:pt x="101316" y="21611"/>
                </a:moveTo>
                <a:lnTo>
                  <a:pt x="101211" y="21727"/>
                </a:lnTo>
                <a:lnTo>
                  <a:pt x="101333" y="21900"/>
                </a:lnTo>
                <a:lnTo>
                  <a:pt x="101605" y="21911"/>
                </a:lnTo>
                <a:lnTo>
                  <a:pt x="101611" y="21700"/>
                </a:lnTo>
                <a:lnTo>
                  <a:pt x="101438" y="21588"/>
                </a:lnTo>
                <a:cubicBezTo>
                  <a:pt x="101438" y="21588"/>
                  <a:pt x="101322" y="21616"/>
                  <a:pt x="101316" y="21611"/>
                </a:cubicBezTo>
                <a:cubicBezTo>
                  <a:pt x="101316" y="21611"/>
                  <a:pt x="101316" y="21611"/>
                  <a:pt x="101316" y="21611"/>
                </a:cubicBezTo>
                <a:close/>
                <a:moveTo>
                  <a:pt x="111311" y="583"/>
                </a:moveTo>
                <a:lnTo>
                  <a:pt x="111416" y="322"/>
                </a:lnTo>
                <a:lnTo>
                  <a:pt x="111583" y="300"/>
                </a:lnTo>
                <a:lnTo>
                  <a:pt x="111716" y="561"/>
                </a:lnTo>
                <a:lnTo>
                  <a:pt x="111472" y="661"/>
                </a:lnTo>
                <a:lnTo>
                  <a:pt x="111311" y="583"/>
                </a:lnTo>
                <a:cubicBezTo>
                  <a:pt x="111311" y="583"/>
                  <a:pt x="111311" y="583"/>
                  <a:pt x="111311" y="583"/>
                </a:cubicBezTo>
                <a:close/>
                <a:moveTo>
                  <a:pt x="90522" y="18122"/>
                </a:moveTo>
                <a:lnTo>
                  <a:pt x="90855" y="17655"/>
                </a:lnTo>
                <a:lnTo>
                  <a:pt x="91033" y="17655"/>
                </a:lnTo>
                <a:lnTo>
                  <a:pt x="91300" y="17477"/>
                </a:lnTo>
                <a:lnTo>
                  <a:pt x="91544" y="17594"/>
                </a:lnTo>
                <a:lnTo>
                  <a:pt x="91822" y="17872"/>
                </a:lnTo>
                <a:lnTo>
                  <a:pt x="91727" y="18061"/>
                </a:lnTo>
                <a:lnTo>
                  <a:pt x="91361" y="18050"/>
                </a:lnTo>
                <a:lnTo>
                  <a:pt x="91150" y="18294"/>
                </a:lnTo>
                <a:lnTo>
                  <a:pt x="90777" y="18344"/>
                </a:lnTo>
                <a:lnTo>
                  <a:pt x="90572" y="18272"/>
                </a:lnTo>
                <a:lnTo>
                  <a:pt x="90522" y="18122"/>
                </a:lnTo>
                <a:cubicBezTo>
                  <a:pt x="90522" y="18122"/>
                  <a:pt x="90522" y="18122"/>
                  <a:pt x="90522" y="18122"/>
                </a:cubicBezTo>
                <a:close/>
                <a:moveTo>
                  <a:pt x="87661" y="20961"/>
                </a:moveTo>
                <a:lnTo>
                  <a:pt x="87705" y="20700"/>
                </a:lnTo>
                <a:lnTo>
                  <a:pt x="87883" y="20494"/>
                </a:lnTo>
                <a:lnTo>
                  <a:pt x="87905" y="20305"/>
                </a:lnTo>
                <a:lnTo>
                  <a:pt x="88083" y="20211"/>
                </a:lnTo>
                <a:lnTo>
                  <a:pt x="88188" y="20294"/>
                </a:lnTo>
                <a:lnTo>
                  <a:pt x="88083" y="20488"/>
                </a:lnTo>
                <a:lnTo>
                  <a:pt x="88050" y="20655"/>
                </a:lnTo>
                <a:lnTo>
                  <a:pt x="87772" y="20933"/>
                </a:lnTo>
                <a:lnTo>
                  <a:pt x="87661" y="20961"/>
                </a:lnTo>
                <a:cubicBezTo>
                  <a:pt x="87661" y="20961"/>
                  <a:pt x="87661" y="20961"/>
                  <a:pt x="87661" y="20961"/>
                </a:cubicBezTo>
                <a:close/>
                <a:moveTo>
                  <a:pt x="87461" y="7961"/>
                </a:moveTo>
                <a:lnTo>
                  <a:pt x="87550" y="7888"/>
                </a:lnTo>
                <a:lnTo>
                  <a:pt x="87722" y="7888"/>
                </a:lnTo>
                <a:lnTo>
                  <a:pt x="87838" y="7972"/>
                </a:lnTo>
                <a:lnTo>
                  <a:pt x="88055" y="7972"/>
                </a:lnTo>
                <a:lnTo>
                  <a:pt x="88077" y="8222"/>
                </a:lnTo>
                <a:lnTo>
                  <a:pt x="87933" y="8238"/>
                </a:lnTo>
                <a:lnTo>
                  <a:pt x="87811" y="8144"/>
                </a:lnTo>
                <a:lnTo>
                  <a:pt x="87550" y="8088"/>
                </a:lnTo>
                <a:lnTo>
                  <a:pt x="87461" y="7961"/>
                </a:lnTo>
                <a:cubicBezTo>
                  <a:pt x="87461" y="7961"/>
                  <a:pt x="87461" y="7961"/>
                  <a:pt x="87461" y="7961"/>
                </a:cubicBezTo>
                <a:close/>
                <a:moveTo>
                  <a:pt x="86794" y="21088"/>
                </a:moveTo>
                <a:lnTo>
                  <a:pt x="86972" y="20922"/>
                </a:lnTo>
                <a:lnTo>
                  <a:pt x="87133" y="20600"/>
                </a:lnTo>
                <a:lnTo>
                  <a:pt x="87572" y="20105"/>
                </a:lnTo>
                <a:lnTo>
                  <a:pt x="87766" y="19366"/>
                </a:lnTo>
                <a:lnTo>
                  <a:pt x="87927" y="19255"/>
                </a:lnTo>
                <a:lnTo>
                  <a:pt x="87977" y="19505"/>
                </a:lnTo>
                <a:lnTo>
                  <a:pt x="87844" y="19861"/>
                </a:lnTo>
                <a:lnTo>
                  <a:pt x="87844" y="20038"/>
                </a:lnTo>
                <a:lnTo>
                  <a:pt x="88077" y="20094"/>
                </a:lnTo>
                <a:lnTo>
                  <a:pt x="88366" y="19794"/>
                </a:lnTo>
                <a:lnTo>
                  <a:pt x="88605" y="19611"/>
                </a:lnTo>
                <a:lnTo>
                  <a:pt x="88572" y="19311"/>
                </a:lnTo>
                <a:lnTo>
                  <a:pt x="88305" y="19244"/>
                </a:lnTo>
                <a:lnTo>
                  <a:pt x="88305" y="19161"/>
                </a:lnTo>
                <a:lnTo>
                  <a:pt x="88605" y="19033"/>
                </a:lnTo>
                <a:lnTo>
                  <a:pt x="88605" y="18622"/>
                </a:lnTo>
                <a:lnTo>
                  <a:pt x="88516" y="18466"/>
                </a:lnTo>
                <a:lnTo>
                  <a:pt x="88516" y="18183"/>
                </a:lnTo>
                <a:lnTo>
                  <a:pt x="88866" y="17883"/>
                </a:lnTo>
                <a:lnTo>
                  <a:pt x="88983" y="17388"/>
                </a:lnTo>
                <a:lnTo>
                  <a:pt x="89250" y="17294"/>
                </a:lnTo>
                <a:lnTo>
                  <a:pt x="89383" y="17061"/>
                </a:lnTo>
                <a:lnTo>
                  <a:pt x="89361" y="17327"/>
                </a:lnTo>
                <a:lnTo>
                  <a:pt x="89411" y="17477"/>
                </a:lnTo>
                <a:lnTo>
                  <a:pt x="89222" y="17550"/>
                </a:lnTo>
                <a:lnTo>
                  <a:pt x="89033" y="18033"/>
                </a:lnTo>
                <a:lnTo>
                  <a:pt x="88794" y="18366"/>
                </a:lnTo>
                <a:lnTo>
                  <a:pt x="88744" y="18794"/>
                </a:lnTo>
                <a:lnTo>
                  <a:pt x="88866" y="19055"/>
                </a:lnTo>
                <a:lnTo>
                  <a:pt x="88955" y="19394"/>
                </a:lnTo>
                <a:lnTo>
                  <a:pt x="89100" y="19222"/>
                </a:lnTo>
                <a:lnTo>
                  <a:pt x="89311" y="18744"/>
                </a:lnTo>
                <a:lnTo>
                  <a:pt x="89838" y="18272"/>
                </a:lnTo>
                <a:lnTo>
                  <a:pt x="90011" y="17938"/>
                </a:lnTo>
                <a:lnTo>
                  <a:pt x="90016" y="17561"/>
                </a:lnTo>
                <a:lnTo>
                  <a:pt x="90188" y="17261"/>
                </a:lnTo>
                <a:lnTo>
                  <a:pt x="90366" y="17188"/>
                </a:lnTo>
                <a:lnTo>
                  <a:pt x="90394" y="17366"/>
                </a:lnTo>
                <a:lnTo>
                  <a:pt x="90316" y="17466"/>
                </a:lnTo>
                <a:lnTo>
                  <a:pt x="90316" y="17822"/>
                </a:lnTo>
                <a:lnTo>
                  <a:pt x="90533" y="17722"/>
                </a:lnTo>
                <a:lnTo>
                  <a:pt x="90827" y="17305"/>
                </a:lnTo>
                <a:lnTo>
                  <a:pt x="91083" y="17294"/>
                </a:lnTo>
                <a:lnTo>
                  <a:pt x="91472" y="17350"/>
                </a:lnTo>
                <a:lnTo>
                  <a:pt x="91916" y="17188"/>
                </a:lnTo>
                <a:lnTo>
                  <a:pt x="92161" y="17166"/>
                </a:lnTo>
                <a:lnTo>
                  <a:pt x="92355" y="16955"/>
                </a:lnTo>
                <a:lnTo>
                  <a:pt x="92611" y="16855"/>
                </a:lnTo>
                <a:lnTo>
                  <a:pt x="92727" y="16583"/>
                </a:lnTo>
                <a:lnTo>
                  <a:pt x="92727" y="16394"/>
                </a:lnTo>
                <a:lnTo>
                  <a:pt x="92772" y="16177"/>
                </a:lnTo>
                <a:lnTo>
                  <a:pt x="92594" y="15977"/>
                </a:lnTo>
                <a:lnTo>
                  <a:pt x="92705" y="15605"/>
                </a:lnTo>
                <a:lnTo>
                  <a:pt x="92694" y="14905"/>
                </a:lnTo>
                <a:lnTo>
                  <a:pt x="92588" y="14916"/>
                </a:lnTo>
                <a:lnTo>
                  <a:pt x="92416" y="15338"/>
                </a:lnTo>
                <a:lnTo>
                  <a:pt x="92083" y="15738"/>
                </a:lnTo>
                <a:lnTo>
                  <a:pt x="91933" y="15738"/>
                </a:lnTo>
                <a:lnTo>
                  <a:pt x="91933" y="15544"/>
                </a:lnTo>
                <a:lnTo>
                  <a:pt x="92144" y="15255"/>
                </a:lnTo>
                <a:lnTo>
                  <a:pt x="92422" y="15077"/>
                </a:lnTo>
                <a:lnTo>
                  <a:pt x="92450" y="14850"/>
                </a:lnTo>
                <a:lnTo>
                  <a:pt x="92144" y="14550"/>
                </a:lnTo>
                <a:lnTo>
                  <a:pt x="92088" y="14327"/>
                </a:lnTo>
                <a:lnTo>
                  <a:pt x="91955" y="14305"/>
                </a:lnTo>
                <a:lnTo>
                  <a:pt x="91811" y="14411"/>
                </a:lnTo>
                <a:lnTo>
                  <a:pt x="91755" y="14600"/>
                </a:lnTo>
                <a:lnTo>
                  <a:pt x="91583" y="14461"/>
                </a:lnTo>
                <a:lnTo>
                  <a:pt x="91338" y="14477"/>
                </a:lnTo>
                <a:lnTo>
                  <a:pt x="91116" y="14644"/>
                </a:lnTo>
                <a:lnTo>
                  <a:pt x="90905" y="14600"/>
                </a:lnTo>
                <a:lnTo>
                  <a:pt x="90994" y="14461"/>
                </a:lnTo>
                <a:lnTo>
                  <a:pt x="91638" y="14144"/>
                </a:lnTo>
                <a:lnTo>
                  <a:pt x="91927" y="14088"/>
                </a:lnTo>
                <a:lnTo>
                  <a:pt x="92372" y="13555"/>
                </a:lnTo>
                <a:lnTo>
                  <a:pt x="92516" y="13438"/>
                </a:lnTo>
                <a:lnTo>
                  <a:pt x="92822" y="12850"/>
                </a:lnTo>
                <a:lnTo>
                  <a:pt x="92955" y="12366"/>
                </a:lnTo>
                <a:lnTo>
                  <a:pt x="92861" y="12288"/>
                </a:lnTo>
                <a:lnTo>
                  <a:pt x="92644" y="12350"/>
                </a:lnTo>
                <a:lnTo>
                  <a:pt x="92500" y="12461"/>
                </a:lnTo>
                <a:lnTo>
                  <a:pt x="92394" y="12305"/>
                </a:lnTo>
                <a:lnTo>
                  <a:pt x="92494" y="12138"/>
                </a:lnTo>
                <a:lnTo>
                  <a:pt x="92661" y="12044"/>
                </a:lnTo>
                <a:lnTo>
                  <a:pt x="92850" y="12066"/>
                </a:lnTo>
                <a:lnTo>
                  <a:pt x="92972" y="11866"/>
                </a:lnTo>
                <a:lnTo>
                  <a:pt x="92966" y="11561"/>
                </a:lnTo>
                <a:lnTo>
                  <a:pt x="93222" y="11266"/>
                </a:lnTo>
                <a:lnTo>
                  <a:pt x="93216" y="10916"/>
                </a:lnTo>
                <a:lnTo>
                  <a:pt x="93138" y="10816"/>
                </a:lnTo>
                <a:lnTo>
                  <a:pt x="93150" y="10577"/>
                </a:lnTo>
                <a:lnTo>
                  <a:pt x="92900" y="10500"/>
                </a:lnTo>
                <a:lnTo>
                  <a:pt x="92661" y="10616"/>
                </a:lnTo>
                <a:lnTo>
                  <a:pt x="92366" y="11261"/>
                </a:lnTo>
                <a:lnTo>
                  <a:pt x="92305" y="11583"/>
                </a:lnTo>
                <a:lnTo>
                  <a:pt x="92450" y="11772"/>
                </a:lnTo>
                <a:lnTo>
                  <a:pt x="92266" y="12033"/>
                </a:lnTo>
                <a:lnTo>
                  <a:pt x="92127" y="12150"/>
                </a:lnTo>
                <a:lnTo>
                  <a:pt x="92050" y="12088"/>
                </a:lnTo>
                <a:lnTo>
                  <a:pt x="92061" y="11922"/>
                </a:lnTo>
                <a:lnTo>
                  <a:pt x="91966" y="11788"/>
                </a:lnTo>
                <a:lnTo>
                  <a:pt x="91961" y="11527"/>
                </a:lnTo>
                <a:lnTo>
                  <a:pt x="92216" y="11016"/>
                </a:lnTo>
                <a:lnTo>
                  <a:pt x="92133" y="10750"/>
                </a:lnTo>
                <a:lnTo>
                  <a:pt x="92177" y="10583"/>
                </a:lnTo>
                <a:lnTo>
                  <a:pt x="92294" y="10688"/>
                </a:lnTo>
                <a:lnTo>
                  <a:pt x="92472" y="10572"/>
                </a:lnTo>
                <a:lnTo>
                  <a:pt x="92377" y="10200"/>
                </a:lnTo>
                <a:lnTo>
                  <a:pt x="92216" y="9900"/>
                </a:lnTo>
                <a:lnTo>
                  <a:pt x="91966" y="9900"/>
                </a:lnTo>
                <a:lnTo>
                  <a:pt x="91672" y="10000"/>
                </a:lnTo>
                <a:lnTo>
                  <a:pt x="91533" y="10255"/>
                </a:lnTo>
                <a:lnTo>
                  <a:pt x="91483" y="10088"/>
                </a:lnTo>
                <a:lnTo>
                  <a:pt x="91388" y="10011"/>
                </a:lnTo>
                <a:lnTo>
                  <a:pt x="91433" y="9572"/>
                </a:lnTo>
                <a:lnTo>
                  <a:pt x="91283" y="9177"/>
                </a:lnTo>
                <a:lnTo>
                  <a:pt x="91338" y="8544"/>
                </a:lnTo>
                <a:lnTo>
                  <a:pt x="91322" y="8083"/>
                </a:lnTo>
                <a:lnTo>
                  <a:pt x="91472" y="7733"/>
                </a:lnTo>
                <a:lnTo>
                  <a:pt x="91511" y="7255"/>
                </a:lnTo>
                <a:lnTo>
                  <a:pt x="91477" y="6900"/>
                </a:lnTo>
                <a:lnTo>
                  <a:pt x="91700" y="6422"/>
                </a:lnTo>
                <a:lnTo>
                  <a:pt x="91716" y="6027"/>
                </a:lnTo>
                <a:lnTo>
                  <a:pt x="91477" y="5705"/>
                </a:lnTo>
                <a:lnTo>
                  <a:pt x="91411" y="5394"/>
                </a:lnTo>
                <a:lnTo>
                  <a:pt x="91005" y="5083"/>
                </a:lnTo>
                <a:lnTo>
                  <a:pt x="90922" y="4822"/>
                </a:lnTo>
                <a:lnTo>
                  <a:pt x="90533" y="4633"/>
                </a:lnTo>
                <a:lnTo>
                  <a:pt x="90416" y="4738"/>
                </a:lnTo>
                <a:lnTo>
                  <a:pt x="90416" y="4911"/>
                </a:lnTo>
                <a:lnTo>
                  <a:pt x="90316" y="4966"/>
                </a:lnTo>
                <a:lnTo>
                  <a:pt x="89950" y="4611"/>
                </a:lnTo>
                <a:lnTo>
                  <a:pt x="89650" y="4677"/>
                </a:lnTo>
                <a:lnTo>
                  <a:pt x="89638" y="4988"/>
                </a:lnTo>
                <a:lnTo>
                  <a:pt x="89450" y="5383"/>
                </a:lnTo>
                <a:lnTo>
                  <a:pt x="89616" y="5577"/>
                </a:lnTo>
                <a:lnTo>
                  <a:pt x="89922" y="5566"/>
                </a:lnTo>
                <a:lnTo>
                  <a:pt x="90155" y="5483"/>
                </a:lnTo>
                <a:lnTo>
                  <a:pt x="90483" y="5650"/>
                </a:lnTo>
                <a:lnTo>
                  <a:pt x="90583" y="5888"/>
                </a:lnTo>
                <a:lnTo>
                  <a:pt x="90816" y="5933"/>
                </a:lnTo>
                <a:lnTo>
                  <a:pt x="90805" y="6127"/>
                </a:lnTo>
                <a:lnTo>
                  <a:pt x="90388" y="6561"/>
                </a:lnTo>
                <a:lnTo>
                  <a:pt x="90177" y="6561"/>
                </a:lnTo>
                <a:lnTo>
                  <a:pt x="89905" y="6327"/>
                </a:lnTo>
                <a:lnTo>
                  <a:pt x="89661" y="6361"/>
                </a:lnTo>
                <a:lnTo>
                  <a:pt x="89383" y="6294"/>
                </a:lnTo>
                <a:lnTo>
                  <a:pt x="89522" y="6550"/>
                </a:lnTo>
                <a:lnTo>
                  <a:pt x="89711" y="6583"/>
                </a:lnTo>
                <a:lnTo>
                  <a:pt x="89488" y="6811"/>
                </a:lnTo>
                <a:lnTo>
                  <a:pt x="89272" y="6900"/>
                </a:lnTo>
                <a:lnTo>
                  <a:pt x="88894" y="6466"/>
                </a:lnTo>
                <a:lnTo>
                  <a:pt x="88488" y="6694"/>
                </a:lnTo>
                <a:lnTo>
                  <a:pt x="88355" y="7088"/>
                </a:lnTo>
                <a:lnTo>
                  <a:pt x="88166" y="7272"/>
                </a:lnTo>
                <a:lnTo>
                  <a:pt x="88194" y="7455"/>
                </a:lnTo>
                <a:lnTo>
                  <a:pt x="88427" y="7538"/>
                </a:lnTo>
                <a:lnTo>
                  <a:pt x="88494" y="7883"/>
                </a:lnTo>
                <a:lnTo>
                  <a:pt x="88805" y="8077"/>
                </a:lnTo>
                <a:lnTo>
                  <a:pt x="88805" y="8227"/>
                </a:lnTo>
                <a:lnTo>
                  <a:pt x="88594" y="8205"/>
                </a:lnTo>
                <a:lnTo>
                  <a:pt x="88544" y="8444"/>
                </a:lnTo>
                <a:lnTo>
                  <a:pt x="88694" y="8600"/>
                </a:lnTo>
                <a:lnTo>
                  <a:pt x="88683" y="8805"/>
                </a:lnTo>
                <a:lnTo>
                  <a:pt x="88505" y="8794"/>
                </a:lnTo>
                <a:lnTo>
                  <a:pt x="88305" y="8627"/>
                </a:lnTo>
                <a:lnTo>
                  <a:pt x="88038" y="8583"/>
                </a:lnTo>
                <a:lnTo>
                  <a:pt x="87750" y="8355"/>
                </a:lnTo>
                <a:lnTo>
                  <a:pt x="87561" y="8311"/>
                </a:lnTo>
                <a:lnTo>
                  <a:pt x="87305" y="8461"/>
                </a:lnTo>
                <a:lnTo>
                  <a:pt x="87272" y="8733"/>
                </a:lnTo>
                <a:lnTo>
                  <a:pt x="87422" y="9000"/>
                </a:lnTo>
                <a:lnTo>
                  <a:pt x="87305" y="9244"/>
                </a:lnTo>
                <a:lnTo>
                  <a:pt x="87183" y="9150"/>
                </a:lnTo>
                <a:lnTo>
                  <a:pt x="87183" y="8955"/>
                </a:lnTo>
                <a:lnTo>
                  <a:pt x="86983" y="8805"/>
                </a:lnTo>
                <a:lnTo>
                  <a:pt x="86677" y="8688"/>
                </a:lnTo>
                <a:lnTo>
                  <a:pt x="86572" y="8727"/>
                </a:lnTo>
                <a:lnTo>
                  <a:pt x="86388" y="8488"/>
                </a:lnTo>
                <a:lnTo>
                  <a:pt x="86211" y="8444"/>
                </a:lnTo>
                <a:lnTo>
                  <a:pt x="86133" y="8605"/>
                </a:lnTo>
                <a:lnTo>
                  <a:pt x="86283" y="8983"/>
                </a:lnTo>
                <a:lnTo>
                  <a:pt x="86227" y="9300"/>
                </a:lnTo>
                <a:lnTo>
                  <a:pt x="86350" y="9683"/>
                </a:lnTo>
                <a:lnTo>
                  <a:pt x="86561" y="9855"/>
                </a:lnTo>
                <a:lnTo>
                  <a:pt x="86894" y="9911"/>
                </a:lnTo>
                <a:lnTo>
                  <a:pt x="87011" y="10061"/>
                </a:lnTo>
                <a:lnTo>
                  <a:pt x="86927" y="10105"/>
                </a:lnTo>
                <a:lnTo>
                  <a:pt x="86605" y="10094"/>
                </a:lnTo>
                <a:lnTo>
                  <a:pt x="86944" y="10316"/>
                </a:lnTo>
                <a:lnTo>
                  <a:pt x="87055" y="10550"/>
                </a:lnTo>
                <a:lnTo>
                  <a:pt x="87294" y="10727"/>
                </a:lnTo>
                <a:lnTo>
                  <a:pt x="87661" y="10716"/>
                </a:lnTo>
                <a:lnTo>
                  <a:pt x="87811" y="10522"/>
                </a:lnTo>
                <a:lnTo>
                  <a:pt x="87944" y="10533"/>
                </a:lnTo>
                <a:lnTo>
                  <a:pt x="87977" y="10738"/>
                </a:lnTo>
                <a:lnTo>
                  <a:pt x="87750" y="10922"/>
                </a:lnTo>
                <a:lnTo>
                  <a:pt x="87650" y="11372"/>
                </a:lnTo>
                <a:lnTo>
                  <a:pt x="87488" y="11416"/>
                </a:lnTo>
                <a:lnTo>
                  <a:pt x="87133" y="11094"/>
                </a:lnTo>
                <a:lnTo>
                  <a:pt x="86377" y="10922"/>
                </a:lnTo>
                <a:lnTo>
                  <a:pt x="86116" y="10511"/>
                </a:lnTo>
                <a:lnTo>
                  <a:pt x="85922" y="10427"/>
                </a:lnTo>
                <a:lnTo>
                  <a:pt x="85827" y="10266"/>
                </a:lnTo>
                <a:lnTo>
                  <a:pt x="85727" y="10266"/>
                </a:lnTo>
                <a:lnTo>
                  <a:pt x="85611" y="10588"/>
                </a:lnTo>
                <a:lnTo>
                  <a:pt x="85650" y="10727"/>
                </a:lnTo>
                <a:lnTo>
                  <a:pt x="85522" y="10888"/>
                </a:lnTo>
                <a:lnTo>
                  <a:pt x="85650" y="11338"/>
                </a:lnTo>
                <a:lnTo>
                  <a:pt x="85438" y="11477"/>
                </a:lnTo>
                <a:lnTo>
                  <a:pt x="85272" y="11383"/>
                </a:lnTo>
                <a:lnTo>
                  <a:pt x="85272" y="11777"/>
                </a:lnTo>
                <a:lnTo>
                  <a:pt x="85111" y="11877"/>
                </a:lnTo>
                <a:lnTo>
                  <a:pt x="85122" y="12505"/>
                </a:lnTo>
                <a:lnTo>
                  <a:pt x="85300" y="12683"/>
                </a:lnTo>
                <a:lnTo>
                  <a:pt x="85722" y="12711"/>
                </a:lnTo>
                <a:lnTo>
                  <a:pt x="85955" y="12850"/>
                </a:lnTo>
                <a:lnTo>
                  <a:pt x="86211" y="12766"/>
                </a:lnTo>
                <a:lnTo>
                  <a:pt x="86211" y="12894"/>
                </a:lnTo>
                <a:lnTo>
                  <a:pt x="86016" y="13011"/>
                </a:lnTo>
                <a:lnTo>
                  <a:pt x="85727" y="12905"/>
                </a:lnTo>
                <a:lnTo>
                  <a:pt x="85311" y="12916"/>
                </a:lnTo>
                <a:lnTo>
                  <a:pt x="85172" y="12838"/>
                </a:lnTo>
                <a:lnTo>
                  <a:pt x="84916" y="12861"/>
                </a:lnTo>
                <a:lnTo>
                  <a:pt x="84555" y="13377"/>
                </a:lnTo>
                <a:lnTo>
                  <a:pt x="84516" y="13600"/>
                </a:lnTo>
                <a:lnTo>
                  <a:pt x="84666" y="13805"/>
                </a:lnTo>
                <a:lnTo>
                  <a:pt x="84627" y="13966"/>
                </a:lnTo>
                <a:lnTo>
                  <a:pt x="84466" y="14044"/>
                </a:lnTo>
                <a:lnTo>
                  <a:pt x="84444" y="14277"/>
                </a:lnTo>
                <a:lnTo>
                  <a:pt x="84594" y="14427"/>
                </a:lnTo>
                <a:lnTo>
                  <a:pt x="84772" y="14311"/>
                </a:lnTo>
                <a:lnTo>
                  <a:pt x="85111" y="14333"/>
                </a:lnTo>
                <a:lnTo>
                  <a:pt x="85344" y="14077"/>
                </a:lnTo>
                <a:lnTo>
                  <a:pt x="85472" y="14227"/>
                </a:lnTo>
                <a:lnTo>
                  <a:pt x="85433" y="14472"/>
                </a:lnTo>
                <a:lnTo>
                  <a:pt x="85183" y="14483"/>
                </a:lnTo>
                <a:lnTo>
                  <a:pt x="85033" y="14783"/>
                </a:lnTo>
                <a:lnTo>
                  <a:pt x="85144" y="14922"/>
                </a:lnTo>
                <a:lnTo>
                  <a:pt x="85344" y="14922"/>
                </a:lnTo>
                <a:lnTo>
                  <a:pt x="85572" y="14683"/>
                </a:lnTo>
                <a:lnTo>
                  <a:pt x="85727" y="14694"/>
                </a:lnTo>
                <a:lnTo>
                  <a:pt x="85988" y="14494"/>
                </a:lnTo>
                <a:lnTo>
                  <a:pt x="85994" y="14666"/>
                </a:lnTo>
                <a:lnTo>
                  <a:pt x="85861" y="14827"/>
                </a:lnTo>
                <a:lnTo>
                  <a:pt x="86027" y="14911"/>
                </a:lnTo>
                <a:lnTo>
                  <a:pt x="86416" y="14900"/>
                </a:lnTo>
                <a:lnTo>
                  <a:pt x="86516" y="15072"/>
                </a:lnTo>
                <a:lnTo>
                  <a:pt x="86266" y="15094"/>
                </a:lnTo>
                <a:lnTo>
                  <a:pt x="86266" y="15338"/>
                </a:lnTo>
                <a:lnTo>
                  <a:pt x="86477" y="15372"/>
                </a:lnTo>
                <a:lnTo>
                  <a:pt x="86777" y="15294"/>
                </a:lnTo>
                <a:lnTo>
                  <a:pt x="87094" y="15544"/>
                </a:lnTo>
                <a:lnTo>
                  <a:pt x="87750" y="15716"/>
                </a:lnTo>
                <a:lnTo>
                  <a:pt x="87827" y="15844"/>
                </a:lnTo>
                <a:lnTo>
                  <a:pt x="87261" y="15822"/>
                </a:lnTo>
                <a:lnTo>
                  <a:pt x="86983" y="15855"/>
                </a:lnTo>
                <a:lnTo>
                  <a:pt x="86605" y="15588"/>
                </a:lnTo>
                <a:lnTo>
                  <a:pt x="86266" y="15727"/>
                </a:lnTo>
                <a:lnTo>
                  <a:pt x="86250" y="15900"/>
                </a:lnTo>
                <a:lnTo>
                  <a:pt x="86605" y="16083"/>
                </a:lnTo>
                <a:lnTo>
                  <a:pt x="87155" y="16155"/>
                </a:lnTo>
                <a:lnTo>
                  <a:pt x="87700" y="16155"/>
                </a:lnTo>
                <a:lnTo>
                  <a:pt x="87888" y="16294"/>
                </a:lnTo>
                <a:lnTo>
                  <a:pt x="87294" y="16416"/>
                </a:lnTo>
                <a:lnTo>
                  <a:pt x="87111" y="16316"/>
                </a:lnTo>
                <a:lnTo>
                  <a:pt x="86577" y="16244"/>
                </a:lnTo>
                <a:lnTo>
                  <a:pt x="86211" y="16222"/>
                </a:lnTo>
                <a:lnTo>
                  <a:pt x="86050" y="16005"/>
                </a:lnTo>
                <a:lnTo>
                  <a:pt x="85777" y="15911"/>
                </a:lnTo>
                <a:lnTo>
                  <a:pt x="85400" y="15544"/>
                </a:lnTo>
                <a:lnTo>
                  <a:pt x="85244" y="15672"/>
                </a:lnTo>
                <a:lnTo>
                  <a:pt x="85055" y="15888"/>
                </a:lnTo>
                <a:lnTo>
                  <a:pt x="84633" y="15911"/>
                </a:lnTo>
                <a:lnTo>
                  <a:pt x="84444" y="16083"/>
                </a:lnTo>
                <a:lnTo>
                  <a:pt x="84366" y="16605"/>
                </a:lnTo>
                <a:lnTo>
                  <a:pt x="84677" y="16905"/>
                </a:lnTo>
                <a:lnTo>
                  <a:pt x="84666" y="17238"/>
                </a:lnTo>
                <a:lnTo>
                  <a:pt x="84566" y="17377"/>
                </a:lnTo>
                <a:lnTo>
                  <a:pt x="84405" y="16905"/>
                </a:lnTo>
                <a:lnTo>
                  <a:pt x="84238" y="16888"/>
                </a:lnTo>
                <a:lnTo>
                  <a:pt x="84077" y="17538"/>
                </a:lnTo>
                <a:lnTo>
                  <a:pt x="84116" y="17916"/>
                </a:lnTo>
                <a:lnTo>
                  <a:pt x="84316" y="17983"/>
                </a:lnTo>
                <a:lnTo>
                  <a:pt x="84405" y="17861"/>
                </a:lnTo>
                <a:lnTo>
                  <a:pt x="84566" y="17883"/>
                </a:lnTo>
                <a:lnTo>
                  <a:pt x="84755" y="18216"/>
                </a:lnTo>
                <a:lnTo>
                  <a:pt x="84955" y="18283"/>
                </a:lnTo>
                <a:lnTo>
                  <a:pt x="84733" y="18333"/>
                </a:lnTo>
                <a:lnTo>
                  <a:pt x="84588" y="18455"/>
                </a:lnTo>
                <a:lnTo>
                  <a:pt x="84355" y="18172"/>
                </a:lnTo>
                <a:lnTo>
                  <a:pt x="84000" y="18227"/>
                </a:lnTo>
                <a:lnTo>
                  <a:pt x="83961" y="18755"/>
                </a:lnTo>
                <a:lnTo>
                  <a:pt x="84066" y="18933"/>
                </a:lnTo>
                <a:lnTo>
                  <a:pt x="84250" y="18827"/>
                </a:lnTo>
                <a:lnTo>
                  <a:pt x="84127" y="19033"/>
                </a:lnTo>
                <a:lnTo>
                  <a:pt x="84150" y="19700"/>
                </a:lnTo>
                <a:lnTo>
                  <a:pt x="84316" y="19533"/>
                </a:lnTo>
                <a:lnTo>
                  <a:pt x="84527" y="19611"/>
                </a:lnTo>
                <a:lnTo>
                  <a:pt x="84527" y="20050"/>
                </a:lnTo>
                <a:lnTo>
                  <a:pt x="84894" y="20177"/>
                </a:lnTo>
                <a:lnTo>
                  <a:pt x="85455" y="20600"/>
                </a:lnTo>
                <a:lnTo>
                  <a:pt x="85700" y="20494"/>
                </a:lnTo>
                <a:lnTo>
                  <a:pt x="85811" y="20211"/>
                </a:lnTo>
                <a:lnTo>
                  <a:pt x="85750" y="19955"/>
                </a:lnTo>
                <a:lnTo>
                  <a:pt x="86127" y="19988"/>
                </a:lnTo>
                <a:lnTo>
                  <a:pt x="86194" y="20244"/>
                </a:lnTo>
                <a:lnTo>
                  <a:pt x="86127" y="20500"/>
                </a:lnTo>
                <a:lnTo>
                  <a:pt x="86188" y="20811"/>
                </a:lnTo>
                <a:lnTo>
                  <a:pt x="86294" y="20738"/>
                </a:lnTo>
                <a:lnTo>
                  <a:pt x="86538" y="20027"/>
                </a:lnTo>
                <a:lnTo>
                  <a:pt x="86505" y="19416"/>
                </a:lnTo>
                <a:lnTo>
                  <a:pt x="86616" y="19011"/>
                </a:lnTo>
                <a:lnTo>
                  <a:pt x="86927" y="18677"/>
                </a:lnTo>
                <a:lnTo>
                  <a:pt x="87055" y="18355"/>
                </a:lnTo>
                <a:lnTo>
                  <a:pt x="87055" y="18744"/>
                </a:lnTo>
                <a:lnTo>
                  <a:pt x="86733" y="19311"/>
                </a:lnTo>
                <a:lnTo>
                  <a:pt x="86666" y="19716"/>
                </a:lnTo>
                <a:lnTo>
                  <a:pt x="86744" y="19966"/>
                </a:lnTo>
                <a:lnTo>
                  <a:pt x="86633" y="20511"/>
                </a:lnTo>
                <a:lnTo>
                  <a:pt x="86766" y="20800"/>
                </a:lnTo>
                <a:lnTo>
                  <a:pt x="86727" y="20983"/>
                </a:lnTo>
                <a:lnTo>
                  <a:pt x="86794" y="21088"/>
                </a:lnTo>
                <a:cubicBezTo>
                  <a:pt x="86794" y="21088"/>
                  <a:pt x="86794" y="21088"/>
                  <a:pt x="86794" y="21088"/>
                </a:cubicBezTo>
                <a:close/>
                <a:moveTo>
                  <a:pt x="86794" y="210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3" name="Google Shape;2863;p205"/>
          <p:cNvSpPr/>
          <p:nvPr/>
        </p:nvSpPr>
        <p:spPr>
          <a:xfrm>
            <a:off x="1918783" y="2186606"/>
            <a:ext cx="3468413" cy="2393398"/>
          </a:xfrm>
          <a:custGeom>
            <a:rect b="b" l="l" r="r" t="t"/>
            <a:pathLst>
              <a:path extrusionOk="0" h="120000" w="120000">
                <a:moveTo>
                  <a:pt x="35250" y="104594"/>
                </a:moveTo>
                <a:lnTo>
                  <a:pt x="35366" y="104077"/>
                </a:lnTo>
                <a:lnTo>
                  <a:pt x="35550" y="103788"/>
                </a:lnTo>
                <a:lnTo>
                  <a:pt x="35761" y="103872"/>
                </a:lnTo>
                <a:lnTo>
                  <a:pt x="36144" y="103516"/>
                </a:lnTo>
                <a:lnTo>
                  <a:pt x="36311" y="103377"/>
                </a:lnTo>
                <a:lnTo>
                  <a:pt x="36672" y="102416"/>
                </a:lnTo>
                <a:lnTo>
                  <a:pt x="36833" y="102444"/>
                </a:lnTo>
                <a:lnTo>
                  <a:pt x="37250" y="102911"/>
                </a:lnTo>
                <a:lnTo>
                  <a:pt x="37461" y="102672"/>
                </a:lnTo>
                <a:lnTo>
                  <a:pt x="37872" y="102733"/>
                </a:lnTo>
                <a:lnTo>
                  <a:pt x="38227" y="102522"/>
                </a:lnTo>
                <a:lnTo>
                  <a:pt x="38350" y="102272"/>
                </a:lnTo>
                <a:lnTo>
                  <a:pt x="38950" y="102322"/>
                </a:lnTo>
                <a:lnTo>
                  <a:pt x="39233" y="102844"/>
                </a:lnTo>
                <a:lnTo>
                  <a:pt x="39022" y="103366"/>
                </a:lnTo>
                <a:lnTo>
                  <a:pt x="39622" y="104111"/>
                </a:lnTo>
                <a:lnTo>
                  <a:pt x="39611" y="104416"/>
                </a:lnTo>
                <a:lnTo>
                  <a:pt x="39038" y="104233"/>
                </a:lnTo>
                <a:lnTo>
                  <a:pt x="38705" y="104600"/>
                </a:lnTo>
                <a:lnTo>
                  <a:pt x="38033" y="104722"/>
                </a:lnTo>
                <a:lnTo>
                  <a:pt x="37561" y="104544"/>
                </a:lnTo>
                <a:lnTo>
                  <a:pt x="36755" y="104561"/>
                </a:lnTo>
                <a:lnTo>
                  <a:pt x="36283" y="105238"/>
                </a:lnTo>
                <a:lnTo>
                  <a:pt x="36100" y="105194"/>
                </a:lnTo>
                <a:lnTo>
                  <a:pt x="35772" y="105400"/>
                </a:lnTo>
                <a:lnTo>
                  <a:pt x="35344" y="105088"/>
                </a:lnTo>
                <a:cubicBezTo>
                  <a:pt x="35344" y="105088"/>
                  <a:pt x="35250" y="104594"/>
                  <a:pt x="35250" y="104594"/>
                </a:cubicBezTo>
                <a:close/>
                <a:moveTo>
                  <a:pt x="52322" y="82422"/>
                </a:moveTo>
                <a:lnTo>
                  <a:pt x="52094" y="82288"/>
                </a:lnTo>
                <a:lnTo>
                  <a:pt x="52133" y="81777"/>
                </a:lnTo>
                <a:lnTo>
                  <a:pt x="52666" y="81350"/>
                </a:lnTo>
                <a:lnTo>
                  <a:pt x="53038" y="81061"/>
                </a:lnTo>
                <a:lnTo>
                  <a:pt x="53083" y="81355"/>
                </a:lnTo>
                <a:lnTo>
                  <a:pt x="52588" y="82150"/>
                </a:lnTo>
                <a:lnTo>
                  <a:pt x="52322" y="82422"/>
                </a:lnTo>
                <a:cubicBezTo>
                  <a:pt x="52322" y="82422"/>
                  <a:pt x="52322" y="82422"/>
                  <a:pt x="52322" y="82422"/>
                </a:cubicBezTo>
                <a:close/>
                <a:moveTo>
                  <a:pt x="53222" y="82161"/>
                </a:moveTo>
                <a:lnTo>
                  <a:pt x="53100" y="81938"/>
                </a:lnTo>
                <a:lnTo>
                  <a:pt x="53505" y="81738"/>
                </a:lnTo>
                <a:lnTo>
                  <a:pt x="53383" y="82072"/>
                </a:lnTo>
                <a:lnTo>
                  <a:pt x="53222" y="82161"/>
                </a:lnTo>
                <a:cubicBezTo>
                  <a:pt x="53222" y="82161"/>
                  <a:pt x="53222" y="82161"/>
                  <a:pt x="53222" y="82161"/>
                </a:cubicBezTo>
                <a:close/>
                <a:moveTo>
                  <a:pt x="32611" y="105916"/>
                </a:moveTo>
                <a:lnTo>
                  <a:pt x="32172" y="106094"/>
                </a:lnTo>
                <a:lnTo>
                  <a:pt x="32200" y="106538"/>
                </a:lnTo>
                <a:lnTo>
                  <a:pt x="32594" y="106961"/>
                </a:lnTo>
                <a:lnTo>
                  <a:pt x="32922" y="106722"/>
                </a:lnTo>
                <a:lnTo>
                  <a:pt x="33033" y="106433"/>
                </a:lnTo>
                <a:lnTo>
                  <a:pt x="32788" y="106316"/>
                </a:lnTo>
                <a:lnTo>
                  <a:pt x="32611" y="105916"/>
                </a:lnTo>
                <a:cubicBezTo>
                  <a:pt x="32611" y="105916"/>
                  <a:pt x="32611" y="105916"/>
                  <a:pt x="32611" y="105916"/>
                </a:cubicBezTo>
                <a:close/>
                <a:moveTo>
                  <a:pt x="33327" y="106466"/>
                </a:moveTo>
                <a:lnTo>
                  <a:pt x="33422" y="106033"/>
                </a:lnTo>
                <a:lnTo>
                  <a:pt x="33416" y="105566"/>
                </a:lnTo>
                <a:lnTo>
                  <a:pt x="33594" y="105638"/>
                </a:lnTo>
                <a:lnTo>
                  <a:pt x="33705" y="106233"/>
                </a:lnTo>
                <a:lnTo>
                  <a:pt x="33327" y="106466"/>
                </a:lnTo>
                <a:cubicBezTo>
                  <a:pt x="33327" y="106466"/>
                  <a:pt x="33327" y="106466"/>
                  <a:pt x="33327" y="106466"/>
                </a:cubicBezTo>
                <a:close/>
                <a:moveTo>
                  <a:pt x="33600" y="107016"/>
                </a:moveTo>
                <a:lnTo>
                  <a:pt x="33838" y="106750"/>
                </a:lnTo>
                <a:lnTo>
                  <a:pt x="34061" y="107027"/>
                </a:lnTo>
                <a:lnTo>
                  <a:pt x="33600" y="107016"/>
                </a:lnTo>
                <a:cubicBezTo>
                  <a:pt x="33600" y="107016"/>
                  <a:pt x="33600" y="107016"/>
                  <a:pt x="33600" y="107016"/>
                </a:cubicBezTo>
                <a:close/>
                <a:moveTo>
                  <a:pt x="34361" y="106900"/>
                </a:moveTo>
                <a:lnTo>
                  <a:pt x="34316" y="106611"/>
                </a:lnTo>
                <a:lnTo>
                  <a:pt x="34722" y="106622"/>
                </a:lnTo>
                <a:lnTo>
                  <a:pt x="34855" y="106922"/>
                </a:lnTo>
                <a:lnTo>
                  <a:pt x="34450" y="106994"/>
                </a:lnTo>
                <a:lnTo>
                  <a:pt x="34361" y="106900"/>
                </a:lnTo>
                <a:cubicBezTo>
                  <a:pt x="34361" y="106900"/>
                  <a:pt x="34361" y="106900"/>
                  <a:pt x="34361" y="106900"/>
                </a:cubicBezTo>
                <a:close/>
                <a:moveTo>
                  <a:pt x="32100" y="107350"/>
                </a:moveTo>
                <a:lnTo>
                  <a:pt x="32094" y="107027"/>
                </a:lnTo>
                <a:lnTo>
                  <a:pt x="31766" y="106761"/>
                </a:lnTo>
                <a:lnTo>
                  <a:pt x="31727" y="107111"/>
                </a:lnTo>
                <a:lnTo>
                  <a:pt x="32100" y="107350"/>
                </a:lnTo>
                <a:cubicBezTo>
                  <a:pt x="32100" y="107350"/>
                  <a:pt x="32100" y="107350"/>
                  <a:pt x="32100" y="107350"/>
                </a:cubicBezTo>
                <a:close/>
                <a:moveTo>
                  <a:pt x="30694" y="106516"/>
                </a:moveTo>
                <a:lnTo>
                  <a:pt x="30311" y="106583"/>
                </a:lnTo>
                <a:lnTo>
                  <a:pt x="29872" y="107072"/>
                </a:lnTo>
                <a:lnTo>
                  <a:pt x="29872" y="107522"/>
                </a:lnTo>
                <a:lnTo>
                  <a:pt x="30227" y="107977"/>
                </a:lnTo>
                <a:lnTo>
                  <a:pt x="30055" y="108144"/>
                </a:lnTo>
                <a:lnTo>
                  <a:pt x="29594" y="107861"/>
                </a:lnTo>
                <a:lnTo>
                  <a:pt x="29205" y="108294"/>
                </a:lnTo>
                <a:lnTo>
                  <a:pt x="29238" y="108672"/>
                </a:lnTo>
                <a:lnTo>
                  <a:pt x="29022" y="108755"/>
                </a:lnTo>
                <a:lnTo>
                  <a:pt x="28627" y="109394"/>
                </a:lnTo>
                <a:lnTo>
                  <a:pt x="28366" y="109422"/>
                </a:lnTo>
                <a:lnTo>
                  <a:pt x="27844" y="109911"/>
                </a:lnTo>
                <a:lnTo>
                  <a:pt x="27450" y="109894"/>
                </a:lnTo>
                <a:lnTo>
                  <a:pt x="27166" y="109961"/>
                </a:lnTo>
                <a:lnTo>
                  <a:pt x="27455" y="110338"/>
                </a:lnTo>
                <a:lnTo>
                  <a:pt x="28166" y="110322"/>
                </a:lnTo>
                <a:lnTo>
                  <a:pt x="28794" y="110088"/>
                </a:lnTo>
                <a:lnTo>
                  <a:pt x="29272" y="109355"/>
                </a:lnTo>
                <a:lnTo>
                  <a:pt x="29327" y="109877"/>
                </a:lnTo>
                <a:lnTo>
                  <a:pt x="29555" y="109994"/>
                </a:lnTo>
                <a:lnTo>
                  <a:pt x="29705" y="109433"/>
                </a:lnTo>
                <a:lnTo>
                  <a:pt x="29838" y="108966"/>
                </a:lnTo>
                <a:lnTo>
                  <a:pt x="30088" y="109083"/>
                </a:lnTo>
                <a:lnTo>
                  <a:pt x="30205" y="109400"/>
                </a:lnTo>
                <a:lnTo>
                  <a:pt x="30438" y="109327"/>
                </a:lnTo>
                <a:lnTo>
                  <a:pt x="30783" y="108766"/>
                </a:lnTo>
                <a:lnTo>
                  <a:pt x="31383" y="108388"/>
                </a:lnTo>
                <a:lnTo>
                  <a:pt x="31366" y="108144"/>
                </a:lnTo>
                <a:lnTo>
                  <a:pt x="31016" y="108016"/>
                </a:lnTo>
                <a:lnTo>
                  <a:pt x="31455" y="107594"/>
                </a:lnTo>
                <a:lnTo>
                  <a:pt x="31338" y="107072"/>
                </a:lnTo>
                <a:lnTo>
                  <a:pt x="30855" y="106888"/>
                </a:lnTo>
                <a:lnTo>
                  <a:pt x="30694" y="106516"/>
                </a:lnTo>
                <a:cubicBezTo>
                  <a:pt x="30694" y="106516"/>
                  <a:pt x="30694" y="106516"/>
                  <a:pt x="30694" y="106516"/>
                </a:cubicBezTo>
                <a:close/>
                <a:moveTo>
                  <a:pt x="26961" y="108477"/>
                </a:moveTo>
                <a:lnTo>
                  <a:pt x="27105" y="109088"/>
                </a:lnTo>
                <a:lnTo>
                  <a:pt x="27377" y="109216"/>
                </a:lnTo>
                <a:lnTo>
                  <a:pt x="26944" y="109450"/>
                </a:lnTo>
                <a:lnTo>
                  <a:pt x="26794" y="109994"/>
                </a:lnTo>
                <a:lnTo>
                  <a:pt x="26144" y="110311"/>
                </a:lnTo>
                <a:lnTo>
                  <a:pt x="25433" y="111344"/>
                </a:lnTo>
                <a:lnTo>
                  <a:pt x="24838" y="111366"/>
                </a:lnTo>
                <a:lnTo>
                  <a:pt x="24355" y="112083"/>
                </a:lnTo>
                <a:lnTo>
                  <a:pt x="23522" y="112105"/>
                </a:lnTo>
                <a:lnTo>
                  <a:pt x="23950" y="111594"/>
                </a:lnTo>
                <a:lnTo>
                  <a:pt x="24211" y="111577"/>
                </a:lnTo>
                <a:lnTo>
                  <a:pt x="24516" y="110922"/>
                </a:lnTo>
                <a:lnTo>
                  <a:pt x="24788" y="110711"/>
                </a:lnTo>
                <a:lnTo>
                  <a:pt x="24788" y="110416"/>
                </a:lnTo>
                <a:lnTo>
                  <a:pt x="25333" y="109805"/>
                </a:lnTo>
                <a:lnTo>
                  <a:pt x="25772" y="109700"/>
                </a:lnTo>
                <a:lnTo>
                  <a:pt x="25944" y="109155"/>
                </a:lnTo>
                <a:lnTo>
                  <a:pt x="25833" y="108816"/>
                </a:lnTo>
                <a:lnTo>
                  <a:pt x="26544" y="108772"/>
                </a:lnTo>
                <a:cubicBezTo>
                  <a:pt x="26544" y="108772"/>
                  <a:pt x="26961" y="108522"/>
                  <a:pt x="26961" y="108477"/>
                </a:cubicBezTo>
                <a:cubicBezTo>
                  <a:pt x="26961" y="108477"/>
                  <a:pt x="26961" y="108477"/>
                  <a:pt x="26961" y="108477"/>
                </a:cubicBezTo>
                <a:close/>
                <a:moveTo>
                  <a:pt x="21800" y="111616"/>
                </a:moveTo>
                <a:lnTo>
                  <a:pt x="22122" y="111955"/>
                </a:lnTo>
                <a:lnTo>
                  <a:pt x="22444" y="111683"/>
                </a:lnTo>
                <a:lnTo>
                  <a:pt x="22261" y="111366"/>
                </a:lnTo>
                <a:lnTo>
                  <a:pt x="21800" y="111616"/>
                </a:lnTo>
                <a:cubicBezTo>
                  <a:pt x="21800" y="111616"/>
                  <a:pt x="21800" y="111616"/>
                  <a:pt x="21800" y="111616"/>
                </a:cubicBezTo>
                <a:close/>
                <a:moveTo>
                  <a:pt x="21700" y="111261"/>
                </a:moveTo>
                <a:lnTo>
                  <a:pt x="21588" y="110922"/>
                </a:lnTo>
                <a:lnTo>
                  <a:pt x="21288" y="111283"/>
                </a:lnTo>
                <a:lnTo>
                  <a:pt x="21700" y="111261"/>
                </a:lnTo>
                <a:cubicBezTo>
                  <a:pt x="21700" y="111261"/>
                  <a:pt x="21700" y="111261"/>
                  <a:pt x="21700" y="111261"/>
                </a:cubicBezTo>
                <a:close/>
                <a:moveTo>
                  <a:pt x="21544" y="112161"/>
                </a:moveTo>
                <a:lnTo>
                  <a:pt x="21288" y="111866"/>
                </a:lnTo>
                <a:lnTo>
                  <a:pt x="21011" y="112144"/>
                </a:lnTo>
                <a:lnTo>
                  <a:pt x="21316" y="112333"/>
                </a:lnTo>
                <a:lnTo>
                  <a:pt x="21544" y="112161"/>
                </a:lnTo>
                <a:cubicBezTo>
                  <a:pt x="21544" y="112161"/>
                  <a:pt x="21544" y="112161"/>
                  <a:pt x="21544" y="112161"/>
                </a:cubicBezTo>
                <a:close/>
                <a:moveTo>
                  <a:pt x="20433" y="112272"/>
                </a:moveTo>
                <a:lnTo>
                  <a:pt x="20011" y="111761"/>
                </a:lnTo>
                <a:lnTo>
                  <a:pt x="19627" y="112227"/>
                </a:lnTo>
                <a:lnTo>
                  <a:pt x="19594" y="112755"/>
                </a:lnTo>
                <a:lnTo>
                  <a:pt x="20083" y="112227"/>
                </a:lnTo>
                <a:lnTo>
                  <a:pt x="20433" y="112272"/>
                </a:lnTo>
                <a:cubicBezTo>
                  <a:pt x="20433" y="112272"/>
                  <a:pt x="20433" y="112272"/>
                  <a:pt x="20433" y="112272"/>
                </a:cubicBezTo>
                <a:close/>
                <a:moveTo>
                  <a:pt x="18761" y="113216"/>
                </a:moveTo>
                <a:lnTo>
                  <a:pt x="18572" y="112483"/>
                </a:lnTo>
                <a:lnTo>
                  <a:pt x="18377" y="113027"/>
                </a:lnTo>
                <a:lnTo>
                  <a:pt x="18761" y="113216"/>
                </a:lnTo>
                <a:cubicBezTo>
                  <a:pt x="18761" y="113216"/>
                  <a:pt x="18761" y="113216"/>
                  <a:pt x="18761" y="113216"/>
                </a:cubicBezTo>
                <a:close/>
                <a:moveTo>
                  <a:pt x="16305" y="113427"/>
                </a:moveTo>
                <a:lnTo>
                  <a:pt x="15883" y="113072"/>
                </a:lnTo>
                <a:lnTo>
                  <a:pt x="15333" y="113155"/>
                </a:lnTo>
                <a:lnTo>
                  <a:pt x="15188" y="113744"/>
                </a:lnTo>
                <a:lnTo>
                  <a:pt x="15816" y="113744"/>
                </a:lnTo>
                <a:lnTo>
                  <a:pt x="16305" y="113427"/>
                </a:lnTo>
                <a:cubicBezTo>
                  <a:pt x="16305" y="113427"/>
                  <a:pt x="16305" y="113427"/>
                  <a:pt x="16305" y="113427"/>
                </a:cubicBezTo>
                <a:close/>
                <a:moveTo>
                  <a:pt x="12605" y="114144"/>
                </a:moveTo>
                <a:lnTo>
                  <a:pt x="13677" y="114422"/>
                </a:lnTo>
                <a:lnTo>
                  <a:pt x="13994" y="114327"/>
                </a:lnTo>
                <a:lnTo>
                  <a:pt x="14338" y="114655"/>
                </a:lnTo>
                <a:lnTo>
                  <a:pt x="13811" y="114822"/>
                </a:lnTo>
                <a:lnTo>
                  <a:pt x="12794" y="114488"/>
                </a:lnTo>
                <a:lnTo>
                  <a:pt x="12427" y="114622"/>
                </a:lnTo>
                <a:lnTo>
                  <a:pt x="12194" y="114305"/>
                </a:lnTo>
                <a:cubicBezTo>
                  <a:pt x="12194" y="114305"/>
                  <a:pt x="12605" y="114155"/>
                  <a:pt x="12605" y="114144"/>
                </a:cubicBezTo>
                <a:cubicBezTo>
                  <a:pt x="12605" y="114144"/>
                  <a:pt x="12605" y="114144"/>
                  <a:pt x="12605" y="114144"/>
                </a:cubicBezTo>
                <a:close/>
                <a:moveTo>
                  <a:pt x="11883" y="113938"/>
                </a:moveTo>
                <a:lnTo>
                  <a:pt x="11855" y="113427"/>
                </a:lnTo>
                <a:lnTo>
                  <a:pt x="12177" y="113150"/>
                </a:lnTo>
                <a:lnTo>
                  <a:pt x="12100" y="112544"/>
                </a:lnTo>
                <a:lnTo>
                  <a:pt x="11783" y="112394"/>
                </a:lnTo>
                <a:lnTo>
                  <a:pt x="11350" y="112783"/>
                </a:lnTo>
                <a:lnTo>
                  <a:pt x="11327" y="113227"/>
                </a:lnTo>
                <a:lnTo>
                  <a:pt x="11116" y="113388"/>
                </a:lnTo>
                <a:lnTo>
                  <a:pt x="10900" y="113272"/>
                </a:lnTo>
                <a:lnTo>
                  <a:pt x="10561" y="113700"/>
                </a:lnTo>
                <a:lnTo>
                  <a:pt x="10261" y="113688"/>
                </a:lnTo>
                <a:lnTo>
                  <a:pt x="9905" y="113555"/>
                </a:lnTo>
                <a:lnTo>
                  <a:pt x="9783" y="113844"/>
                </a:lnTo>
                <a:lnTo>
                  <a:pt x="10105" y="114155"/>
                </a:lnTo>
                <a:lnTo>
                  <a:pt x="10344" y="114038"/>
                </a:lnTo>
                <a:lnTo>
                  <a:pt x="10805" y="114105"/>
                </a:lnTo>
                <a:lnTo>
                  <a:pt x="11344" y="113844"/>
                </a:lnTo>
                <a:lnTo>
                  <a:pt x="11883" y="113938"/>
                </a:lnTo>
                <a:cubicBezTo>
                  <a:pt x="11883" y="113938"/>
                  <a:pt x="11883" y="113938"/>
                  <a:pt x="11883" y="113938"/>
                </a:cubicBezTo>
                <a:close/>
                <a:moveTo>
                  <a:pt x="6511" y="114166"/>
                </a:moveTo>
                <a:lnTo>
                  <a:pt x="6350" y="113416"/>
                </a:lnTo>
                <a:lnTo>
                  <a:pt x="6133" y="113322"/>
                </a:lnTo>
                <a:lnTo>
                  <a:pt x="5994" y="113966"/>
                </a:lnTo>
                <a:lnTo>
                  <a:pt x="5761" y="114072"/>
                </a:lnTo>
                <a:lnTo>
                  <a:pt x="5500" y="114800"/>
                </a:lnTo>
                <a:lnTo>
                  <a:pt x="5972" y="114800"/>
                </a:lnTo>
                <a:lnTo>
                  <a:pt x="6511" y="114166"/>
                </a:lnTo>
                <a:cubicBezTo>
                  <a:pt x="6511" y="114166"/>
                  <a:pt x="6511" y="114166"/>
                  <a:pt x="6511" y="114166"/>
                </a:cubicBezTo>
                <a:close/>
                <a:moveTo>
                  <a:pt x="4188" y="114577"/>
                </a:moveTo>
                <a:lnTo>
                  <a:pt x="4444" y="114772"/>
                </a:lnTo>
                <a:lnTo>
                  <a:pt x="4977" y="114327"/>
                </a:lnTo>
                <a:lnTo>
                  <a:pt x="5038" y="113800"/>
                </a:lnTo>
                <a:lnTo>
                  <a:pt x="5277" y="113322"/>
                </a:lnTo>
                <a:lnTo>
                  <a:pt x="5127" y="113172"/>
                </a:lnTo>
                <a:lnTo>
                  <a:pt x="4722" y="113700"/>
                </a:lnTo>
                <a:lnTo>
                  <a:pt x="4550" y="114222"/>
                </a:lnTo>
                <a:lnTo>
                  <a:pt x="4188" y="114577"/>
                </a:lnTo>
                <a:cubicBezTo>
                  <a:pt x="4188" y="114577"/>
                  <a:pt x="4188" y="114577"/>
                  <a:pt x="4188" y="114577"/>
                </a:cubicBezTo>
                <a:close/>
                <a:moveTo>
                  <a:pt x="3944" y="113427"/>
                </a:moveTo>
                <a:lnTo>
                  <a:pt x="3416" y="112700"/>
                </a:lnTo>
                <a:lnTo>
                  <a:pt x="3088" y="112644"/>
                </a:lnTo>
                <a:lnTo>
                  <a:pt x="2755" y="113016"/>
                </a:lnTo>
                <a:lnTo>
                  <a:pt x="2844" y="113333"/>
                </a:lnTo>
                <a:lnTo>
                  <a:pt x="3316" y="113605"/>
                </a:lnTo>
                <a:lnTo>
                  <a:pt x="2944" y="113733"/>
                </a:lnTo>
                <a:lnTo>
                  <a:pt x="3066" y="114177"/>
                </a:lnTo>
                <a:lnTo>
                  <a:pt x="3394" y="114083"/>
                </a:lnTo>
                <a:lnTo>
                  <a:pt x="3666" y="113627"/>
                </a:lnTo>
                <a:lnTo>
                  <a:pt x="3944" y="113427"/>
                </a:lnTo>
                <a:cubicBezTo>
                  <a:pt x="3944" y="113427"/>
                  <a:pt x="3944" y="113427"/>
                  <a:pt x="3944" y="113427"/>
                </a:cubicBezTo>
                <a:close/>
                <a:moveTo>
                  <a:pt x="1127" y="112988"/>
                </a:moveTo>
                <a:lnTo>
                  <a:pt x="1416" y="113366"/>
                </a:lnTo>
                <a:lnTo>
                  <a:pt x="1477" y="112777"/>
                </a:lnTo>
                <a:lnTo>
                  <a:pt x="1127" y="112988"/>
                </a:lnTo>
                <a:cubicBezTo>
                  <a:pt x="1127" y="112988"/>
                  <a:pt x="1127" y="112988"/>
                  <a:pt x="1127" y="112988"/>
                </a:cubicBezTo>
                <a:close/>
                <a:moveTo>
                  <a:pt x="566" y="114355"/>
                </a:moveTo>
                <a:lnTo>
                  <a:pt x="272" y="114627"/>
                </a:lnTo>
                <a:lnTo>
                  <a:pt x="533" y="115050"/>
                </a:lnTo>
                <a:lnTo>
                  <a:pt x="977" y="114583"/>
                </a:lnTo>
                <a:lnTo>
                  <a:pt x="566" y="114355"/>
                </a:lnTo>
                <a:cubicBezTo>
                  <a:pt x="566" y="114355"/>
                  <a:pt x="566" y="114355"/>
                  <a:pt x="566" y="114355"/>
                </a:cubicBezTo>
                <a:close/>
                <a:moveTo>
                  <a:pt x="244" y="115600"/>
                </a:moveTo>
                <a:lnTo>
                  <a:pt x="0" y="116188"/>
                </a:lnTo>
                <a:lnTo>
                  <a:pt x="433" y="116000"/>
                </a:lnTo>
                <a:lnTo>
                  <a:pt x="244" y="115600"/>
                </a:lnTo>
                <a:cubicBezTo>
                  <a:pt x="244" y="115600"/>
                  <a:pt x="244" y="115600"/>
                  <a:pt x="244" y="115600"/>
                </a:cubicBezTo>
                <a:close/>
                <a:moveTo>
                  <a:pt x="39611" y="105577"/>
                </a:moveTo>
                <a:lnTo>
                  <a:pt x="40038" y="106105"/>
                </a:lnTo>
                <a:lnTo>
                  <a:pt x="39716" y="106361"/>
                </a:lnTo>
                <a:lnTo>
                  <a:pt x="39350" y="105916"/>
                </a:lnTo>
                <a:lnTo>
                  <a:pt x="39611" y="105577"/>
                </a:lnTo>
                <a:cubicBezTo>
                  <a:pt x="39611" y="105577"/>
                  <a:pt x="39611" y="105577"/>
                  <a:pt x="39611" y="105577"/>
                </a:cubicBezTo>
                <a:close/>
                <a:moveTo>
                  <a:pt x="41238" y="104194"/>
                </a:moveTo>
                <a:lnTo>
                  <a:pt x="41027" y="103727"/>
                </a:lnTo>
                <a:lnTo>
                  <a:pt x="41455" y="103333"/>
                </a:lnTo>
                <a:lnTo>
                  <a:pt x="41538" y="103761"/>
                </a:lnTo>
                <a:lnTo>
                  <a:pt x="41238" y="104194"/>
                </a:lnTo>
                <a:cubicBezTo>
                  <a:pt x="41238" y="104194"/>
                  <a:pt x="41238" y="104194"/>
                  <a:pt x="41238" y="104194"/>
                </a:cubicBezTo>
                <a:close/>
                <a:moveTo>
                  <a:pt x="42655" y="102744"/>
                </a:moveTo>
                <a:lnTo>
                  <a:pt x="42905" y="102700"/>
                </a:lnTo>
                <a:lnTo>
                  <a:pt x="43155" y="103061"/>
                </a:lnTo>
                <a:lnTo>
                  <a:pt x="42811" y="103327"/>
                </a:lnTo>
                <a:lnTo>
                  <a:pt x="42655" y="102744"/>
                </a:lnTo>
                <a:cubicBezTo>
                  <a:pt x="42655" y="102744"/>
                  <a:pt x="42655" y="102744"/>
                  <a:pt x="42655" y="102744"/>
                </a:cubicBezTo>
                <a:close/>
                <a:moveTo>
                  <a:pt x="44877" y="103105"/>
                </a:moveTo>
                <a:lnTo>
                  <a:pt x="44677" y="102733"/>
                </a:lnTo>
                <a:lnTo>
                  <a:pt x="44811" y="102183"/>
                </a:lnTo>
                <a:lnTo>
                  <a:pt x="45127" y="101972"/>
                </a:lnTo>
                <a:lnTo>
                  <a:pt x="45405" y="102272"/>
                </a:lnTo>
                <a:lnTo>
                  <a:pt x="45211" y="102744"/>
                </a:lnTo>
                <a:lnTo>
                  <a:pt x="45161" y="103083"/>
                </a:lnTo>
                <a:lnTo>
                  <a:pt x="44877" y="103105"/>
                </a:lnTo>
                <a:cubicBezTo>
                  <a:pt x="44877" y="103105"/>
                  <a:pt x="44877" y="103105"/>
                  <a:pt x="44877" y="103105"/>
                </a:cubicBezTo>
                <a:close/>
                <a:moveTo>
                  <a:pt x="45466" y="104888"/>
                </a:moveTo>
                <a:lnTo>
                  <a:pt x="45705" y="104100"/>
                </a:lnTo>
                <a:lnTo>
                  <a:pt x="46188" y="103561"/>
                </a:lnTo>
                <a:lnTo>
                  <a:pt x="46216" y="103327"/>
                </a:lnTo>
                <a:lnTo>
                  <a:pt x="46805" y="103288"/>
                </a:lnTo>
                <a:lnTo>
                  <a:pt x="46472" y="103677"/>
                </a:lnTo>
                <a:lnTo>
                  <a:pt x="46361" y="104044"/>
                </a:lnTo>
                <a:lnTo>
                  <a:pt x="45755" y="104450"/>
                </a:lnTo>
                <a:lnTo>
                  <a:pt x="45466" y="104888"/>
                </a:lnTo>
                <a:cubicBezTo>
                  <a:pt x="45466" y="104888"/>
                  <a:pt x="45466" y="104888"/>
                  <a:pt x="45466" y="104888"/>
                </a:cubicBezTo>
                <a:close/>
                <a:moveTo>
                  <a:pt x="47261" y="104150"/>
                </a:moveTo>
                <a:lnTo>
                  <a:pt x="47544" y="103472"/>
                </a:lnTo>
                <a:lnTo>
                  <a:pt x="47511" y="103961"/>
                </a:lnTo>
                <a:cubicBezTo>
                  <a:pt x="47511" y="103961"/>
                  <a:pt x="47238" y="104172"/>
                  <a:pt x="47261" y="104150"/>
                </a:cubicBezTo>
                <a:cubicBezTo>
                  <a:pt x="47261" y="104150"/>
                  <a:pt x="47261" y="104150"/>
                  <a:pt x="47261" y="104150"/>
                </a:cubicBezTo>
                <a:close/>
                <a:moveTo>
                  <a:pt x="47683" y="104372"/>
                </a:moveTo>
                <a:lnTo>
                  <a:pt x="47705" y="104761"/>
                </a:lnTo>
                <a:lnTo>
                  <a:pt x="47522" y="105027"/>
                </a:lnTo>
                <a:lnTo>
                  <a:pt x="47455" y="104677"/>
                </a:lnTo>
                <a:lnTo>
                  <a:pt x="47683" y="104372"/>
                </a:lnTo>
                <a:cubicBezTo>
                  <a:pt x="47683" y="104372"/>
                  <a:pt x="47683" y="104372"/>
                  <a:pt x="47683" y="104372"/>
                </a:cubicBezTo>
                <a:close/>
                <a:moveTo>
                  <a:pt x="45683" y="102183"/>
                </a:moveTo>
                <a:lnTo>
                  <a:pt x="45988" y="102372"/>
                </a:lnTo>
                <a:lnTo>
                  <a:pt x="45733" y="102700"/>
                </a:lnTo>
                <a:lnTo>
                  <a:pt x="45683" y="102183"/>
                </a:lnTo>
                <a:cubicBezTo>
                  <a:pt x="45683" y="102183"/>
                  <a:pt x="45683" y="102183"/>
                  <a:pt x="45683" y="102183"/>
                </a:cubicBezTo>
                <a:close/>
                <a:moveTo>
                  <a:pt x="46200" y="102027"/>
                </a:moveTo>
                <a:cubicBezTo>
                  <a:pt x="46188" y="102011"/>
                  <a:pt x="46383" y="101838"/>
                  <a:pt x="46383" y="101838"/>
                </a:cubicBezTo>
                <a:lnTo>
                  <a:pt x="46483" y="102166"/>
                </a:lnTo>
                <a:lnTo>
                  <a:pt x="46200" y="102027"/>
                </a:lnTo>
                <a:cubicBezTo>
                  <a:pt x="46200" y="102027"/>
                  <a:pt x="46200" y="102027"/>
                  <a:pt x="46200" y="102027"/>
                </a:cubicBezTo>
                <a:close/>
                <a:moveTo>
                  <a:pt x="54855" y="96827"/>
                </a:moveTo>
                <a:lnTo>
                  <a:pt x="55300" y="96805"/>
                </a:lnTo>
                <a:lnTo>
                  <a:pt x="55544" y="97133"/>
                </a:lnTo>
                <a:lnTo>
                  <a:pt x="55238" y="97327"/>
                </a:lnTo>
                <a:lnTo>
                  <a:pt x="54855" y="96827"/>
                </a:lnTo>
                <a:cubicBezTo>
                  <a:pt x="54855" y="96827"/>
                  <a:pt x="54855" y="96827"/>
                  <a:pt x="54855" y="96827"/>
                </a:cubicBezTo>
                <a:close/>
                <a:moveTo>
                  <a:pt x="56522" y="102077"/>
                </a:moveTo>
                <a:lnTo>
                  <a:pt x="56333" y="102044"/>
                </a:lnTo>
                <a:lnTo>
                  <a:pt x="56372" y="101700"/>
                </a:lnTo>
                <a:lnTo>
                  <a:pt x="56855" y="101500"/>
                </a:lnTo>
                <a:lnTo>
                  <a:pt x="56772" y="101944"/>
                </a:lnTo>
                <a:lnTo>
                  <a:pt x="56522" y="102077"/>
                </a:lnTo>
                <a:cubicBezTo>
                  <a:pt x="56522" y="102077"/>
                  <a:pt x="56522" y="102077"/>
                  <a:pt x="56522" y="102077"/>
                </a:cubicBezTo>
                <a:close/>
                <a:moveTo>
                  <a:pt x="59527" y="98772"/>
                </a:moveTo>
                <a:lnTo>
                  <a:pt x="59866" y="98011"/>
                </a:lnTo>
                <a:lnTo>
                  <a:pt x="60783" y="97594"/>
                </a:lnTo>
                <a:lnTo>
                  <a:pt x="59933" y="98705"/>
                </a:lnTo>
                <a:lnTo>
                  <a:pt x="59527" y="98772"/>
                </a:lnTo>
                <a:cubicBezTo>
                  <a:pt x="59527" y="98772"/>
                  <a:pt x="59527" y="98772"/>
                  <a:pt x="59527" y="98772"/>
                </a:cubicBezTo>
                <a:close/>
                <a:moveTo>
                  <a:pt x="60800" y="98116"/>
                </a:moveTo>
                <a:lnTo>
                  <a:pt x="61122" y="98055"/>
                </a:lnTo>
                <a:lnTo>
                  <a:pt x="60944" y="98411"/>
                </a:lnTo>
                <a:lnTo>
                  <a:pt x="60800" y="98116"/>
                </a:lnTo>
                <a:cubicBezTo>
                  <a:pt x="60800" y="98116"/>
                  <a:pt x="60800" y="98116"/>
                  <a:pt x="60800" y="98116"/>
                </a:cubicBezTo>
                <a:close/>
                <a:moveTo>
                  <a:pt x="61688" y="95844"/>
                </a:moveTo>
                <a:lnTo>
                  <a:pt x="61616" y="96172"/>
                </a:lnTo>
                <a:lnTo>
                  <a:pt x="61333" y="96266"/>
                </a:lnTo>
                <a:lnTo>
                  <a:pt x="61044" y="96044"/>
                </a:lnTo>
                <a:lnTo>
                  <a:pt x="60994" y="95450"/>
                </a:lnTo>
                <a:lnTo>
                  <a:pt x="61211" y="95105"/>
                </a:lnTo>
                <a:lnTo>
                  <a:pt x="61311" y="94511"/>
                </a:lnTo>
                <a:lnTo>
                  <a:pt x="61283" y="93794"/>
                </a:lnTo>
                <a:lnTo>
                  <a:pt x="61150" y="93511"/>
                </a:lnTo>
                <a:lnTo>
                  <a:pt x="61255" y="93161"/>
                </a:lnTo>
                <a:lnTo>
                  <a:pt x="61838" y="92572"/>
                </a:lnTo>
                <a:lnTo>
                  <a:pt x="62805" y="91950"/>
                </a:lnTo>
                <a:lnTo>
                  <a:pt x="63372" y="91850"/>
                </a:lnTo>
                <a:lnTo>
                  <a:pt x="63533" y="91988"/>
                </a:lnTo>
                <a:lnTo>
                  <a:pt x="63555" y="93116"/>
                </a:lnTo>
                <a:lnTo>
                  <a:pt x="63722" y="93233"/>
                </a:lnTo>
                <a:lnTo>
                  <a:pt x="64100" y="92600"/>
                </a:lnTo>
                <a:lnTo>
                  <a:pt x="63966" y="92072"/>
                </a:lnTo>
                <a:lnTo>
                  <a:pt x="64072" y="91977"/>
                </a:lnTo>
                <a:lnTo>
                  <a:pt x="64366" y="92238"/>
                </a:lnTo>
                <a:lnTo>
                  <a:pt x="64488" y="91772"/>
                </a:lnTo>
                <a:lnTo>
                  <a:pt x="64111" y="91427"/>
                </a:lnTo>
                <a:lnTo>
                  <a:pt x="64016" y="91150"/>
                </a:lnTo>
                <a:lnTo>
                  <a:pt x="64416" y="90572"/>
                </a:lnTo>
                <a:lnTo>
                  <a:pt x="64716" y="90538"/>
                </a:lnTo>
                <a:lnTo>
                  <a:pt x="65005" y="90827"/>
                </a:lnTo>
                <a:lnTo>
                  <a:pt x="64988" y="91405"/>
                </a:lnTo>
                <a:lnTo>
                  <a:pt x="64822" y="91683"/>
                </a:lnTo>
                <a:lnTo>
                  <a:pt x="64822" y="92105"/>
                </a:lnTo>
                <a:lnTo>
                  <a:pt x="65077" y="92011"/>
                </a:lnTo>
                <a:lnTo>
                  <a:pt x="65277" y="91533"/>
                </a:lnTo>
                <a:lnTo>
                  <a:pt x="65461" y="91405"/>
                </a:lnTo>
                <a:lnTo>
                  <a:pt x="65688" y="91572"/>
                </a:lnTo>
                <a:lnTo>
                  <a:pt x="65761" y="91044"/>
                </a:lnTo>
                <a:lnTo>
                  <a:pt x="65638" y="90688"/>
                </a:lnTo>
                <a:lnTo>
                  <a:pt x="65866" y="90488"/>
                </a:lnTo>
                <a:lnTo>
                  <a:pt x="66255" y="90838"/>
                </a:lnTo>
                <a:lnTo>
                  <a:pt x="66255" y="91277"/>
                </a:lnTo>
                <a:lnTo>
                  <a:pt x="66044" y="91477"/>
                </a:lnTo>
                <a:lnTo>
                  <a:pt x="66044" y="91688"/>
                </a:lnTo>
                <a:lnTo>
                  <a:pt x="66300" y="91788"/>
                </a:lnTo>
                <a:lnTo>
                  <a:pt x="66705" y="91150"/>
                </a:lnTo>
                <a:lnTo>
                  <a:pt x="67100" y="91044"/>
                </a:lnTo>
                <a:lnTo>
                  <a:pt x="67394" y="91183"/>
                </a:lnTo>
                <a:lnTo>
                  <a:pt x="67577" y="91794"/>
                </a:lnTo>
                <a:lnTo>
                  <a:pt x="67194" y="91933"/>
                </a:lnTo>
                <a:lnTo>
                  <a:pt x="66783" y="91950"/>
                </a:lnTo>
                <a:lnTo>
                  <a:pt x="66772" y="92283"/>
                </a:lnTo>
                <a:lnTo>
                  <a:pt x="66983" y="92450"/>
                </a:lnTo>
                <a:lnTo>
                  <a:pt x="67105" y="92844"/>
                </a:lnTo>
                <a:lnTo>
                  <a:pt x="66822" y="93455"/>
                </a:lnTo>
                <a:lnTo>
                  <a:pt x="66477" y="93383"/>
                </a:lnTo>
                <a:lnTo>
                  <a:pt x="66372" y="93105"/>
                </a:lnTo>
                <a:lnTo>
                  <a:pt x="66088" y="93233"/>
                </a:lnTo>
                <a:lnTo>
                  <a:pt x="65794" y="93044"/>
                </a:lnTo>
                <a:lnTo>
                  <a:pt x="65461" y="93100"/>
                </a:lnTo>
                <a:lnTo>
                  <a:pt x="65261" y="93372"/>
                </a:lnTo>
                <a:lnTo>
                  <a:pt x="65683" y="93511"/>
                </a:lnTo>
                <a:lnTo>
                  <a:pt x="65900" y="94111"/>
                </a:lnTo>
                <a:lnTo>
                  <a:pt x="65633" y="94616"/>
                </a:lnTo>
                <a:lnTo>
                  <a:pt x="65288" y="94577"/>
                </a:lnTo>
                <a:lnTo>
                  <a:pt x="65033" y="94016"/>
                </a:lnTo>
                <a:lnTo>
                  <a:pt x="64477" y="93950"/>
                </a:lnTo>
                <a:lnTo>
                  <a:pt x="64133" y="94133"/>
                </a:lnTo>
                <a:lnTo>
                  <a:pt x="64594" y="94394"/>
                </a:lnTo>
                <a:lnTo>
                  <a:pt x="64716" y="94766"/>
                </a:lnTo>
                <a:lnTo>
                  <a:pt x="64477" y="95022"/>
                </a:lnTo>
                <a:lnTo>
                  <a:pt x="64100" y="94905"/>
                </a:lnTo>
                <a:lnTo>
                  <a:pt x="63694" y="95044"/>
                </a:lnTo>
                <a:lnTo>
                  <a:pt x="63494" y="94966"/>
                </a:lnTo>
                <a:lnTo>
                  <a:pt x="63261" y="95600"/>
                </a:lnTo>
                <a:lnTo>
                  <a:pt x="63055" y="95633"/>
                </a:lnTo>
                <a:lnTo>
                  <a:pt x="62805" y="95866"/>
                </a:lnTo>
                <a:lnTo>
                  <a:pt x="62927" y="96183"/>
                </a:lnTo>
                <a:lnTo>
                  <a:pt x="62433" y="96544"/>
                </a:lnTo>
                <a:lnTo>
                  <a:pt x="62427" y="96933"/>
                </a:lnTo>
                <a:lnTo>
                  <a:pt x="62150" y="97133"/>
                </a:lnTo>
                <a:lnTo>
                  <a:pt x="61955" y="97494"/>
                </a:lnTo>
                <a:lnTo>
                  <a:pt x="61500" y="97400"/>
                </a:lnTo>
                <a:lnTo>
                  <a:pt x="61566" y="97122"/>
                </a:lnTo>
                <a:lnTo>
                  <a:pt x="62355" y="96300"/>
                </a:lnTo>
                <a:lnTo>
                  <a:pt x="62355" y="95983"/>
                </a:lnTo>
                <a:lnTo>
                  <a:pt x="62622" y="95466"/>
                </a:lnTo>
                <a:lnTo>
                  <a:pt x="62450" y="95444"/>
                </a:lnTo>
                <a:lnTo>
                  <a:pt x="62116" y="95811"/>
                </a:lnTo>
                <a:lnTo>
                  <a:pt x="61938" y="95583"/>
                </a:lnTo>
                <a:lnTo>
                  <a:pt x="62066" y="95294"/>
                </a:lnTo>
                <a:lnTo>
                  <a:pt x="61583" y="95272"/>
                </a:lnTo>
                <a:lnTo>
                  <a:pt x="61355" y="95583"/>
                </a:lnTo>
                <a:lnTo>
                  <a:pt x="61572" y="95655"/>
                </a:lnTo>
                <a:lnTo>
                  <a:pt x="61688" y="95844"/>
                </a:lnTo>
                <a:cubicBezTo>
                  <a:pt x="61688" y="95844"/>
                  <a:pt x="61688" y="95844"/>
                  <a:pt x="61688" y="95844"/>
                </a:cubicBezTo>
                <a:close/>
                <a:moveTo>
                  <a:pt x="66327" y="89744"/>
                </a:moveTo>
                <a:lnTo>
                  <a:pt x="66250" y="89505"/>
                </a:lnTo>
                <a:lnTo>
                  <a:pt x="66438" y="89238"/>
                </a:lnTo>
                <a:lnTo>
                  <a:pt x="66711" y="89411"/>
                </a:lnTo>
                <a:lnTo>
                  <a:pt x="66922" y="89177"/>
                </a:lnTo>
                <a:lnTo>
                  <a:pt x="67172" y="89333"/>
                </a:lnTo>
                <a:lnTo>
                  <a:pt x="67422" y="88838"/>
                </a:lnTo>
                <a:lnTo>
                  <a:pt x="67244" y="88544"/>
                </a:lnTo>
                <a:lnTo>
                  <a:pt x="67438" y="88161"/>
                </a:lnTo>
                <a:lnTo>
                  <a:pt x="67855" y="88005"/>
                </a:lnTo>
                <a:lnTo>
                  <a:pt x="68111" y="88133"/>
                </a:lnTo>
                <a:lnTo>
                  <a:pt x="68016" y="88661"/>
                </a:lnTo>
                <a:lnTo>
                  <a:pt x="68222" y="88722"/>
                </a:lnTo>
                <a:lnTo>
                  <a:pt x="68322" y="88461"/>
                </a:lnTo>
                <a:lnTo>
                  <a:pt x="68605" y="88338"/>
                </a:lnTo>
                <a:lnTo>
                  <a:pt x="68777" y="88783"/>
                </a:lnTo>
                <a:lnTo>
                  <a:pt x="68561" y="89050"/>
                </a:lnTo>
                <a:lnTo>
                  <a:pt x="68394" y="89461"/>
                </a:lnTo>
                <a:lnTo>
                  <a:pt x="68666" y="89577"/>
                </a:lnTo>
                <a:lnTo>
                  <a:pt x="68805" y="89938"/>
                </a:lnTo>
                <a:lnTo>
                  <a:pt x="68472" y="90050"/>
                </a:lnTo>
                <a:lnTo>
                  <a:pt x="68244" y="89822"/>
                </a:lnTo>
                <a:lnTo>
                  <a:pt x="67894" y="90288"/>
                </a:lnTo>
                <a:lnTo>
                  <a:pt x="67661" y="90288"/>
                </a:lnTo>
                <a:lnTo>
                  <a:pt x="67561" y="89905"/>
                </a:lnTo>
                <a:lnTo>
                  <a:pt x="67144" y="90372"/>
                </a:lnTo>
                <a:lnTo>
                  <a:pt x="66822" y="90394"/>
                </a:lnTo>
                <a:lnTo>
                  <a:pt x="66327" y="89744"/>
                </a:lnTo>
                <a:cubicBezTo>
                  <a:pt x="66327" y="89744"/>
                  <a:pt x="66327" y="89744"/>
                  <a:pt x="66327" y="89744"/>
                </a:cubicBezTo>
                <a:close/>
                <a:moveTo>
                  <a:pt x="68144" y="86938"/>
                </a:moveTo>
                <a:lnTo>
                  <a:pt x="68338" y="86877"/>
                </a:lnTo>
                <a:lnTo>
                  <a:pt x="68666" y="86916"/>
                </a:lnTo>
                <a:lnTo>
                  <a:pt x="68627" y="87355"/>
                </a:lnTo>
                <a:lnTo>
                  <a:pt x="68283" y="87683"/>
                </a:lnTo>
                <a:lnTo>
                  <a:pt x="68038" y="87422"/>
                </a:lnTo>
                <a:lnTo>
                  <a:pt x="68144" y="86938"/>
                </a:lnTo>
                <a:cubicBezTo>
                  <a:pt x="68144" y="86938"/>
                  <a:pt x="68144" y="86938"/>
                  <a:pt x="68144" y="86938"/>
                </a:cubicBezTo>
                <a:close/>
                <a:moveTo>
                  <a:pt x="68133" y="81966"/>
                </a:moveTo>
                <a:lnTo>
                  <a:pt x="68477" y="81855"/>
                </a:lnTo>
                <a:lnTo>
                  <a:pt x="68805" y="82000"/>
                </a:lnTo>
                <a:lnTo>
                  <a:pt x="68472" y="82244"/>
                </a:lnTo>
                <a:lnTo>
                  <a:pt x="68133" y="81966"/>
                </a:lnTo>
                <a:cubicBezTo>
                  <a:pt x="68133" y="81966"/>
                  <a:pt x="68133" y="81966"/>
                  <a:pt x="68133" y="81966"/>
                </a:cubicBezTo>
                <a:close/>
                <a:moveTo>
                  <a:pt x="72805" y="77794"/>
                </a:moveTo>
                <a:lnTo>
                  <a:pt x="73427" y="76922"/>
                </a:lnTo>
                <a:lnTo>
                  <a:pt x="73766" y="76905"/>
                </a:lnTo>
                <a:lnTo>
                  <a:pt x="73783" y="77361"/>
                </a:lnTo>
                <a:lnTo>
                  <a:pt x="73211" y="77855"/>
                </a:lnTo>
                <a:lnTo>
                  <a:pt x="72805" y="77794"/>
                </a:lnTo>
                <a:cubicBezTo>
                  <a:pt x="72805" y="77794"/>
                  <a:pt x="72805" y="77794"/>
                  <a:pt x="72805" y="77794"/>
                </a:cubicBezTo>
                <a:close/>
                <a:moveTo>
                  <a:pt x="43200" y="68827"/>
                </a:moveTo>
                <a:lnTo>
                  <a:pt x="43727" y="68783"/>
                </a:lnTo>
                <a:lnTo>
                  <a:pt x="44261" y="69016"/>
                </a:lnTo>
                <a:lnTo>
                  <a:pt x="44688" y="68972"/>
                </a:lnTo>
                <a:lnTo>
                  <a:pt x="45044" y="69183"/>
                </a:lnTo>
                <a:lnTo>
                  <a:pt x="45577" y="68572"/>
                </a:lnTo>
                <a:lnTo>
                  <a:pt x="46188" y="68400"/>
                </a:lnTo>
                <a:lnTo>
                  <a:pt x="46138" y="68850"/>
                </a:lnTo>
                <a:lnTo>
                  <a:pt x="46655" y="69327"/>
                </a:lnTo>
                <a:lnTo>
                  <a:pt x="46705" y="69816"/>
                </a:lnTo>
                <a:lnTo>
                  <a:pt x="46288" y="70611"/>
                </a:lnTo>
                <a:lnTo>
                  <a:pt x="46122" y="71333"/>
                </a:lnTo>
                <a:lnTo>
                  <a:pt x="45527" y="71333"/>
                </a:lnTo>
                <a:lnTo>
                  <a:pt x="45111" y="71122"/>
                </a:lnTo>
                <a:lnTo>
                  <a:pt x="44727" y="71477"/>
                </a:lnTo>
                <a:lnTo>
                  <a:pt x="44322" y="71077"/>
                </a:lnTo>
                <a:lnTo>
                  <a:pt x="43888" y="70972"/>
                </a:lnTo>
                <a:lnTo>
                  <a:pt x="43427" y="69916"/>
                </a:lnTo>
                <a:lnTo>
                  <a:pt x="43200" y="68827"/>
                </a:lnTo>
                <a:cubicBezTo>
                  <a:pt x="43200" y="68827"/>
                  <a:pt x="43200" y="68827"/>
                  <a:pt x="43200" y="68827"/>
                </a:cubicBezTo>
                <a:close/>
                <a:moveTo>
                  <a:pt x="46188" y="49005"/>
                </a:moveTo>
                <a:lnTo>
                  <a:pt x="46588" y="48250"/>
                </a:lnTo>
                <a:lnTo>
                  <a:pt x="46461" y="47550"/>
                </a:lnTo>
                <a:lnTo>
                  <a:pt x="45961" y="47216"/>
                </a:lnTo>
                <a:lnTo>
                  <a:pt x="46072" y="46477"/>
                </a:lnTo>
                <a:lnTo>
                  <a:pt x="45916" y="45511"/>
                </a:lnTo>
                <a:lnTo>
                  <a:pt x="45433" y="45005"/>
                </a:lnTo>
                <a:lnTo>
                  <a:pt x="44688" y="44983"/>
                </a:lnTo>
                <a:lnTo>
                  <a:pt x="44533" y="45472"/>
                </a:lnTo>
                <a:lnTo>
                  <a:pt x="44077" y="45488"/>
                </a:lnTo>
                <a:lnTo>
                  <a:pt x="43633" y="44794"/>
                </a:lnTo>
                <a:lnTo>
                  <a:pt x="43633" y="44055"/>
                </a:lnTo>
                <a:lnTo>
                  <a:pt x="44661" y="42833"/>
                </a:lnTo>
                <a:lnTo>
                  <a:pt x="45027" y="41700"/>
                </a:lnTo>
                <a:lnTo>
                  <a:pt x="45288" y="41700"/>
                </a:lnTo>
                <a:lnTo>
                  <a:pt x="45288" y="42794"/>
                </a:lnTo>
                <a:lnTo>
                  <a:pt x="45088" y="43172"/>
                </a:lnTo>
                <a:lnTo>
                  <a:pt x="45655" y="43450"/>
                </a:lnTo>
                <a:lnTo>
                  <a:pt x="45672" y="43827"/>
                </a:lnTo>
                <a:lnTo>
                  <a:pt x="46188" y="43911"/>
                </a:lnTo>
                <a:lnTo>
                  <a:pt x="46416" y="43638"/>
                </a:lnTo>
                <a:lnTo>
                  <a:pt x="47250" y="43744"/>
                </a:lnTo>
                <a:lnTo>
                  <a:pt x="47683" y="44288"/>
                </a:lnTo>
                <a:lnTo>
                  <a:pt x="47633" y="44644"/>
                </a:lnTo>
                <a:lnTo>
                  <a:pt x="47377" y="44961"/>
                </a:lnTo>
                <a:lnTo>
                  <a:pt x="47633" y="45700"/>
                </a:lnTo>
                <a:lnTo>
                  <a:pt x="48066" y="46100"/>
                </a:lnTo>
                <a:lnTo>
                  <a:pt x="48055" y="46688"/>
                </a:lnTo>
                <a:lnTo>
                  <a:pt x="48872" y="47722"/>
                </a:lnTo>
                <a:lnTo>
                  <a:pt x="49000" y="48266"/>
                </a:lnTo>
                <a:lnTo>
                  <a:pt x="48627" y="48605"/>
                </a:lnTo>
                <a:lnTo>
                  <a:pt x="48055" y="48122"/>
                </a:lnTo>
                <a:lnTo>
                  <a:pt x="47811" y="48250"/>
                </a:lnTo>
                <a:lnTo>
                  <a:pt x="47633" y="48544"/>
                </a:lnTo>
                <a:lnTo>
                  <a:pt x="47183" y="48561"/>
                </a:lnTo>
                <a:lnTo>
                  <a:pt x="46555" y="49238"/>
                </a:lnTo>
                <a:lnTo>
                  <a:pt x="46188" y="49005"/>
                </a:lnTo>
                <a:cubicBezTo>
                  <a:pt x="46188" y="49005"/>
                  <a:pt x="46188" y="49005"/>
                  <a:pt x="46188" y="49005"/>
                </a:cubicBezTo>
                <a:close/>
                <a:moveTo>
                  <a:pt x="54844" y="36761"/>
                </a:moveTo>
                <a:cubicBezTo>
                  <a:pt x="54805" y="36761"/>
                  <a:pt x="55161" y="36666"/>
                  <a:pt x="55161" y="36666"/>
                </a:cubicBezTo>
                <a:lnTo>
                  <a:pt x="55488" y="36750"/>
                </a:lnTo>
                <a:lnTo>
                  <a:pt x="55172" y="37183"/>
                </a:lnTo>
                <a:lnTo>
                  <a:pt x="54844" y="36761"/>
                </a:lnTo>
                <a:cubicBezTo>
                  <a:pt x="54844" y="36761"/>
                  <a:pt x="54844" y="36761"/>
                  <a:pt x="54844" y="36761"/>
                </a:cubicBezTo>
                <a:close/>
                <a:moveTo>
                  <a:pt x="81705" y="77444"/>
                </a:moveTo>
                <a:lnTo>
                  <a:pt x="81966" y="77022"/>
                </a:lnTo>
                <a:lnTo>
                  <a:pt x="82266" y="77205"/>
                </a:lnTo>
                <a:lnTo>
                  <a:pt x="82183" y="77544"/>
                </a:lnTo>
                <a:lnTo>
                  <a:pt x="82250" y="77850"/>
                </a:lnTo>
                <a:lnTo>
                  <a:pt x="82105" y="78133"/>
                </a:lnTo>
                <a:lnTo>
                  <a:pt x="81705" y="77444"/>
                </a:lnTo>
                <a:cubicBezTo>
                  <a:pt x="81705" y="77444"/>
                  <a:pt x="81705" y="77444"/>
                  <a:pt x="81705" y="77444"/>
                </a:cubicBezTo>
                <a:close/>
                <a:moveTo>
                  <a:pt x="81061" y="81200"/>
                </a:moveTo>
                <a:lnTo>
                  <a:pt x="81677" y="80372"/>
                </a:lnTo>
                <a:lnTo>
                  <a:pt x="81727" y="80005"/>
                </a:lnTo>
                <a:lnTo>
                  <a:pt x="82000" y="79600"/>
                </a:lnTo>
                <a:lnTo>
                  <a:pt x="82272" y="79638"/>
                </a:lnTo>
                <a:lnTo>
                  <a:pt x="82377" y="79877"/>
                </a:lnTo>
                <a:lnTo>
                  <a:pt x="82077" y="80288"/>
                </a:lnTo>
                <a:lnTo>
                  <a:pt x="81883" y="80688"/>
                </a:lnTo>
                <a:lnTo>
                  <a:pt x="81450" y="81200"/>
                </a:lnTo>
                <a:lnTo>
                  <a:pt x="81383" y="81505"/>
                </a:lnTo>
                <a:lnTo>
                  <a:pt x="81161" y="81472"/>
                </a:lnTo>
                <a:lnTo>
                  <a:pt x="81061" y="81200"/>
                </a:lnTo>
                <a:cubicBezTo>
                  <a:pt x="81061" y="81200"/>
                  <a:pt x="81061" y="81200"/>
                  <a:pt x="81061" y="81200"/>
                </a:cubicBezTo>
                <a:close/>
                <a:moveTo>
                  <a:pt x="79933" y="82594"/>
                </a:moveTo>
                <a:lnTo>
                  <a:pt x="80522" y="81988"/>
                </a:lnTo>
                <a:lnTo>
                  <a:pt x="80555" y="82427"/>
                </a:lnTo>
                <a:lnTo>
                  <a:pt x="80155" y="82750"/>
                </a:lnTo>
                <a:cubicBezTo>
                  <a:pt x="80155" y="82750"/>
                  <a:pt x="79950" y="82633"/>
                  <a:pt x="79933" y="82594"/>
                </a:cubicBezTo>
                <a:cubicBezTo>
                  <a:pt x="79933" y="82594"/>
                  <a:pt x="79933" y="82594"/>
                  <a:pt x="79933" y="82594"/>
                </a:cubicBezTo>
                <a:close/>
                <a:moveTo>
                  <a:pt x="80044" y="83711"/>
                </a:moveTo>
                <a:lnTo>
                  <a:pt x="80361" y="83605"/>
                </a:lnTo>
                <a:lnTo>
                  <a:pt x="80522" y="83461"/>
                </a:lnTo>
                <a:lnTo>
                  <a:pt x="80588" y="83150"/>
                </a:lnTo>
                <a:lnTo>
                  <a:pt x="81411" y="82272"/>
                </a:lnTo>
                <a:lnTo>
                  <a:pt x="81794" y="82116"/>
                </a:lnTo>
                <a:lnTo>
                  <a:pt x="82255" y="81450"/>
                </a:lnTo>
                <a:lnTo>
                  <a:pt x="82455" y="81366"/>
                </a:lnTo>
                <a:lnTo>
                  <a:pt x="82888" y="80638"/>
                </a:lnTo>
                <a:lnTo>
                  <a:pt x="82972" y="80955"/>
                </a:lnTo>
                <a:lnTo>
                  <a:pt x="82855" y="81266"/>
                </a:lnTo>
                <a:lnTo>
                  <a:pt x="83066" y="81505"/>
                </a:lnTo>
                <a:lnTo>
                  <a:pt x="82827" y="81800"/>
                </a:lnTo>
                <a:lnTo>
                  <a:pt x="82322" y="82044"/>
                </a:lnTo>
                <a:lnTo>
                  <a:pt x="81666" y="83038"/>
                </a:lnTo>
                <a:lnTo>
                  <a:pt x="81266" y="83205"/>
                </a:lnTo>
                <a:lnTo>
                  <a:pt x="81350" y="83555"/>
                </a:lnTo>
                <a:lnTo>
                  <a:pt x="81233" y="83883"/>
                </a:lnTo>
                <a:lnTo>
                  <a:pt x="80733" y="83733"/>
                </a:lnTo>
                <a:lnTo>
                  <a:pt x="80477" y="83966"/>
                </a:lnTo>
                <a:lnTo>
                  <a:pt x="80027" y="83966"/>
                </a:lnTo>
                <a:lnTo>
                  <a:pt x="80044" y="83711"/>
                </a:lnTo>
                <a:cubicBezTo>
                  <a:pt x="80044" y="83711"/>
                  <a:pt x="80044" y="83711"/>
                  <a:pt x="80044" y="83711"/>
                </a:cubicBezTo>
                <a:close/>
                <a:moveTo>
                  <a:pt x="83633" y="81355"/>
                </a:moveTo>
                <a:lnTo>
                  <a:pt x="83611" y="80427"/>
                </a:lnTo>
                <a:lnTo>
                  <a:pt x="83905" y="80172"/>
                </a:lnTo>
                <a:lnTo>
                  <a:pt x="84177" y="80344"/>
                </a:lnTo>
                <a:lnTo>
                  <a:pt x="84194" y="80850"/>
                </a:lnTo>
                <a:lnTo>
                  <a:pt x="84483" y="80850"/>
                </a:lnTo>
                <a:lnTo>
                  <a:pt x="84627" y="81250"/>
                </a:lnTo>
                <a:lnTo>
                  <a:pt x="84238" y="81477"/>
                </a:lnTo>
                <a:lnTo>
                  <a:pt x="83633" y="81355"/>
                </a:lnTo>
                <a:cubicBezTo>
                  <a:pt x="83633" y="81355"/>
                  <a:pt x="83633" y="81355"/>
                  <a:pt x="83633" y="81355"/>
                </a:cubicBezTo>
                <a:close/>
                <a:moveTo>
                  <a:pt x="83033" y="79016"/>
                </a:moveTo>
                <a:lnTo>
                  <a:pt x="83100" y="78616"/>
                </a:lnTo>
                <a:lnTo>
                  <a:pt x="83416" y="78661"/>
                </a:lnTo>
                <a:lnTo>
                  <a:pt x="83466" y="79105"/>
                </a:lnTo>
                <a:lnTo>
                  <a:pt x="83033" y="79016"/>
                </a:lnTo>
                <a:cubicBezTo>
                  <a:pt x="83033" y="79016"/>
                  <a:pt x="83033" y="79016"/>
                  <a:pt x="83033" y="79016"/>
                </a:cubicBezTo>
                <a:close/>
                <a:moveTo>
                  <a:pt x="86616" y="85000"/>
                </a:moveTo>
                <a:lnTo>
                  <a:pt x="87150" y="84722"/>
                </a:lnTo>
                <a:lnTo>
                  <a:pt x="87438" y="84722"/>
                </a:lnTo>
                <a:lnTo>
                  <a:pt x="87038" y="85333"/>
                </a:lnTo>
                <a:lnTo>
                  <a:pt x="86605" y="85483"/>
                </a:lnTo>
                <a:lnTo>
                  <a:pt x="86616" y="85000"/>
                </a:lnTo>
                <a:cubicBezTo>
                  <a:pt x="86616" y="85000"/>
                  <a:pt x="86616" y="85000"/>
                  <a:pt x="86616" y="85000"/>
                </a:cubicBezTo>
                <a:close/>
                <a:moveTo>
                  <a:pt x="81711" y="86561"/>
                </a:moveTo>
                <a:lnTo>
                  <a:pt x="82116" y="86222"/>
                </a:lnTo>
                <a:lnTo>
                  <a:pt x="82372" y="86488"/>
                </a:lnTo>
                <a:lnTo>
                  <a:pt x="81711" y="86561"/>
                </a:lnTo>
                <a:cubicBezTo>
                  <a:pt x="81711" y="86561"/>
                  <a:pt x="81711" y="86561"/>
                  <a:pt x="81711" y="86561"/>
                </a:cubicBezTo>
                <a:close/>
                <a:moveTo>
                  <a:pt x="83872" y="77816"/>
                </a:moveTo>
                <a:lnTo>
                  <a:pt x="84100" y="77544"/>
                </a:lnTo>
                <a:lnTo>
                  <a:pt x="84405" y="77688"/>
                </a:lnTo>
                <a:lnTo>
                  <a:pt x="84188" y="77955"/>
                </a:lnTo>
                <a:lnTo>
                  <a:pt x="83872" y="77816"/>
                </a:lnTo>
                <a:cubicBezTo>
                  <a:pt x="83872" y="77816"/>
                  <a:pt x="83872" y="77816"/>
                  <a:pt x="83872" y="77816"/>
                </a:cubicBezTo>
                <a:close/>
                <a:moveTo>
                  <a:pt x="61105" y="49611"/>
                </a:moveTo>
                <a:lnTo>
                  <a:pt x="61311" y="49433"/>
                </a:lnTo>
                <a:lnTo>
                  <a:pt x="61838" y="49377"/>
                </a:lnTo>
                <a:lnTo>
                  <a:pt x="62088" y="49827"/>
                </a:lnTo>
                <a:lnTo>
                  <a:pt x="61944" y="50255"/>
                </a:lnTo>
                <a:lnTo>
                  <a:pt x="61677" y="50322"/>
                </a:lnTo>
                <a:lnTo>
                  <a:pt x="61105" y="49611"/>
                </a:lnTo>
                <a:cubicBezTo>
                  <a:pt x="61105" y="49611"/>
                  <a:pt x="61105" y="49611"/>
                  <a:pt x="61105" y="49611"/>
                </a:cubicBezTo>
                <a:close/>
                <a:moveTo>
                  <a:pt x="56827" y="53311"/>
                </a:moveTo>
                <a:cubicBezTo>
                  <a:pt x="56800" y="53300"/>
                  <a:pt x="57055" y="53016"/>
                  <a:pt x="57055" y="53016"/>
                </a:cubicBezTo>
                <a:lnTo>
                  <a:pt x="57094" y="52711"/>
                </a:lnTo>
                <a:lnTo>
                  <a:pt x="56827" y="52350"/>
                </a:lnTo>
                <a:lnTo>
                  <a:pt x="56866" y="51894"/>
                </a:lnTo>
                <a:lnTo>
                  <a:pt x="56488" y="51400"/>
                </a:lnTo>
                <a:lnTo>
                  <a:pt x="56827" y="51155"/>
                </a:lnTo>
                <a:lnTo>
                  <a:pt x="57677" y="51061"/>
                </a:lnTo>
                <a:lnTo>
                  <a:pt x="58461" y="51738"/>
                </a:lnTo>
                <a:lnTo>
                  <a:pt x="58500" y="52105"/>
                </a:lnTo>
                <a:lnTo>
                  <a:pt x="58022" y="52394"/>
                </a:lnTo>
                <a:lnTo>
                  <a:pt x="57111" y="53461"/>
                </a:lnTo>
                <a:lnTo>
                  <a:pt x="56827" y="53311"/>
                </a:lnTo>
                <a:cubicBezTo>
                  <a:pt x="56827" y="53311"/>
                  <a:pt x="56827" y="53311"/>
                  <a:pt x="56827" y="53311"/>
                </a:cubicBezTo>
                <a:close/>
                <a:moveTo>
                  <a:pt x="56461" y="53344"/>
                </a:moveTo>
                <a:lnTo>
                  <a:pt x="56216" y="54016"/>
                </a:lnTo>
                <a:lnTo>
                  <a:pt x="56122" y="55300"/>
                </a:lnTo>
                <a:lnTo>
                  <a:pt x="55800" y="55050"/>
                </a:lnTo>
                <a:lnTo>
                  <a:pt x="55816" y="54672"/>
                </a:lnTo>
                <a:lnTo>
                  <a:pt x="55494" y="54416"/>
                </a:lnTo>
                <a:lnTo>
                  <a:pt x="54983" y="54611"/>
                </a:lnTo>
                <a:lnTo>
                  <a:pt x="54550" y="54216"/>
                </a:lnTo>
                <a:lnTo>
                  <a:pt x="54555" y="53872"/>
                </a:lnTo>
                <a:lnTo>
                  <a:pt x="55755" y="52272"/>
                </a:lnTo>
                <a:lnTo>
                  <a:pt x="56272" y="51916"/>
                </a:lnTo>
                <a:lnTo>
                  <a:pt x="56483" y="52161"/>
                </a:lnTo>
                <a:lnTo>
                  <a:pt x="56461" y="53344"/>
                </a:lnTo>
                <a:cubicBezTo>
                  <a:pt x="56461" y="53344"/>
                  <a:pt x="56461" y="53344"/>
                  <a:pt x="56461" y="53344"/>
                </a:cubicBezTo>
                <a:close/>
                <a:moveTo>
                  <a:pt x="33272" y="63205"/>
                </a:moveTo>
                <a:lnTo>
                  <a:pt x="33522" y="63433"/>
                </a:lnTo>
                <a:lnTo>
                  <a:pt x="33538" y="63938"/>
                </a:lnTo>
                <a:lnTo>
                  <a:pt x="34144" y="64777"/>
                </a:lnTo>
                <a:lnTo>
                  <a:pt x="34061" y="65250"/>
                </a:lnTo>
                <a:lnTo>
                  <a:pt x="33255" y="64427"/>
                </a:lnTo>
                <a:lnTo>
                  <a:pt x="33177" y="63844"/>
                </a:lnTo>
                <a:lnTo>
                  <a:pt x="33038" y="63422"/>
                </a:lnTo>
                <a:cubicBezTo>
                  <a:pt x="33038" y="63422"/>
                  <a:pt x="33255" y="63194"/>
                  <a:pt x="33272" y="63205"/>
                </a:cubicBezTo>
                <a:cubicBezTo>
                  <a:pt x="33272" y="63205"/>
                  <a:pt x="33272" y="63205"/>
                  <a:pt x="33272" y="63205"/>
                </a:cubicBezTo>
                <a:close/>
                <a:moveTo>
                  <a:pt x="33327" y="62833"/>
                </a:moveTo>
                <a:lnTo>
                  <a:pt x="33233" y="62605"/>
                </a:lnTo>
                <a:lnTo>
                  <a:pt x="33438" y="62305"/>
                </a:lnTo>
                <a:lnTo>
                  <a:pt x="33577" y="62738"/>
                </a:lnTo>
                <a:lnTo>
                  <a:pt x="33327" y="62833"/>
                </a:lnTo>
                <a:cubicBezTo>
                  <a:pt x="33327" y="62833"/>
                  <a:pt x="33327" y="62833"/>
                  <a:pt x="33327" y="62833"/>
                </a:cubicBezTo>
                <a:close/>
                <a:moveTo>
                  <a:pt x="100083" y="98922"/>
                </a:moveTo>
                <a:lnTo>
                  <a:pt x="100488" y="98455"/>
                </a:lnTo>
                <a:lnTo>
                  <a:pt x="100644" y="98783"/>
                </a:lnTo>
                <a:lnTo>
                  <a:pt x="100322" y="99100"/>
                </a:lnTo>
                <a:lnTo>
                  <a:pt x="100083" y="98922"/>
                </a:lnTo>
                <a:cubicBezTo>
                  <a:pt x="100083" y="98922"/>
                  <a:pt x="100083" y="98922"/>
                  <a:pt x="100083" y="98922"/>
                </a:cubicBezTo>
                <a:close/>
                <a:moveTo>
                  <a:pt x="99988" y="99544"/>
                </a:moveTo>
                <a:lnTo>
                  <a:pt x="100600" y="99361"/>
                </a:lnTo>
                <a:lnTo>
                  <a:pt x="101038" y="99677"/>
                </a:lnTo>
                <a:lnTo>
                  <a:pt x="101038" y="100144"/>
                </a:lnTo>
                <a:lnTo>
                  <a:pt x="100827" y="100516"/>
                </a:lnTo>
                <a:lnTo>
                  <a:pt x="100955" y="100877"/>
                </a:lnTo>
                <a:lnTo>
                  <a:pt x="101133" y="100561"/>
                </a:lnTo>
                <a:lnTo>
                  <a:pt x="101483" y="100372"/>
                </a:lnTo>
                <a:lnTo>
                  <a:pt x="101972" y="100877"/>
                </a:lnTo>
                <a:lnTo>
                  <a:pt x="101972" y="101322"/>
                </a:lnTo>
                <a:lnTo>
                  <a:pt x="101566" y="101444"/>
                </a:lnTo>
                <a:lnTo>
                  <a:pt x="101700" y="101805"/>
                </a:lnTo>
                <a:lnTo>
                  <a:pt x="101461" y="102122"/>
                </a:lnTo>
                <a:lnTo>
                  <a:pt x="101133" y="101994"/>
                </a:lnTo>
                <a:lnTo>
                  <a:pt x="100811" y="101361"/>
                </a:lnTo>
                <a:lnTo>
                  <a:pt x="100300" y="100750"/>
                </a:lnTo>
                <a:lnTo>
                  <a:pt x="100266" y="100900"/>
                </a:lnTo>
                <a:lnTo>
                  <a:pt x="100811" y="102038"/>
                </a:lnTo>
                <a:lnTo>
                  <a:pt x="100811" y="102500"/>
                </a:lnTo>
                <a:lnTo>
                  <a:pt x="101300" y="102583"/>
                </a:lnTo>
                <a:lnTo>
                  <a:pt x="101522" y="103050"/>
                </a:lnTo>
                <a:lnTo>
                  <a:pt x="101300" y="103338"/>
                </a:lnTo>
                <a:lnTo>
                  <a:pt x="101266" y="104161"/>
                </a:lnTo>
                <a:lnTo>
                  <a:pt x="100994" y="104222"/>
                </a:lnTo>
                <a:lnTo>
                  <a:pt x="100555" y="103594"/>
                </a:lnTo>
                <a:lnTo>
                  <a:pt x="100544" y="103022"/>
                </a:lnTo>
                <a:lnTo>
                  <a:pt x="100011" y="101783"/>
                </a:lnTo>
                <a:lnTo>
                  <a:pt x="99916" y="102350"/>
                </a:lnTo>
                <a:lnTo>
                  <a:pt x="100188" y="103172"/>
                </a:lnTo>
                <a:lnTo>
                  <a:pt x="100200" y="103805"/>
                </a:lnTo>
                <a:lnTo>
                  <a:pt x="99927" y="104244"/>
                </a:lnTo>
                <a:lnTo>
                  <a:pt x="99527" y="104205"/>
                </a:lnTo>
                <a:lnTo>
                  <a:pt x="99161" y="103594"/>
                </a:lnTo>
                <a:lnTo>
                  <a:pt x="99416" y="103150"/>
                </a:lnTo>
                <a:lnTo>
                  <a:pt x="99144" y="102877"/>
                </a:lnTo>
                <a:lnTo>
                  <a:pt x="99255" y="102305"/>
                </a:lnTo>
                <a:lnTo>
                  <a:pt x="98950" y="101550"/>
                </a:lnTo>
                <a:lnTo>
                  <a:pt x="99188" y="100983"/>
                </a:lnTo>
                <a:lnTo>
                  <a:pt x="99433" y="101277"/>
                </a:lnTo>
                <a:lnTo>
                  <a:pt x="99611" y="100938"/>
                </a:lnTo>
                <a:lnTo>
                  <a:pt x="99355" y="100711"/>
                </a:lnTo>
                <a:lnTo>
                  <a:pt x="99283" y="100016"/>
                </a:lnTo>
                <a:lnTo>
                  <a:pt x="99494" y="99383"/>
                </a:lnTo>
                <a:lnTo>
                  <a:pt x="99688" y="99950"/>
                </a:lnTo>
                <a:lnTo>
                  <a:pt x="99916" y="99844"/>
                </a:lnTo>
                <a:lnTo>
                  <a:pt x="99988" y="99544"/>
                </a:lnTo>
                <a:cubicBezTo>
                  <a:pt x="99988" y="99544"/>
                  <a:pt x="99988" y="99544"/>
                  <a:pt x="99988" y="99544"/>
                </a:cubicBezTo>
                <a:close/>
                <a:moveTo>
                  <a:pt x="101088" y="106205"/>
                </a:moveTo>
                <a:lnTo>
                  <a:pt x="101327" y="105594"/>
                </a:lnTo>
                <a:lnTo>
                  <a:pt x="101361" y="104938"/>
                </a:lnTo>
                <a:lnTo>
                  <a:pt x="101650" y="104583"/>
                </a:lnTo>
                <a:lnTo>
                  <a:pt x="102166" y="104600"/>
                </a:lnTo>
                <a:lnTo>
                  <a:pt x="102005" y="104244"/>
                </a:lnTo>
                <a:lnTo>
                  <a:pt x="102211" y="103888"/>
                </a:lnTo>
                <a:lnTo>
                  <a:pt x="101844" y="103633"/>
                </a:lnTo>
                <a:lnTo>
                  <a:pt x="101927" y="102666"/>
                </a:lnTo>
                <a:lnTo>
                  <a:pt x="102355" y="101888"/>
                </a:lnTo>
                <a:lnTo>
                  <a:pt x="102455" y="100077"/>
                </a:lnTo>
                <a:lnTo>
                  <a:pt x="102761" y="99300"/>
                </a:lnTo>
                <a:lnTo>
                  <a:pt x="102905" y="99594"/>
                </a:lnTo>
                <a:lnTo>
                  <a:pt x="102905" y="100144"/>
                </a:lnTo>
                <a:lnTo>
                  <a:pt x="103466" y="100622"/>
                </a:lnTo>
                <a:lnTo>
                  <a:pt x="103738" y="101088"/>
                </a:lnTo>
                <a:lnTo>
                  <a:pt x="103855" y="103216"/>
                </a:lnTo>
                <a:lnTo>
                  <a:pt x="103594" y="104061"/>
                </a:lnTo>
                <a:lnTo>
                  <a:pt x="103405" y="103866"/>
                </a:lnTo>
                <a:lnTo>
                  <a:pt x="103500" y="102561"/>
                </a:lnTo>
                <a:lnTo>
                  <a:pt x="103322" y="101361"/>
                </a:lnTo>
                <a:lnTo>
                  <a:pt x="103211" y="101911"/>
                </a:lnTo>
                <a:lnTo>
                  <a:pt x="103172" y="103911"/>
                </a:lnTo>
                <a:lnTo>
                  <a:pt x="103050" y="104272"/>
                </a:lnTo>
                <a:lnTo>
                  <a:pt x="103000" y="104772"/>
                </a:lnTo>
                <a:lnTo>
                  <a:pt x="102777" y="105022"/>
                </a:lnTo>
                <a:lnTo>
                  <a:pt x="102433" y="104838"/>
                </a:lnTo>
                <a:lnTo>
                  <a:pt x="102316" y="105700"/>
                </a:lnTo>
                <a:lnTo>
                  <a:pt x="101683" y="106183"/>
                </a:lnTo>
                <a:lnTo>
                  <a:pt x="101316" y="106627"/>
                </a:lnTo>
                <a:lnTo>
                  <a:pt x="101088" y="106205"/>
                </a:lnTo>
                <a:cubicBezTo>
                  <a:pt x="101088" y="106205"/>
                  <a:pt x="101088" y="106205"/>
                  <a:pt x="101088" y="106205"/>
                </a:cubicBezTo>
                <a:close/>
                <a:moveTo>
                  <a:pt x="98977" y="104838"/>
                </a:moveTo>
                <a:lnTo>
                  <a:pt x="99261" y="104544"/>
                </a:lnTo>
                <a:lnTo>
                  <a:pt x="99388" y="104961"/>
                </a:lnTo>
                <a:lnTo>
                  <a:pt x="99283" y="105366"/>
                </a:lnTo>
                <a:lnTo>
                  <a:pt x="99227" y="105977"/>
                </a:lnTo>
                <a:lnTo>
                  <a:pt x="98855" y="106127"/>
                </a:lnTo>
                <a:lnTo>
                  <a:pt x="98766" y="105833"/>
                </a:lnTo>
                <a:lnTo>
                  <a:pt x="99016" y="105483"/>
                </a:lnTo>
                <a:lnTo>
                  <a:pt x="98927" y="105300"/>
                </a:lnTo>
                <a:lnTo>
                  <a:pt x="98977" y="104838"/>
                </a:lnTo>
                <a:cubicBezTo>
                  <a:pt x="98977" y="104838"/>
                  <a:pt x="98977" y="104838"/>
                  <a:pt x="98977" y="104838"/>
                </a:cubicBezTo>
                <a:close/>
                <a:moveTo>
                  <a:pt x="99788" y="104733"/>
                </a:moveTo>
                <a:lnTo>
                  <a:pt x="100183" y="104516"/>
                </a:lnTo>
                <a:lnTo>
                  <a:pt x="100377" y="104216"/>
                </a:lnTo>
                <a:lnTo>
                  <a:pt x="100622" y="104327"/>
                </a:lnTo>
                <a:lnTo>
                  <a:pt x="100794" y="105122"/>
                </a:lnTo>
                <a:lnTo>
                  <a:pt x="100844" y="106138"/>
                </a:lnTo>
                <a:lnTo>
                  <a:pt x="100727" y="107072"/>
                </a:lnTo>
                <a:lnTo>
                  <a:pt x="100522" y="107327"/>
                </a:lnTo>
                <a:lnTo>
                  <a:pt x="100405" y="108366"/>
                </a:lnTo>
                <a:lnTo>
                  <a:pt x="100155" y="108727"/>
                </a:lnTo>
                <a:lnTo>
                  <a:pt x="99972" y="109488"/>
                </a:lnTo>
                <a:lnTo>
                  <a:pt x="99911" y="110205"/>
                </a:lnTo>
                <a:lnTo>
                  <a:pt x="99794" y="110655"/>
                </a:lnTo>
                <a:lnTo>
                  <a:pt x="99605" y="110777"/>
                </a:lnTo>
                <a:lnTo>
                  <a:pt x="99550" y="110361"/>
                </a:lnTo>
                <a:lnTo>
                  <a:pt x="99627" y="109911"/>
                </a:lnTo>
                <a:lnTo>
                  <a:pt x="99422" y="109705"/>
                </a:lnTo>
                <a:lnTo>
                  <a:pt x="99283" y="108938"/>
                </a:lnTo>
                <a:lnTo>
                  <a:pt x="99461" y="108494"/>
                </a:lnTo>
                <a:lnTo>
                  <a:pt x="99761" y="108422"/>
                </a:lnTo>
                <a:lnTo>
                  <a:pt x="99983" y="108177"/>
                </a:lnTo>
                <a:lnTo>
                  <a:pt x="99927" y="107911"/>
                </a:lnTo>
                <a:lnTo>
                  <a:pt x="99672" y="108094"/>
                </a:lnTo>
                <a:lnTo>
                  <a:pt x="99461" y="108088"/>
                </a:lnTo>
                <a:lnTo>
                  <a:pt x="99438" y="107733"/>
                </a:lnTo>
                <a:lnTo>
                  <a:pt x="99627" y="107588"/>
                </a:lnTo>
                <a:lnTo>
                  <a:pt x="99733" y="107316"/>
                </a:lnTo>
                <a:lnTo>
                  <a:pt x="99250" y="107138"/>
                </a:lnTo>
                <a:lnTo>
                  <a:pt x="99266" y="106888"/>
                </a:lnTo>
                <a:lnTo>
                  <a:pt x="99655" y="106811"/>
                </a:lnTo>
                <a:lnTo>
                  <a:pt x="99872" y="106400"/>
                </a:lnTo>
                <a:lnTo>
                  <a:pt x="99916" y="105833"/>
                </a:lnTo>
                <a:lnTo>
                  <a:pt x="100183" y="105472"/>
                </a:lnTo>
                <a:lnTo>
                  <a:pt x="99850" y="105088"/>
                </a:lnTo>
                <a:lnTo>
                  <a:pt x="99788" y="104733"/>
                </a:lnTo>
                <a:cubicBezTo>
                  <a:pt x="99788" y="104733"/>
                  <a:pt x="99788" y="104733"/>
                  <a:pt x="99788" y="104733"/>
                </a:cubicBezTo>
                <a:close/>
                <a:moveTo>
                  <a:pt x="100861" y="104572"/>
                </a:moveTo>
                <a:lnTo>
                  <a:pt x="101183" y="104594"/>
                </a:lnTo>
                <a:lnTo>
                  <a:pt x="101066" y="105005"/>
                </a:lnTo>
                <a:lnTo>
                  <a:pt x="100861" y="104572"/>
                </a:lnTo>
                <a:cubicBezTo>
                  <a:pt x="100861" y="104572"/>
                  <a:pt x="100861" y="104572"/>
                  <a:pt x="100861" y="104572"/>
                </a:cubicBezTo>
                <a:close/>
                <a:moveTo>
                  <a:pt x="101155" y="109638"/>
                </a:moveTo>
                <a:lnTo>
                  <a:pt x="100794" y="109322"/>
                </a:lnTo>
                <a:lnTo>
                  <a:pt x="101116" y="108733"/>
                </a:lnTo>
                <a:lnTo>
                  <a:pt x="100894" y="108477"/>
                </a:lnTo>
                <a:lnTo>
                  <a:pt x="100944" y="107866"/>
                </a:lnTo>
                <a:lnTo>
                  <a:pt x="101116" y="107511"/>
                </a:lnTo>
                <a:lnTo>
                  <a:pt x="101505" y="107722"/>
                </a:lnTo>
                <a:lnTo>
                  <a:pt x="101483" y="107127"/>
                </a:lnTo>
                <a:lnTo>
                  <a:pt x="101700" y="107127"/>
                </a:lnTo>
                <a:lnTo>
                  <a:pt x="102083" y="107827"/>
                </a:lnTo>
                <a:lnTo>
                  <a:pt x="101905" y="108288"/>
                </a:lnTo>
                <a:lnTo>
                  <a:pt x="101955" y="108650"/>
                </a:lnTo>
                <a:lnTo>
                  <a:pt x="102177" y="108311"/>
                </a:lnTo>
                <a:lnTo>
                  <a:pt x="102327" y="108605"/>
                </a:lnTo>
                <a:lnTo>
                  <a:pt x="101988" y="109766"/>
                </a:lnTo>
                <a:lnTo>
                  <a:pt x="101327" y="110672"/>
                </a:lnTo>
                <a:lnTo>
                  <a:pt x="101333" y="111172"/>
                </a:lnTo>
                <a:lnTo>
                  <a:pt x="101116" y="111594"/>
                </a:lnTo>
                <a:lnTo>
                  <a:pt x="100672" y="111783"/>
                </a:lnTo>
                <a:lnTo>
                  <a:pt x="100827" y="111238"/>
                </a:lnTo>
                <a:lnTo>
                  <a:pt x="100688" y="110922"/>
                </a:lnTo>
                <a:lnTo>
                  <a:pt x="100427" y="111955"/>
                </a:lnTo>
                <a:lnTo>
                  <a:pt x="100261" y="111677"/>
                </a:lnTo>
                <a:lnTo>
                  <a:pt x="100316" y="111261"/>
                </a:lnTo>
                <a:lnTo>
                  <a:pt x="100511" y="110800"/>
                </a:lnTo>
                <a:lnTo>
                  <a:pt x="100477" y="110483"/>
                </a:lnTo>
                <a:lnTo>
                  <a:pt x="100655" y="110061"/>
                </a:lnTo>
                <a:lnTo>
                  <a:pt x="100911" y="110333"/>
                </a:lnTo>
                <a:lnTo>
                  <a:pt x="101133" y="110016"/>
                </a:lnTo>
                <a:lnTo>
                  <a:pt x="101155" y="109638"/>
                </a:lnTo>
                <a:cubicBezTo>
                  <a:pt x="101155" y="109638"/>
                  <a:pt x="101155" y="109638"/>
                  <a:pt x="101155" y="109638"/>
                </a:cubicBezTo>
                <a:close/>
                <a:moveTo>
                  <a:pt x="102277" y="110483"/>
                </a:moveTo>
                <a:lnTo>
                  <a:pt x="102294" y="109766"/>
                </a:lnTo>
                <a:lnTo>
                  <a:pt x="102566" y="108438"/>
                </a:lnTo>
                <a:lnTo>
                  <a:pt x="102777" y="108038"/>
                </a:lnTo>
                <a:lnTo>
                  <a:pt x="102372" y="107827"/>
                </a:lnTo>
                <a:lnTo>
                  <a:pt x="102466" y="107338"/>
                </a:lnTo>
                <a:lnTo>
                  <a:pt x="102294" y="107005"/>
                </a:lnTo>
                <a:lnTo>
                  <a:pt x="102344" y="106627"/>
                </a:lnTo>
                <a:lnTo>
                  <a:pt x="102905" y="106605"/>
                </a:lnTo>
                <a:lnTo>
                  <a:pt x="103355" y="107255"/>
                </a:lnTo>
                <a:lnTo>
                  <a:pt x="103766" y="107255"/>
                </a:lnTo>
                <a:lnTo>
                  <a:pt x="104077" y="107788"/>
                </a:lnTo>
                <a:lnTo>
                  <a:pt x="104077" y="108522"/>
                </a:lnTo>
                <a:lnTo>
                  <a:pt x="103738" y="109255"/>
                </a:lnTo>
                <a:lnTo>
                  <a:pt x="103533" y="109344"/>
                </a:lnTo>
                <a:lnTo>
                  <a:pt x="103466" y="108583"/>
                </a:lnTo>
                <a:lnTo>
                  <a:pt x="103227" y="108711"/>
                </a:lnTo>
                <a:lnTo>
                  <a:pt x="103227" y="109344"/>
                </a:lnTo>
                <a:lnTo>
                  <a:pt x="103050" y="109600"/>
                </a:lnTo>
                <a:lnTo>
                  <a:pt x="103288" y="110083"/>
                </a:lnTo>
                <a:lnTo>
                  <a:pt x="103000" y="110333"/>
                </a:lnTo>
                <a:lnTo>
                  <a:pt x="102827" y="110144"/>
                </a:lnTo>
                <a:lnTo>
                  <a:pt x="102566" y="110566"/>
                </a:lnTo>
                <a:lnTo>
                  <a:pt x="102277" y="110483"/>
                </a:lnTo>
                <a:cubicBezTo>
                  <a:pt x="102277" y="110483"/>
                  <a:pt x="102277" y="110483"/>
                  <a:pt x="102277" y="110483"/>
                </a:cubicBezTo>
                <a:close/>
                <a:moveTo>
                  <a:pt x="103738" y="109700"/>
                </a:moveTo>
                <a:lnTo>
                  <a:pt x="104155" y="108877"/>
                </a:lnTo>
                <a:lnTo>
                  <a:pt x="104477" y="108666"/>
                </a:lnTo>
                <a:lnTo>
                  <a:pt x="104705" y="109600"/>
                </a:lnTo>
                <a:lnTo>
                  <a:pt x="104433" y="110144"/>
                </a:lnTo>
                <a:lnTo>
                  <a:pt x="103900" y="110333"/>
                </a:lnTo>
                <a:lnTo>
                  <a:pt x="103738" y="110061"/>
                </a:lnTo>
                <a:lnTo>
                  <a:pt x="103738" y="109700"/>
                </a:lnTo>
                <a:cubicBezTo>
                  <a:pt x="103738" y="109700"/>
                  <a:pt x="103738" y="109700"/>
                  <a:pt x="103738" y="109700"/>
                </a:cubicBezTo>
                <a:close/>
                <a:moveTo>
                  <a:pt x="103127" y="111133"/>
                </a:moveTo>
                <a:lnTo>
                  <a:pt x="103500" y="110655"/>
                </a:lnTo>
                <a:lnTo>
                  <a:pt x="104205" y="110733"/>
                </a:lnTo>
                <a:lnTo>
                  <a:pt x="104144" y="111111"/>
                </a:lnTo>
                <a:lnTo>
                  <a:pt x="103722" y="111805"/>
                </a:lnTo>
                <a:lnTo>
                  <a:pt x="103355" y="111594"/>
                </a:lnTo>
                <a:lnTo>
                  <a:pt x="103127" y="111133"/>
                </a:lnTo>
                <a:cubicBezTo>
                  <a:pt x="103127" y="111133"/>
                  <a:pt x="103127" y="111133"/>
                  <a:pt x="103127" y="111133"/>
                </a:cubicBezTo>
                <a:close/>
                <a:moveTo>
                  <a:pt x="103577" y="112588"/>
                </a:moveTo>
                <a:lnTo>
                  <a:pt x="103644" y="112105"/>
                </a:lnTo>
                <a:lnTo>
                  <a:pt x="104366" y="111488"/>
                </a:lnTo>
                <a:lnTo>
                  <a:pt x="104366" y="111894"/>
                </a:lnTo>
                <a:lnTo>
                  <a:pt x="104144" y="112188"/>
                </a:lnTo>
                <a:lnTo>
                  <a:pt x="103900" y="112672"/>
                </a:lnTo>
                <a:lnTo>
                  <a:pt x="103577" y="112588"/>
                </a:lnTo>
                <a:cubicBezTo>
                  <a:pt x="103577" y="112588"/>
                  <a:pt x="103577" y="112588"/>
                  <a:pt x="103577" y="112588"/>
                </a:cubicBezTo>
                <a:close/>
                <a:moveTo>
                  <a:pt x="103888" y="113238"/>
                </a:moveTo>
                <a:lnTo>
                  <a:pt x="104205" y="112355"/>
                </a:lnTo>
                <a:lnTo>
                  <a:pt x="104450" y="112438"/>
                </a:lnTo>
                <a:lnTo>
                  <a:pt x="104450" y="113050"/>
                </a:lnTo>
                <a:lnTo>
                  <a:pt x="104127" y="113322"/>
                </a:lnTo>
                <a:lnTo>
                  <a:pt x="103888" y="113238"/>
                </a:lnTo>
                <a:cubicBezTo>
                  <a:pt x="103888" y="113238"/>
                  <a:pt x="103888" y="113238"/>
                  <a:pt x="103888" y="113238"/>
                </a:cubicBezTo>
                <a:close/>
                <a:moveTo>
                  <a:pt x="104766" y="112522"/>
                </a:moveTo>
                <a:lnTo>
                  <a:pt x="104527" y="112083"/>
                </a:lnTo>
                <a:lnTo>
                  <a:pt x="104688" y="111783"/>
                </a:lnTo>
                <a:lnTo>
                  <a:pt x="104900" y="111305"/>
                </a:lnTo>
                <a:lnTo>
                  <a:pt x="105044" y="111472"/>
                </a:lnTo>
                <a:lnTo>
                  <a:pt x="105022" y="112105"/>
                </a:lnTo>
                <a:lnTo>
                  <a:pt x="104766" y="112522"/>
                </a:lnTo>
                <a:cubicBezTo>
                  <a:pt x="104766" y="112522"/>
                  <a:pt x="104766" y="112522"/>
                  <a:pt x="104766" y="112522"/>
                </a:cubicBezTo>
                <a:close/>
                <a:moveTo>
                  <a:pt x="102105" y="113083"/>
                </a:moveTo>
                <a:lnTo>
                  <a:pt x="102305" y="112266"/>
                </a:lnTo>
                <a:lnTo>
                  <a:pt x="102194" y="111711"/>
                </a:lnTo>
                <a:lnTo>
                  <a:pt x="101894" y="111227"/>
                </a:lnTo>
                <a:lnTo>
                  <a:pt x="102150" y="110922"/>
                </a:lnTo>
                <a:lnTo>
                  <a:pt x="102516" y="111050"/>
                </a:lnTo>
                <a:lnTo>
                  <a:pt x="102805" y="111655"/>
                </a:lnTo>
                <a:lnTo>
                  <a:pt x="102516" y="112211"/>
                </a:lnTo>
                <a:lnTo>
                  <a:pt x="102416" y="112544"/>
                </a:lnTo>
                <a:lnTo>
                  <a:pt x="102677" y="112900"/>
                </a:lnTo>
                <a:lnTo>
                  <a:pt x="102794" y="112816"/>
                </a:lnTo>
                <a:lnTo>
                  <a:pt x="103288" y="113194"/>
                </a:lnTo>
                <a:lnTo>
                  <a:pt x="103305" y="114061"/>
                </a:lnTo>
                <a:lnTo>
                  <a:pt x="103000" y="114100"/>
                </a:lnTo>
                <a:lnTo>
                  <a:pt x="103372" y="114627"/>
                </a:lnTo>
                <a:lnTo>
                  <a:pt x="103372" y="115050"/>
                </a:lnTo>
                <a:lnTo>
                  <a:pt x="103050" y="115094"/>
                </a:lnTo>
                <a:lnTo>
                  <a:pt x="102938" y="114944"/>
                </a:lnTo>
                <a:lnTo>
                  <a:pt x="102738" y="115494"/>
                </a:lnTo>
                <a:lnTo>
                  <a:pt x="103244" y="115955"/>
                </a:lnTo>
                <a:lnTo>
                  <a:pt x="103466" y="116461"/>
                </a:lnTo>
                <a:lnTo>
                  <a:pt x="103016" y="116816"/>
                </a:lnTo>
                <a:lnTo>
                  <a:pt x="102966" y="117005"/>
                </a:lnTo>
                <a:lnTo>
                  <a:pt x="103272" y="116950"/>
                </a:lnTo>
                <a:lnTo>
                  <a:pt x="103450" y="117072"/>
                </a:lnTo>
                <a:lnTo>
                  <a:pt x="103450" y="117494"/>
                </a:lnTo>
                <a:lnTo>
                  <a:pt x="103050" y="117850"/>
                </a:lnTo>
                <a:lnTo>
                  <a:pt x="102794" y="117933"/>
                </a:lnTo>
                <a:lnTo>
                  <a:pt x="102600" y="118400"/>
                </a:lnTo>
                <a:lnTo>
                  <a:pt x="102794" y="118422"/>
                </a:lnTo>
                <a:lnTo>
                  <a:pt x="102966" y="118716"/>
                </a:lnTo>
                <a:lnTo>
                  <a:pt x="102777" y="118966"/>
                </a:lnTo>
                <a:lnTo>
                  <a:pt x="102950" y="119372"/>
                </a:lnTo>
                <a:lnTo>
                  <a:pt x="102711" y="119666"/>
                </a:lnTo>
                <a:lnTo>
                  <a:pt x="102344" y="119683"/>
                </a:lnTo>
                <a:lnTo>
                  <a:pt x="102133" y="119450"/>
                </a:lnTo>
                <a:lnTo>
                  <a:pt x="102261" y="118966"/>
                </a:lnTo>
                <a:lnTo>
                  <a:pt x="101844" y="118527"/>
                </a:lnTo>
                <a:lnTo>
                  <a:pt x="101905" y="118088"/>
                </a:lnTo>
                <a:lnTo>
                  <a:pt x="102194" y="117750"/>
                </a:lnTo>
                <a:lnTo>
                  <a:pt x="101955" y="117388"/>
                </a:lnTo>
                <a:lnTo>
                  <a:pt x="102033" y="117072"/>
                </a:lnTo>
                <a:lnTo>
                  <a:pt x="102355" y="116816"/>
                </a:lnTo>
                <a:lnTo>
                  <a:pt x="102177" y="116544"/>
                </a:lnTo>
                <a:lnTo>
                  <a:pt x="101894" y="116633"/>
                </a:lnTo>
                <a:lnTo>
                  <a:pt x="101761" y="116927"/>
                </a:lnTo>
                <a:lnTo>
                  <a:pt x="101583" y="116650"/>
                </a:lnTo>
                <a:lnTo>
                  <a:pt x="101266" y="116650"/>
                </a:lnTo>
                <a:lnTo>
                  <a:pt x="101133" y="116355"/>
                </a:lnTo>
                <a:lnTo>
                  <a:pt x="101300" y="116038"/>
                </a:lnTo>
                <a:lnTo>
                  <a:pt x="101538" y="116038"/>
                </a:lnTo>
                <a:lnTo>
                  <a:pt x="101650" y="115638"/>
                </a:lnTo>
                <a:lnTo>
                  <a:pt x="101650" y="115388"/>
                </a:lnTo>
                <a:lnTo>
                  <a:pt x="102105" y="114944"/>
                </a:lnTo>
                <a:lnTo>
                  <a:pt x="102105" y="114672"/>
                </a:lnTo>
                <a:lnTo>
                  <a:pt x="101844" y="114583"/>
                </a:lnTo>
                <a:lnTo>
                  <a:pt x="101583" y="114694"/>
                </a:lnTo>
                <a:lnTo>
                  <a:pt x="101472" y="114461"/>
                </a:lnTo>
                <a:lnTo>
                  <a:pt x="101600" y="114205"/>
                </a:lnTo>
                <a:lnTo>
                  <a:pt x="102022" y="114061"/>
                </a:lnTo>
                <a:lnTo>
                  <a:pt x="102133" y="113511"/>
                </a:lnTo>
                <a:lnTo>
                  <a:pt x="102105" y="113083"/>
                </a:lnTo>
                <a:cubicBezTo>
                  <a:pt x="102105" y="113083"/>
                  <a:pt x="102105" y="113083"/>
                  <a:pt x="102105" y="113083"/>
                </a:cubicBezTo>
                <a:close/>
                <a:moveTo>
                  <a:pt x="101088" y="112650"/>
                </a:moveTo>
                <a:lnTo>
                  <a:pt x="101433" y="111972"/>
                </a:lnTo>
                <a:lnTo>
                  <a:pt x="101811" y="111800"/>
                </a:lnTo>
                <a:lnTo>
                  <a:pt x="102100" y="112122"/>
                </a:lnTo>
                <a:lnTo>
                  <a:pt x="101844" y="112483"/>
                </a:lnTo>
                <a:lnTo>
                  <a:pt x="101594" y="112483"/>
                </a:lnTo>
                <a:lnTo>
                  <a:pt x="101305" y="112766"/>
                </a:lnTo>
                <a:lnTo>
                  <a:pt x="101088" y="112650"/>
                </a:lnTo>
                <a:cubicBezTo>
                  <a:pt x="101088" y="112650"/>
                  <a:pt x="101088" y="112650"/>
                  <a:pt x="101088" y="112650"/>
                </a:cubicBezTo>
                <a:close/>
                <a:moveTo>
                  <a:pt x="100994" y="113555"/>
                </a:moveTo>
                <a:lnTo>
                  <a:pt x="101250" y="113322"/>
                </a:lnTo>
                <a:lnTo>
                  <a:pt x="101411" y="113683"/>
                </a:lnTo>
                <a:lnTo>
                  <a:pt x="101183" y="113888"/>
                </a:lnTo>
                <a:lnTo>
                  <a:pt x="100994" y="113555"/>
                </a:lnTo>
                <a:cubicBezTo>
                  <a:pt x="100994" y="113555"/>
                  <a:pt x="100994" y="113555"/>
                  <a:pt x="100994" y="113555"/>
                </a:cubicBezTo>
                <a:close/>
                <a:moveTo>
                  <a:pt x="99850" y="112816"/>
                </a:moveTo>
                <a:lnTo>
                  <a:pt x="99750" y="112355"/>
                </a:lnTo>
                <a:lnTo>
                  <a:pt x="100077" y="112566"/>
                </a:lnTo>
                <a:lnTo>
                  <a:pt x="99850" y="112816"/>
                </a:lnTo>
                <a:cubicBezTo>
                  <a:pt x="99850" y="112816"/>
                  <a:pt x="99850" y="112816"/>
                  <a:pt x="99850" y="112816"/>
                </a:cubicBezTo>
                <a:close/>
                <a:moveTo>
                  <a:pt x="100061" y="115533"/>
                </a:moveTo>
                <a:lnTo>
                  <a:pt x="100394" y="115705"/>
                </a:lnTo>
                <a:lnTo>
                  <a:pt x="100011" y="116294"/>
                </a:lnTo>
                <a:lnTo>
                  <a:pt x="100061" y="115533"/>
                </a:lnTo>
                <a:cubicBezTo>
                  <a:pt x="100061" y="115533"/>
                  <a:pt x="100061" y="115533"/>
                  <a:pt x="100061" y="115533"/>
                </a:cubicBezTo>
                <a:close/>
                <a:moveTo>
                  <a:pt x="100377" y="116422"/>
                </a:moveTo>
                <a:lnTo>
                  <a:pt x="100672" y="115977"/>
                </a:lnTo>
                <a:lnTo>
                  <a:pt x="100688" y="116633"/>
                </a:lnTo>
                <a:lnTo>
                  <a:pt x="100377" y="116422"/>
                </a:lnTo>
                <a:cubicBezTo>
                  <a:pt x="100377" y="116422"/>
                  <a:pt x="100377" y="116422"/>
                  <a:pt x="100377" y="116422"/>
                </a:cubicBezTo>
                <a:close/>
                <a:moveTo>
                  <a:pt x="100572" y="117061"/>
                </a:moveTo>
                <a:lnTo>
                  <a:pt x="100755" y="116916"/>
                </a:lnTo>
                <a:lnTo>
                  <a:pt x="100966" y="116977"/>
                </a:lnTo>
                <a:lnTo>
                  <a:pt x="101094" y="117394"/>
                </a:lnTo>
                <a:lnTo>
                  <a:pt x="100744" y="117594"/>
                </a:lnTo>
                <a:lnTo>
                  <a:pt x="100572" y="117061"/>
                </a:lnTo>
                <a:cubicBezTo>
                  <a:pt x="100572" y="117061"/>
                  <a:pt x="100572" y="117061"/>
                  <a:pt x="100572" y="117061"/>
                </a:cubicBezTo>
                <a:close/>
                <a:moveTo>
                  <a:pt x="100505" y="117850"/>
                </a:moveTo>
                <a:lnTo>
                  <a:pt x="100688" y="117772"/>
                </a:lnTo>
                <a:lnTo>
                  <a:pt x="100983" y="118005"/>
                </a:lnTo>
                <a:lnTo>
                  <a:pt x="100927" y="118333"/>
                </a:lnTo>
                <a:lnTo>
                  <a:pt x="101238" y="119027"/>
                </a:lnTo>
                <a:lnTo>
                  <a:pt x="100883" y="119733"/>
                </a:lnTo>
                <a:lnTo>
                  <a:pt x="100733" y="119505"/>
                </a:lnTo>
                <a:lnTo>
                  <a:pt x="100727" y="118955"/>
                </a:lnTo>
                <a:lnTo>
                  <a:pt x="100383" y="118244"/>
                </a:lnTo>
                <a:lnTo>
                  <a:pt x="100505" y="117850"/>
                </a:lnTo>
                <a:cubicBezTo>
                  <a:pt x="100505" y="117850"/>
                  <a:pt x="100505" y="117850"/>
                  <a:pt x="100505" y="117850"/>
                </a:cubicBezTo>
                <a:close/>
                <a:moveTo>
                  <a:pt x="104450" y="116022"/>
                </a:moveTo>
                <a:lnTo>
                  <a:pt x="104822" y="115533"/>
                </a:lnTo>
                <a:lnTo>
                  <a:pt x="104783" y="115261"/>
                </a:lnTo>
                <a:lnTo>
                  <a:pt x="105005" y="114461"/>
                </a:lnTo>
                <a:lnTo>
                  <a:pt x="105466" y="114205"/>
                </a:lnTo>
                <a:lnTo>
                  <a:pt x="105477" y="113916"/>
                </a:lnTo>
                <a:lnTo>
                  <a:pt x="105994" y="113888"/>
                </a:lnTo>
                <a:lnTo>
                  <a:pt x="106166" y="114505"/>
                </a:lnTo>
                <a:lnTo>
                  <a:pt x="105994" y="115155"/>
                </a:lnTo>
                <a:lnTo>
                  <a:pt x="106138" y="115638"/>
                </a:lnTo>
                <a:lnTo>
                  <a:pt x="105555" y="116738"/>
                </a:lnTo>
                <a:lnTo>
                  <a:pt x="104883" y="117450"/>
                </a:lnTo>
                <a:lnTo>
                  <a:pt x="104672" y="117155"/>
                </a:lnTo>
                <a:lnTo>
                  <a:pt x="104961" y="116505"/>
                </a:lnTo>
                <a:lnTo>
                  <a:pt x="105411" y="116083"/>
                </a:lnTo>
                <a:lnTo>
                  <a:pt x="105411" y="115833"/>
                </a:lnTo>
                <a:lnTo>
                  <a:pt x="104588" y="116355"/>
                </a:lnTo>
                <a:lnTo>
                  <a:pt x="104450" y="116022"/>
                </a:lnTo>
                <a:cubicBezTo>
                  <a:pt x="104450" y="116022"/>
                  <a:pt x="104450" y="116022"/>
                  <a:pt x="104450" y="116022"/>
                </a:cubicBezTo>
                <a:close/>
                <a:moveTo>
                  <a:pt x="104027" y="116105"/>
                </a:moveTo>
                <a:lnTo>
                  <a:pt x="104366" y="116738"/>
                </a:lnTo>
                <a:lnTo>
                  <a:pt x="103983" y="117194"/>
                </a:lnTo>
                <a:lnTo>
                  <a:pt x="104027" y="116694"/>
                </a:lnTo>
                <a:lnTo>
                  <a:pt x="103838" y="116394"/>
                </a:lnTo>
                <a:lnTo>
                  <a:pt x="104027" y="116105"/>
                </a:lnTo>
                <a:cubicBezTo>
                  <a:pt x="104027" y="116105"/>
                  <a:pt x="104027" y="116105"/>
                  <a:pt x="104027" y="116105"/>
                </a:cubicBezTo>
                <a:close/>
                <a:moveTo>
                  <a:pt x="104127" y="117411"/>
                </a:moveTo>
                <a:lnTo>
                  <a:pt x="104494" y="117194"/>
                </a:lnTo>
                <a:lnTo>
                  <a:pt x="104722" y="117872"/>
                </a:lnTo>
                <a:lnTo>
                  <a:pt x="104300" y="118400"/>
                </a:lnTo>
                <a:lnTo>
                  <a:pt x="103983" y="118105"/>
                </a:lnTo>
                <a:lnTo>
                  <a:pt x="104222" y="117805"/>
                </a:lnTo>
                <a:lnTo>
                  <a:pt x="104127" y="117411"/>
                </a:lnTo>
                <a:cubicBezTo>
                  <a:pt x="104127" y="117411"/>
                  <a:pt x="104127" y="117411"/>
                  <a:pt x="104127" y="117411"/>
                </a:cubicBezTo>
                <a:close/>
                <a:moveTo>
                  <a:pt x="103966" y="118988"/>
                </a:moveTo>
                <a:lnTo>
                  <a:pt x="104333" y="118633"/>
                </a:lnTo>
                <a:lnTo>
                  <a:pt x="104655" y="118905"/>
                </a:lnTo>
                <a:lnTo>
                  <a:pt x="104350" y="119372"/>
                </a:lnTo>
                <a:lnTo>
                  <a:pt x="103966" y="118988"/>
                </a:lnTo>
                <a:cubicBezTo>
                  <a:pt x="103966" y="118988"/>
                  <a:pt x="103966" y="118988"/>
                  <a:pt x="103966" y="118988"/>
                </a:cubicBezTo>
                <a:close/>
                <a:moveTo>
                  <a:pt x="101538" y="117955"/>
                </a:moveTo>
                <a:lnTo>
                  <a:pt x="101377" y="117688"/>
                </a:lnTo>
                <a:lnTo>
                  <a:pt x="101483" y="117283"/>
                </a:lnTo>
                <a:lnTo>
                  <a:pt x="101644" y="117622"/>
                </a:lnTo>
                <a:lnTo>
                  <a:pt x="101538" y="117955"/>
                </a:lnTo>
                <a:cubicBezTo>
                  <a:pt x="101538" y="117955"/>
                  <a:pt x="101538" y="117955"/>
                  <a:pt x="101538" y="117955"/>
                </a:cubicBezTo>
                <a:close/>
                <a:moveTo>
                  <a:pt x="108122" y="114733"/>
                </a:moveTo>
                <a:lnTo>
                  <a:pt x="108144" y="114555"/>
                </a:lnTo>
                <a:lnTo>
                  <a:pt x="108144" y="114100"/>
                </a:lnTo>
                <a:lnTo>
                  <a:pt x="108294" y="114005"/>
                </a:lnTo>
                <a:lnTo>
                  <a:pt x="108277" y="113733"/>
                </a:lnTo>
                <a:lnTo>
                  <a:pt x="108377" y="113500"/>
                </a:lnTo>
                <a:lnTo>
                  <a:pt x="108277" y="113183"/>
                </a:lnTo>
                <a:lnTo>
                  <a:pt x="108050" y="113038"/>
                </a:lnTo>
                <a:lnTo>
                  <a:pt x="108022" y="112455"/>
                </a:lnTo>
                <a:lnTo>
                  <a:pt x="107794" y="111883"/>
                </a:lnTo>
                <a:lnTo>
                  <a:pt x="107322" y="111450"/>
                </a:lnTo>
                <a:lnTo>
                  <a:pt x="107033" y="111166"/>
                </a:lnTo>
                <a:lnTo>
                  <a:pt x="106933" y="110777"/>
                </a:lnTo>
                <a:lnTo>
                  <a:pt x="106516" y="110038"/>
                </a:lnTo>
                <a:lnTo>
                  <a:pt x="106205" y="109877"/>
                </a:lnTo>
                <a:lnTo>
                  <a:pt x="105827" y="109866"/>
                </a:lnTo>
                <a:lnTo>
                  <a:pt x="105822" y="109650"/>
                </a:lnTo>
                <a:lnTo>
                  <a:pt x="105972" y="109366"/>
                </a:lnTo>
                <a:lnTo>
                  <a:pt x="105911" y="108950"/>
                </a:lnTo>
                <a:lnTo>
                  <a:pt x="105711" y="108705"/>
                </a:lnTo>
                <a:lnTo>
                  <a:pt x="105611" y="108361"/>
                </a:lnTo>
                <a:lnTo>
                  <a:pt x="105866" y="108077"/>
                </a:lnTo>
                <a:lnTo>
                  <a:pt x="106016" y="108005"/>
                </a:lnTo>
                <a:lnTo>
                  <a:pt x="105961" y="107750"/>
                </a:lnTo>
                <a:lnTo>
                  <a:pt x="105705" y="107533"/>
                </a:lnTo>
                <a:lnTo>
                  <a:pt x="105466" y="107522"/>
                </a:lnTo>
                <a:lnTo>
                  <a:pt x="105466" y="107183"/>
                </a:lnTo>
                <a:lnTo>
                  <a:pt x="105827" y="106855"/>
                </a:lnTo>
                <a:lnTo>
                  <a:pt x="105750" y="104716"/>
                </a:lnTo>
                <a:lnTo>
                  <a:pt x="105766" y="102650"/>
                </a:lnTo>
                <a:lnTo>
                  <a:pt x="105927" y="100966"/>
                </a:lnTo>
                <a:lnTo>
                  <a:pt x="105800" y="100461"/>
                </a:lnTo>
                <a:lnTo>
                  <a:pt x="105750" y="99933"/>
                </a:lnTo>
                <a:lnTo>
                  <a:pt x="105961" y="99388"/>
                </a:lnTo>
                <a:lnTo>
                  <a:pt x="105894" y="98861"/>
                </a:lnTo>
                <a:lnTo>
                  <a:pt x="105688" y="98394"/>
                </a:lnTo>
                <a:lnTo>
                  <a:pt x="105605" y="97344"/>
                </a:lnTo>
                <a:lnTo>
                  <a:pt x="105111" y="96611"/>
                </a:lnTo>
                <a:lnTo>
                  <a:pt x="104944" y="95538"/>
                </a:lnTo>
                <a:lnTo>
                  <a:pt x="105061" y="95027"/>
                </a:lnTo>
                <a:lnTo>
                  <a:pt x="104594" y="93344"/>
                </a:lnTo>
                <a:lnTo>
                  <a:pt x="104688" y="92944"/>
                </a:lnTo>
                <a:lnTo>
                  <a:pt x="105027" y="92166"/>
                </a:lnTo>
                <a:lnTo>
                  <a:pt x="104916" y="91722"/>
                </a:lnTo>
                <a:lnTo>
                  <a:pt x="104900" y="91172"/>
                </a:lnTo>
                <a:lnTo>
                  <a:pt x="104433" y="90688"/>
                </a:lnTo>
                <a:lnTo>
                  <a:pt x="103755" y="90755"/>
                </a:lnTo>
                <a:lnTo>
                  <a:pt x="102988" y="91044"/>
                </a:lnTo>
                <a:lnTo>
                  <a:pt x="102811" y="91194"/>
                </a:lnTo>
                <a:lnTo>
                  <a:pt x="102005" y="91527"/>
                </a:lnTo>
                <a:lnTo>
                  <a:pt x="101505" y="92183"/>
                </a:lnTo>
                <a:lnTo>
                  <a:pt x="100877" y="93405"/>
                </a:lnTo>
                <a:lnTo>
                  <a:pt x="100350" y="93783"/>
                </a:lnTo>
                <a:lnTo>
                  <a:pt x="99611" y="93911"/>
                </a:lnTo>
                <a:lnTo>
                  <a:pt x="98761" y="94105"/>
                </a:lnTo>
                <a:lnTo>
                  <a:pt x="98600" y="94144"/>
                </a:lnTo>
                <a:lnTo>
                  <a:pt x="98616" y="93677"/>
                </a:lnTo>
                <a:lnTo>
                  <a:pt x="99011" y="92900"/>
                </a:lnTo>
                <a:lnTo>
                  <a:pt x="98788" y="92138"/>
                </a:lnTo>
                <a:lnTo>
                  <a:pt x="98144" y="88794"/>
                </a:lnTo>
                <a:lnTo>
                  <a:pt x="97750" y="87277"/>
                </a:lnTo>
                <a:lnTo>
                  <a:pt x="97566" y="86566"/>
                </a:lnTo>
                <a:lnTo>
                  <a:pt x="98033" y="85277"/>
                </a:lnTo>
                <a:lnTo>
                  <a:pt x="96927" y="85088"/>
                </a:lnTo>
                <a:lnTo>
                  <a:pt x="96072" y="85700"/>
                </a:lnTo>
                <a:lnTo>
                  <a:pt x="95605" y="85383"/>
                </a:lnTo>
                <a:lnTo>
                  <a:pt x="94144" y="85361"/>
                </a:lnTo>
                <a:lnTo>
                  <a:pt x="120000" y="23566"/>
                </a:lnTo>
                <a:lnTo>
                  <a:pt x="119927" y="23316"/>
                </a:lnTo>
                <a:lnTo>
                  <a:pt x="119461" y="23122"/>
                </a:lnTo>
                <a:lnTo>
                  <a:pt x="119111" y="23211"/>
                </a:lnTo>
                <a:lnTo>
                  <a:pt x="118872" y="22850"/>
                </a:lnTo>
                <a:lnTo>
                  <a:pt x="118705" y="21711"/>
                </a:lnTo>
                <a:lnTo>
                  <a:pt x="118466" y="21100"/>
                </a:lnTo>
                <a:lnTo>
                  <a:pt x="118177" y="20872"/>
                </a:lnTo>
                <a:lnTo>
                  <a:pt x="118077" y="20238"/>
                </a:lnTo>
                <a:lnTo>
                  <a:pt x="117794" y="19477"/>
                </a:lnTo>
                <a:lnTo>
                  <a:pt x="117600" y="19227"/>
                </a:lnTo>
                <a:lnTo>
                  <a:pt x="116811" y="19183"/>
                </a:lnTo>
                <a:lnTo>
                  <a:pt x="116683" y="19355"/>
                </a:lnTo>
                <a:lnTo>
                  <a:pt x="116038" y="19250"/>
                </a:lnTo>
                <a:lnTo>
                  <a:pt x="115477" y="19422"/>
                </a:lnTo>
                <a:lnTo>
                  <a:pt x="115216" y="19166"/>
                </a:lnTo>
                <a:lnTo>
                  <a:pt x="115044" y="19250"/>
                </a:lnTo>
                <a:lnTo>
                  <a:pt x="114844" y="19100"/>
                </a:lnTo>
                <a:lnTo>
                  <a:pt x="114705" y="19272"/>
                </a:lnTo>
                <a:lnTo>
                  <a:pt x="114444" y="19205"/>
                </a:lnTo>
                <a:lnTo>
                  <a:pt x="114411" y="19061"/>
                </a:lnTo>
                <a:lnTo>
                  <a:pt x="114622" y="18994"/>
                </a:lnTo>
                <a:lnTo>
                  <a:pt x="114655" y="18722"/>
                </a:lnTo>
                <a:lnTo>
                  <a:pt x="114272" y="18383"/>
                </a:lnTo>
                <a:lnTo>
                  <a:pt x="114011" y="18577"/>
                </a:lnTo>
                <a:lnTo>
                  <a:pt x="113722" y="18427"/>
                </a:lnTo>
                <a:lnTo>
                  <a:pt x="113788" y="18238"/>
                </a:lnTo>
                <a:lnTo>
                  <a:pt x="113977" y="18050"/>
                </a:lnTo>
                <a:lnTo>
                  <a:pt x="113822" y="17816"/>
                </a:lnTo>
                <a:lnTo>
                  <a:pt x="113561" y="17855"/>
                </a:lnTo>
                <a:lnTo>
                  <a:pt x="113222" y="17777"/>
                </a:lnTo>
                <a:lnTo>
                  <a:pt x="113255" y="17483"/>
                </a:lnTo>
                <a:lnTo>
                  <a:pt x="112933" y="17055"/>
                </a:lnTo>
                <a:lnTo>
                  <a:pt x="112277" y="16427"/>
                </a:lnTo>
                <a:lnTo>
                  <a:pt x="112133" y="16494"/>
                </a:lnTo>
                <a:lnTo>
                  <a:pt x="111955" y="16322"/>
                </a:lnTo>
                <a:lnTo>
                  <a:pt x="111761" y="16322"/>
                </a:lnTo>
                <a:lnTo>
                  <a:pt x="111555" y="16572"/>
                </a:lnTo>
                <a:lnTo>
                  <a:pt x="111600" y="16361"/>
                </a:lnTo>
                <a:lnTo>
                  <a:pt x="111538" y="16133"/>
                </a:lnTo>
                <a:lnTo>
                  <a:pt x="111216" y="15900"/>
                </a:lnTo>
                <a:lnTo>
                  <a:pt x="110961" y="16427"/>
                </a:lnTo>
                <a:lnTo>
                  <a:pt x="110733" y="16216"/>
                </a:lnTo>
                <a:lnTo>
                  <a:pt x="110750" y="15855"/>
                </a:lnTo>
                <a:lnTo>
                  <a:pt x="110911" y="15711"/>
                </a:lnTo>
                <a:lnTo>
                  <a:pt x="110777" y="15461"/>
                </a:lnTo>
                <a:lnTo>
                  <a:pt x="110427" y="15272"/>
                </a:lnTo>
                <a:lnTo>
                  <a:pt x="110105" y="15377"/>
                </a:lnTo>
                <a:lnTo>
                  <a:pt x="110216" y="15122"/>
                </a:lnTo>
                <a:lnTo>
                  <a:pt x="110188" y="14911"/>
                </a:lnTo>
                <a:lnTo>
                  <a:pt x="109816" y="14594"/>
                </a:lnTo>
                <a:lnTo>
                  <a:pt x="109511" y="14088"/>
                </a:lnTo>
                <a:lnTo>
                  <a:pt x="109577" y="13922"/>
                </a:lnTo>
                <a:lnTo>
                  <a:pt x="109450" y="13711"/>
                </a:lnTo>
                <a:lnTo>
                  <a:pt x="109161" y="13600"/>
                </a:lnTo>
                <a:lnTo>
                  <a:pt x="108955" y="13811"/>
                </a:lnTo>
                <a:lnTo>
                  <a:pt x="108094" y="14866"/>
                </a:lnTo>
                <a:lnTo>
                  <a:pt x="107161" y="15477"/>
                </a:lnTo>
                <a:lnTo>
                  <a:pt x="107983" y="14744"/>
                </a:lnTo>
                <a:lnTo>
                  <a:pt x="108483" y="13750"/>
                </a:lnTo>
                <a:lnTo>
                  <a:pt x="108983" y="13100"/>
                </a:lnTo>
                <a:lnTo>
                  <a:pt x="109094" y="12383"/>
                </a:lnTo>
                <a:lnTo>
                  <a:pt x="108800" y="12133"/>
                </a:lnTo>
                <a:lnTo>
                  <a:pt x="108211" y="11583"/>
                </a:lnTo>
                <a:lnTo>
                  <a:pt x="107661" y="11583"/>
                </a:lnTo>
                <a:lnTo>
                  <a:pt x="107100" y="11877"/>
                </a:lnTo>
                <a:lnTo>
                  <a:pt x="106744" y="11877"/>
                </a:lnTo>
                <a:lnTo>
                  <a:pt x="106572" y="12044"/>
                </a:lnTo>
                <a:lnTo>
                  <a:pt x="105944" y="12172"/>
                </a:lnTo>
                <a:lnTo>
                  <a:pt x="105344" y="13033"/>
                </a:lnTo>
                <a:lnTo>
                  <a:pt x="104833" y="13538"/>
                </a:lnTo>
                <a:lnTo>
                  <a:pt x="105250" y="12933"/>
                </a:lnTo>
                <a:lnTo>
                  <a:pt x="105188" y="12150"/>
                </a:lnTo>
                <a:lnTo>
                  <a:pt x="105277" y="11472"/>
                </a:lnTo>
                <a:lnTo>
                  <a:pt x="105261" y="10988"/>
                </a:lnTo>
                <a:lnTo>
                  <a:pt x="104550" y="10427"/>
                </a:lnTo>
                <a:lnTo>
                  <a:pt x="104550" y="10183"/>
                </a:lnTo>
                <a:lnTo>
                  <a:pt x="104961" y="9977"/>
                </a:lnTo>
                <a:lnTo>
                  <a:pt x="105316" y="9955"/>
                </a:lnTo>
                <a:lnTo>
                  <a:pt x="105283" y="9716"/>
                </a:lnTo>
                <a:lnTo>
                  <a:pt x="104200" y="8927"/>
                </a:lnTo>
                <a:lnTo>
                  <a:pt x="104088" y="8566"/>
                </a:lnTo>
                <a:lnTo>
                  <a:pt x="104316" y="8111"/>
                </a:lnTo>
                <a:lnTo>
                  <a:pt x="104922" y="7733"/>
                </a:lnTo>
                <a:lnTo>
                  <a:pt x="105222" y="7294"/>
                </a:lnTo>
                <a:lnTo>
                  <a:pt x="105005" y="6955"/>
                </a:lnTo>
                <a:lnTo>
                  <a:pt x="104761" y="6327"/>
                </a:lnTo>
                <a:lnTo>
                  <a:pt x="104561" y="6305"/>
                </a:lnTo>
                <a:lnTo>
                  <a:pt x="104322" y="6455"/>
                </a:lnTo>
                <a:lnTo>
                  <a:pt x="104155" y="6066"/>
                </a:lnTo>
                <a:lnTo>
                  <a:pt x="103816" y="5838"/>
                </a:lnTo>
                <a:lnTo>
                  <a:pt x="103394" y="5905"/>
                </a:lnTo>
                <a:lnTo>
                  <a:pt x="102883" y="5622"/>
                </a:lnTo>
                <a:lnTo>
                  <a:pt x="102633" y="5511"/>
                </a:lnTo>
                <a:lnTo>
                  <a:pt x="102305" y="5650"/>
                </a:lnTo>
                <a:lnTo>
                  <a:pt x="101805" y="5661"/>
                </a:lnTo>
                <a:lnTo>
                  <a:pt x="101572" y="6138"/>
                </a:lnTo>
                <a:lnTo>
                  <a:pt x="101561" y="6405"/>
                </a:lnTo>
                <a:lnTo>
                  <a:pt x="101305" y="5916"/>
                </a:lnTo>
                <a:lnTo>
                  <a:pt x="101466" y="5438"/>
                </a:lnTo>
                <a:lnTo>
                  <a:pt x="101661" y="5283"/>
                </a:lnTo>
                <a:lnTo>
                  <a:pt x="101627" y="4800"/>
                </a:lnTo>
                <a:lnTo>
                  <a:pt x="101783" y="4394"/>
                </a:lnTo>
                <a:lnTo>
                  <a:pt x="102005" y="4222"/>
                </a:lnTo>
                <a:lnTo>
                  <a:pt x="102044" y="3677"/>
                </a:lnTo>
                <a:lnTo>
                  <a:pt x="102177" y="3166"/>
                </a:lnTo>
                <a:lnTo>
                  <a:pt x="102044" y="2838"/>
                </a:lnTo>
                <a:lnTo>
                  <a:pt x="101905" y="2816"/>
                </a:lnTo>
                <a:lnTo>
                  <a:pt x="101377" y="3472"/>
                </a:lnTo>
                <a:lnTo>
                  <a:pt x="101266" y="3983"/>
                </a:lnTo>
                <a:lnTo>
                  <a:pt x="101155" y="3994"/>
                </a:lnTo>
                <a:lnTo>
                  <a:pt x="100844" y="3705"/>
                </a:lnTo>
                <a:lnTo>
                  <a:pt x="100405" y="3927"/>
                </a:lnTo>
                <a:lnTo>
                  <a:pt x="100316" y="4222"/>
                </a:lnTo>
                <a:lnTo>
                  <a:pt x="100405" y="4805"/>
                </a:lnTo>
                <a:lnTo>
                  <a:pt x="100116" y="5216"/>
                </a:lnTo>
                <a:lnTo>
                  <a:pt x="99905" y="5250"/>
                </a:lnTo>
                <a:lnTo>
                  <a:pt x="99783" y="5027"/>
                </a:lnTo>
                <a:lnTo>
                  <a:pt x="99538" y="5755"/>
                </a:lnTo>
                <a:lnTo>
                  <a:pt x="99522" y="6350"/>
                </a:lnTo>
                <a:lnTo>
                  <a:pt x="99355" y="5744"/>
                </a:lnTo>
                <a:lnTo>
                  <a:pt x="99350" y="5144"/>
                </a:lnTo>
                <a:lnTo>
                  <a:pt x="99566" y="4650"/>
                </a:lnTo>
                <a:lnTo>
                  <a:pt x="99372" y="4566"/>
                </a:lnTo>
                <a:lnTo>
                  <a:pt x="99083" y="4966"/>
                </a:lnTo>
                <a:lnTo>
                  <a:pt x="98961" y="5344"/>
                </a:lnTo>
                <a:lnTo>
                  <a:pt x="98622" y="5472"/>
                </a:lnTo>
                <a:lnTo>
                  <a:pt x="98872" y="4605"/>
                </a:lnTo>
                <a:lnTo>
                  <a:pt x="98622" y="4044"/>
                </a:lnTo>
                <a:lnTo>
                  <a:pt x="98222" y="4105"/>
                </a:lnTo>
                <a:lnTo>
                  <a:pt x="98294" y="3727"/>
                </a:lnTo>
                <a:lnTo>
                  <a:pt x="98811" y="3211"/>
                </a:lnTo>
                <a:lnTo>
                  <a:pt x="99255" y="3066"/>
                </a:lnTo>
                <a:lnTo>
                  <a:pt x="99733" y="3561"/>
                </a:lnTo>
                <a:lnTo>
                  <a:pt x="100350" y="3222"/>
                </a:lnTo>
                <a:lnTo>
                  <a:pt x="100750" y="3072"/>
                </a:lnTo>
                <a:lnTo>
                  <a:pt x="101194" y="2488"/>
                </a:lnTo>
                <a:lnTo>
                  <a:pt x="101238" y="2227"/>
                </a:lnTo>
                <a:lnTo>
                  <a:pt x="101361" y="1955"/>
                </a:lnTo>
                <a:lnTo>
                  <a:pt x="101266" y="1705"/>
                </a:lnTo>
                <a:lnTo>
                  <a:pt x="100744" y="1416"/>
                </a:lnTo>
                <a:lnTo>
                  <a:pt x="100566" y="1427"/>
                </a:lnTo>
                <a:lnTo>
                  <a:pt x="100544" y="933"/>
                </a:lnTo>
                <a:lnTo>
                  <a:pt x="100372" y="722"/>
                </a:lnTo>
                <a:lnTo>
                  <a:pt x="100233" y="555"/>
                </a:lnTo>
                <a:lnTo>
                  <a:pt x="100305" y="388"/>
                </a:lnTo>
                <a:lnTo>
                  <a:pt x="100533" y="283"/>
                </a:lnTo>
                <a:lnTo>
                  <a:pt x="100622" y="50"/>
                </a:lnTo>
                <a:lnTo>
                  <a:pt x="100405" y="0"/>
                </a:lnTo>
                <a:lnTo>
                  <a:pt x="99577" y="538"/>
                </a:lnTo>
                <a:lnTo>
                  <a:pt x="99372" y="777"/>
                </a:lnTo>
                <a:lnTo>
                  <a:pt x="98794" y="844"/>
                </a:lnTo>
                <a:lnTo>
                  <a:pt x="98322" y="1211"/>
                </a:lnTo>
                <a:lnTo>
                  <a:pt x="97377" y="2216"/>
                </a:lnTo>
                <a:lnTo>
                  <a:pt x="96811" y="2488"/>
                </a:lnTo>
                <a:lnTo>
                  <a:pt x="95766" y="2483"/>
                </a:lnTo>
                <a:lnTo>
                  <a:pt x="95188" y="2000"/>
                </a:lnTo>
                <a:lnTo>
                  <a:pt x="94950" y="1772"/>
                </a:lnTo>
                <a:lnTo>
                  <a:pt x="94900" y="2083"/>
                </a:lnTo>
                <a:lnTo>
                  <a:pt x="94577" y="2022"/>
                </a:lnTo>
                <a:lnTo>
                  <a:pt x="94122" y="1516"/>
                </a:lnTo>
                <a:lnTo>
                  <a:pt x="93761" y="1750"/>
                </a:lnTo>
                <a:lnTo>
                  <a:pt x="93627" y="2211"/>
                </a:lnTo>
                <a:lnTo>
                  <a:pt x="93405" y="2227"/>
                </a:lnTo>
                <a:lnTo>
                  <a:pt x="93294" y="1850"/>
                </a:lnTo>
                <a:lnTo>
                  <a:pt x="93388" y="1494"/>
                </a:lnTo>
                <a:lnTo>
                  <a:pt x="93772" y="1283"/>
                </a:lnTo>
                <a:lnTo>
                  <a:pt x="93561" y="1033"/>
                </a:lnTo>
                <a:lnTo>
                  <a:pt x="93033" y="1238"/>
                </a:lnTo>
                <a:lnTo>
                  <a:pt x="92200" y="1827"/>
                </a:lnTo>
                <a:lnTo>
                  <a:pt x="91588" y="2227"/>
                </a:lnTo>
                <a:lnTo>
                  <a:pt x="91361" y="2844"/>
                </a:lnTo>
                <a:lnTo>
                  <a:pt x="91455" y="3350"/>
                </a:lnTo>
                <a:lnTo>
                  <a:pt x="91988" y="3516"/>
                </a:lnTo>
                <a:lnTo>
                  <a:pt x="91683" y="3855"/>
                </a:lnTo>
                <a:lnTo>
                  <a:pt x="91105" y="3855"/>
                </a:lnTo>
                <a:lnTo>
                  <a:pt x="90538" y="4488"/>
                </a:lnTo>
                <a:lnTo>
                  <a:pt x="90111" y="5772"/>
                </a:lnTo>
                <a:lnTo>
                  <a:pt x="89866" y="6761"/>
                </a:lnTo>
                <a:lnTo>
                  <a:pt x="89655" y="6805"/>
                </a:lnTo>
                <a:lnTo>
                  <a:pt x="89561" y="6588"/>
                </a:lnTo>
                <a:lnTo>
                  <a:pt x="89705" y="5600"/>
                </a:lnTo>
                <a:lnTo>
                  <a:pt x="90366" y="4294"/>
                </a:lnTo>
                <a:lnTo>
                  <a:pt x="90400" y="3916"/>
                </a:lnTo>
                <a:lnTo>
                  <a:pt x="90172" y="3894"/>
                </a:lnTo>
                <a:lnTo>
                  <a:pt x="89044" y="4527"/>
                </a:lnTo>
                <a:lnTo>
                  <a:pt x="88577" y="4527"/>
                </a:lnTo>
                <a:lnTo>
                  <a:pt x="88288" y="4338"/>
                </a:lnTo>
                <a:lnTo>
                  <a:pt x="87955" y="3750"/>
                </a:lnTo>
                <a:lnTo>
                  <a:pt x="87422" y="3577"/>
                </a:lnTo>
                <a:lnTo>
                  <a:pt x="87150" y="3600"/>
                </a:lnTo>
                <a:lnTo>
                  <a:pt x="87194" y="3816"/>
                </a:lnTo>
                <a:lnTo>
                  <a:pt x="87855" y="4188"/>
                </a:lnTo>
                <a:lnTo>
                  <a:pt x="88100" y="4566"/>
                </a:lnTo>
                <a:lnTo>
                  <a:pt x="87872" y="4738"/>
                </a:lnTo>
                <a:lnTo>
                  <a:pt x="87227" y="4527"/>
                </a:lnTo>
                <a:lnTo>
                  <a:pt x="86477" y="4383"/>
                </a:lnTo>
                <a:lnTo>
                  <a:pt x="85561" y="4972"/>
                </a:lnTo>
                <a:lnTo>
                  <a:pt x="84400" y="6233"/>
                </a:lnTo>
                <a:lnTo>
                  <a:pt x="83116" y="7038"/>
                </a:lnTo>
                <a:lnTo>
                  <a:pt x="82233" y="7900"/>
                </a:lnTo>
                <a:lnTo>
                  <a:pt x="81294" y="8994"/>
                </a:lnTo>
                <a:lnTo>
                  <a:pt x="80172" y="10316"/>
                </a:lnTo>
                <a:lnTo>
                  <a:pt x="79433" y="10722"/>
                </a:lnTo>
                <a:lnTo>
                  <a:pt x="79050" y="10805"/>
                </a:lnTo>
                <a:lnTo>
                  <a:pt x="78422" y="11288"/>
                </a:lnTo>
                <a:lnTo>
                  <a:pt x="77916" y="11327"/>
                </a:lnTo>
                <a:lnTo>
                  <a:pt x="77166" y="11938"/>
                </a:lnTo>
                <a:lnTo>
                  <a:pt x="76511" y="11966"/>
                </a:lnTo>
                <a:lnTo>
                  <a:pt x="76166" y="11622"/>
                </a:lnTo>
                <a:lnTo>
                  <a:pt x="75511" y="11544"/>
                </a:lnTo>
                <a:lnTo>
                  <a:pt x="74900" y="11055"/>
                </a:lnTo>
                <a:lnTo>
                  <a:pt x="74450" y="10738"/>
                </a:lnTo>
                <a:lnTo>
                  <a:pt x="73777" y="10300"/>
                </a:lnTo>
                <a:lnTo>
                  <a:pt x="73522" y="10383"/>
                </a:lnTo>
                <a:lnTo>
                  <a:pt x="72983" y="11055"/>
                </a:lnTo>
                <a:lnTo>
                  <a:pt x="72200" y="12172"/>
                </a:lnTo>
                <a:lnTo>
                  <a:pt x="71988" y="12850"/>
                </a:lnTo>
                <a:lnTo>
                  <a:pt x="71555" y="13394"/>
                </a:lnTo>
                <a:lnTo>
                  <a:pt x="71327" y="14111"/>
                </a:lnTo>
                <a:lnTo>
                  <a:pt x="70994" y="14050"/>
                </a:lnTo>
                <a:lnTo>
                  <a:pt x="70705" y="13772"/>
                </a:lnTo>
                <a:lnTo>
                  <a:pt x="70450" y="14005"/>
                </a:lnTo>
                <a:lnTo>
                  <a:pt x="70844" y="15222"/>
                </a:lnTo>
                <a:lnTo>
                  <a:pt x="71388" y="17811"/>
                </a:lnTo>
                <a:lnTo>
                  <a:pt x="71938" y="19794"/>
                </a:lnTo>
                <a:lnTo>
                  <a:pt x="72166" y="21566"/>
                </a:lnTo>
                <a:lnTo>
                  <a:pt x="72033" y="23166"/>
                </a:lnTo>
                <a:lnTo>
                  <a:pt x="71522" y="24388"/>
                </a:lnTo>
                <a:lnTo>
                  <a:pt x="71138" y="25127"/>
                </a:lnTo>
                <a:lnTo>
                  <a:pt x="71138" y="25438"/>
                </a:lnTo>
                <a:lnTo>
                  <a:pt x="71977" y="26766"/>
                </a:lnTo>
                <a:lnTo>
                  <a:pt x="72438" y="27038"/>
                </a:lnTo>
                <a:lnTo>
                  <a:pt x="72427" y="26411"/>
                </a:lnTo>
                <a:lnTo>
                  <a:pt x="72650" y="26683"/>
                </a:lnTo>
                <a:lnTo>
                  <a:pt x="73000" y="26388"/>
                </a:lnTo>
                <a:lnTo>
                  <a:pt x="73322" y="26388"/>
                </a:lnTo>
                <a:lnTo>
                  <a:pt x="73000" y="26744"/>
                </a:lnTo>
                <a:lnTo>
                  <a:pt x="72972" y="27127"/>
                </a:lnTo>
                <a:lnTo>
                  <a:pt x="74066" y="28261"/>
                </a:lnTo>
                <a:lnTo>
                  <a:pt x="73794" y="28511"/>
                </a:lnTo>
                <a:lnTo>
                  <a:pt x="73327" y="28433"/>
                </a:lnTo>
                <a:lnTo>
                  <a:pt x="73200" y="28833"/>
                </a:lnTo>
                <a:lnTo>
                  <a:pt x="73138" y="30361"/>
                </a:lnTo>
                <a:lnTo>
                  <a:pt x="73194" y="31011"/>
                </a:lnTo>
                <a:lnTo>
                  <a:pt x="73416" y="31255"/>
                </a:lnTo>
                <a:lnTo>
                  <a:pt x="73738" y="30900"/>
                </a:lnTo>
                <a:lnTo>
                  <a:pt x="74238" y="30705"/>
                </a:lnTo>
                <a:lnTo>
                  <a:pt x="74594" y="30916"/>
                </a:lnTo>
                <a:lnTo>
                  <a:pt x="74755" y="31294"/>
                </a:lnTo>
                <a:lnTo>
                  <a:pt x="75333" y="31061"/>
                </a:lnTo>
                <a:lnTo>
                  <a:pt x="76022" y="31338"/>
                </a:lnTo>
                <a:lnTo>
                  <a:pt x="76622" y="31755"/>
                </a:lnTo>
                <a:lnTo>
                  <a:pt x="76044" y="32161"/>
                </a:lnTo>
                <a:lnTo>
                  <a:pt x="76166" y="32811"/>
                </a:lnTo>
                <a:lnTo>
                  <a:pt x="76022" y="33400"/>
                </a:lnTo>
                <a:lnTo>
                  <a:pt x="75283" y="33505"/>
                </a:lnTo>
                <a:lnTo>
                  <a:pt x="75350" y="33105"/>
                </a:lnTo>
                <a:lnTo>
                  <a:pt x="74900" y="32766"/>
                </a:lnTo>
                <a:lnTo>
                  <a:pt x="74627" y="32983"/>
                </a:lnTo>
                <a:lnTo>
                  <a:pt x="74050" y="32900"/>
                </a:lnTo>
                <a:lnTo>
                  <a:pt x="73805" y="32583"/>
                </a:lnTo>
                <a:lnTo>
                  <a:pt x="73594" y="31755"/>
                </a:lnTo>
                <a:lnTo>
                  <a:pt x="73211" y="31566"/>
                </a:lnTo>
                <a:lnTo>
                  <a:pt x="73000" y="31611"/>
                </a:lnTo>
                <a:lnTo>
                  <a:pt x="72472" y="31061"/>
                </a:lnTo>
                <a:lnTo>
                  <a:pt x="72538" y="30177"/>
                </a:lnTo>
                <a:lnTo>
                  <a:pt x="73016" y="28450"/>
                </a:lnTo>
                <a:lnTo>
                  <a:pt x="72955" y="27900"/>
                </a:lnTo>
                <a:lnTo>
                  <a:pt x="72777" y="27883"/>
                </a:lnTo>
                <a:lnTo>
                  <a:pt x="72388" y="28433"/>
                </a:lnTo>
                <a:lnTo>
                  <a:pt x="72338" y="30133"/>
                </a:lnTo>
                <a:lnTo>
                  <a:pt x="72133" y="31255"/>
                </a:lnTo>
                <a:lnTo>
                  <a:pt x="71733" y="31844"/>
                </a:lnTo>
                <a:lnTo>
                  <a:pt x="71733" y="32305"/>
                </a:lnTo>
                <a:lnTo>
                  <a:pt x="72022" y="31694"/>
                </a:lnTo>
                <a:lnTo>
                  <a:pt x="72327" y="31694"/>
                </a:lnTo>
                <a:lnTo>
                  <a:pt x="72538" y="31972"/>
                </a:lnTo>
                <a:lnTo>
                  <a:pt x="73083" y="31972"/>
                </a:lnTo>
                <a:lnTo>
                  <a:pt x="73311" y="32638"/>
                </a:lnTo>
                <a:lnTo>
                  <a:pt x="73272" y="33672"/>
                </a:lnTo>
                <a:lnTo>
                  <a:pt x="72827" y="34327"/>
                </a:lnTo>
                <a:lnTo>
                  <a:pt x="72177" y="34644"/>
                </a:lnTo>
                <a:lnTo>
                  <a:pt x="72761" y="33672"/>
                </a:lnTo>
                <a:lnTo>
                  <a:pt x="72727" y="33338"/>
                </a:lnTo>
                <a:lnTo>
                  <a:pt x="72438" y="33150"/>
                </a:lnTo>
                <a:lnTo>
                  <a:pt x="72261" y="32938"/>
                </a:lnTo>
                <a:lnTo>
                  <a:pt x="72005" y="33233"/>
                </a:lnTo>
                <a:lnTo>
                  <a:pt x="71327" y="33927"/>
                </a:lnTo>
                <a:lnTo>
                  <a:pt x="71283" y="34433"/>
                </a:lnTo>
                <a:lnTo>
                  <a:pt x="70883" y="34622"/>
                </a:lnTo>
                <a:lnTo>
                  <a:pt x="70477" y="34872"/>
                </a:lnTo>
                <a:lnTo>
                  <a:pt x="70366" y="34327"/>
                </a:lnTo>
                <a:lnTo>
                  <a:pt x="70188" y="34200"/>
                </a:lnTo>
                <a:lnTo>
                  <a:pt x="69627" y="34266"/>
                </a:lnTo>
                <a:lnTo>
                  <a:pt x="69338" y="34077"/>
                </a:lnTo>
                <a:lnTo>
                  <a:pt x="69272" y="33466"/>
                </a:lnTo>
                <a:lnTo>
                  <a:pt x="68966" y="33361"/>
                </a:lnTo>
                <a:lnTo>
                  <a:pt x="68727" y="33483"/>
                </a:lnTo>
                <a:lnTo>
                  <a:pt x="68338" y="33466"/>
                </a:lnTo>
                <a:lnTo>
                  <a:pt x="68288" y="33005"/>
                </a:lnTo>
                <a:lnTo>
                  <a:pt x="67988" y="32727"/>
                </a:lnTo>
                <a:lnTo>
                  <a:pt x="67683" y="32961"/>
                </a:lnTo>
                <a:lnTo>
                  <a:pt x="67488" y="32916"/>
                </a:lnTo>
                <a:lnTo>
                  <a:pt x="67455" y="32283"/>
                </a:lnTo>
                <a:lnTo>
                  <a:pt x="67283" y="31822"/>
                </a:lnTo>
                <a:lnTo>
                  <a:pt x="67294" y="31483"/>
                </a:lnTo>
                <a:lnTo>
                  <a:pt x="67700" y="31294"/>
                </a:lnTo>
                <a:lnTo>
                  <a:pt x="68161" y="30411"/>
                </a:lnTo>
                <a:lnTo>
                  <a:pt x="68416" y="30350"/>
                </a:lnTo>
                <a:lnTo>
                  <a:pt x="68694" y="29922"/>
                </a:lnTo>
                <a:lnTo>
                  <a:pt x="68666" y="29566"/>
                </a:lnTo>
                <a:lnTo>
                  <a:pt x="68083" y="28766"/>
                </a:lnTo>
                <a:lnTo>
                  <a:pt x="67727" y="28555"/>
                </a:lnTo>
                <a:lnTo>
                  <a:pt x="67294" y="28538"/>
                </a:lnTo>
                <a:lnTo>
                  <a:pt x="66588" y="29038"/>
                </a:lnTo>
                <a:lnTo>
                  <a:pt x="66183" y="29061"/>
                </a:lnTo>
                <a:lnTo>
                  <a:pt x="65816" y="28727"/>
                </a:lnTo>
                <a:lnTo>
                  <a:pt x="65433" y="28744"/>
                </a:lnTo>
                <a:lnTo>
                  <a:pt x="64094" y="29461"/>
                </a:lnTo>
                <a:lnTo>
                  <a:pt x="64000" y="29755"/>
                </a:lnTo>
                <a:lnTo>
                  <a:pt x="64211" y="30055"/>
                </a:lnTo>
                <a:lnTo>
                  <a:pt x="64705" y="30644"/>
                </a:lnTo>
                <a:lnTo>
                  <a:pt x="64627" y="30833"/>
                </a:lnTo>
                <a:lnTo>
                  <a:pt x="64255" y="30750"/>
                </a:lnTo>
                <a:lnTo>
                  <a:pt x="63872" y="30750"/>
                </a:lnTo>
                <a:lnTo>
                  <a:pt x="63711" y="30455"/>
                </a:lnTo>
                <a:lnTo>
                  <a:pt x="63294" y="30261"/>
                </a:lnTo>
                <a:lnTo>
                  <a:pt x="62505" y="30094"/>
                </a:lnTo>
                <a:lnTo>
                  <a:pt x="61650" y="30261"/>
                </a:lnTo>
                <a:lnTo>
                  <a:pt x="61361" y="30577"/>
                </a:lnTo>
                <a:lnTo>
                  <a:pt x="61333" y="30872"/>
                </a:lnTo>
                <a:lnTo>
                  <a:pt x="60883" y="30894"/>
                </a:lnTo>
                <a:lnTo>
                  <a:pt x="60783" y="30705"/>
                </a:lnTo>
                <a:lnTo>
                  <a:pt x="60444" y="30705"/>
                </a:lnTo>
                <a:lnTo>
                  <a:pt x="59822" y="31188"/>
                </a:lnTo>
                <a:lnTo>
                  <a:pt x="59822" y="31505"/>
                </a:lnTo>
                <a:lnTo>
                  <a:pt x="59483" y="31672"/>
                </a:lnTo>
                <a:lnTo>
                  <a:pt x="58805" y="32072"/>
                </a:lnTo>
                <a:lnTo>
                  <a:pt x="58338" y="32477"/>
                </a:lnTo>
                <a:lnTo>
                  <a:pt x="58066" y="32533"/>
                </a:lnTo>
                <a:lnTo>
                  <a:pt x="58183" y="32327"/>
                </a:lnTo>
                <a:lnTo>
                  <a:pt x="58294" y="31972"/>
                </a:lnTo>
                <a:lnTo>
                  <a:pt x="57927" y="32177"/>
                </a:lnTo>
                <a:lnTo>
                  <a:pt x="57572" y="32872"/>
                </a:lnTo>
                <a:lnTo>
                  <a:pt x="57555" y="33083"/>
                </a:lnTo>
                <a:lnTo>
                  <a:pt x="58166" y="34077"/>
                </a:lnTo>
                <a:lnTo>
                  <a:pt x="58744" y="35250"/>
                </a:lnTo>
                <a:lnTo>
                  <a:pt x="59372" y="35466"/>
                </a:lnTo>
                <a:lnTo>
                  <a:pt x="59838" y="36305"/>
                </a:lnTo>
                <a:lnTo>
                  <a:pt x="60316" y="36644"/>
                </a:lnTo>
                <a:lnTo>
                  <a:pt x="60511" y="37338"/>
                </a:lnTo>
                <a:lnTo>
                  <a:pt x="60961" y="37483"/>
                </a:lnTo>
                <a:lnTo>
                  <a:pt x="61472" y="37844"/>
                </a:lnTo>
                <a:lnTo>
                  <a:pt x="61316" y="38016"/>
                </a:lnTo>
                <a:lnTo>
                  <a:pt x="60561" y="38033"/>
                </a:lnTo>
                <a:lnTo>
                  <a:pt x="60477" y="37444"/>
                </a:lnTo>
                <a:lnTo>
                  <a:pt x="59966" y="36983"/>
                </a:lnTo>
                <a:lnTo>
                  <a:pt x="59661" y="36666"/>
                </a:lnTo>
                <a:lnTo>
                  <a:pt x="59450" y="36705"/>
                </a:lnTo>
                <a:lnTo>
                  <a:pt x="58955" y="37377"/>
                </a:lnTo>
                <a:lnTo>
                  <a:pt x="58677" y="37377"/>
                </a:lnTo>
                <a:lnTo>
                  <a:pt x="58372" y="36811"/>
                </a:lnTo>
                <a:lnTo>
                  <a:pt x="58761" y="36266"/>
                </a:lnTo>
                <a:lnTo>
                  <a:pt x="58761" y="36033"/>
                </a:lnTo>
                <a:lnTo>
                  <a:pt x="58405" y="36077"/>
                </a:lnTo>
                <a:lnTo>
                  <a:pt x="58066" y="36688"/>
                </a:lnTo>
                <a:lnTo>
                  <a:pt x="58166" y="37866"/>
                </a:lnTo>
                <a:lnTo>
                  <a:pt x="58294" y="38077"/>
                </a:lnTo>
                <a:lnTo>
                  <a:pt x="58305" y="38516"/>
                </a:lnTo>
                <a:lnTo>
                  <a:pt x="57827" y="39105"/>
                </a:lnTo>
                <a:lnTo>
                  <a:pt x="57477" y="39850"/>
                </a:lnTo>
                <a:lnTo>
                  <a:pt x="57361" y="40666"/>
                </a:lnTo>
                <a:lnTo>
                  <a:pt x="57427" y="41444"/>
                </a:lnTo>
                <a:lnTo>
                  <a:pt x="58194" y="42583"/>
                </a:lnTo>
                <a:lnTo>
                  <a:pt x="58938" y="42961"/>
                </a:lnTo>
                <a:lnTo>
                  <a:pt x="59416" y="43655"/>
                </a:lnTo>
                <a:lnTo>
                  <a:pt x="59705" y="43677"/>
                </a:lnTo>
                <a:lnTo>
                  <a:pt x="60288" y="43127"/>
                </a:lnTo>
                <a:lnTo>
                  <a:pt x="60911" y="42861"/>
                </a:lnTo>
                <a:lnTo>
                  <a:pt x="61427" y="43238"/>
                </a:lnTo>
                <a:lnTo>
                  <a:pt x="62422" y="43405"/>
                </a:lnTo>
                <a:lnTo>
                  <a:pt x="62794" y="43744"/>
                </a:lnTo>
                <a:lnTo>
                  <a:pt x="62938" y="44438"/>
                </a:lnTo>
                <a:lnTo>
                  <a:pt x="63177" y="44605"/>
                </a:lnTo>
                <a:lnTo>
                  <a:pt x="63372" y="44311"/>
                </a:lnTo>
                <a:lnTo>
                  <a:pt x="63338" y="43511"/>
                </a:lnTo>
                <a:lnTo>
                  <a:pt x="63477" y="43261"/>
                </a:lnTo>
                <a:lnTo>
                  <a:pt x="63933" y="43466"/>
                </a:lnTo>
                <a:lnTo>
                  <a:pt x="63922" y="43805"/>
                </a:lnTo>
                <a:lnTo>
                  <a:pt x="63472" y="44522"/>
                </a:lnTo>
                <a:lnTo>
                  <a:pt x="63477" y="45066"/>
                </a:lnTo>
                <a:lnTo>
                  <a:pt x="63711" y="45088"/>
                </a:lnTo>
                <a:lnTo>
                  <a:pt x="64288" y="44438"/>
                </a:lnTo>
                <a:lnTo>
                  <a:pt x="64450" y="44100"/>
                </a:lnTo>
                <a:lnTo>
                  <a:pt x="65172" y="43888"/>
                </a:lnTo>
                <a:lnTo>
                  <a:pt x="66088" y="43155"/>
                </a:lnTo>
                <a:lnTo>
                  <a:pt x="66727" y="43066"/>
                </a:lnTo>
                <a:lnTo>
                  <a:pt x="67022" y="42477"/>
                </a:lnTo>
                <a:lnTo>
                  <a:pt x="67200" y="42477"/>
                </a:lnTo>
                <a:lnTo>
                  <a:pt x="67294" y="42833"/>
                </a:lnTo>
                <a:lnTo>
                  <a:pt x="67522" y="42938"/>
                </a:lnTo>
                <a:lnTo>
                  <a:pt x="68277" y="42327"/>
                </a:lnTo>
                <a:lnTo>
                  <a:pt x="68855" y="42288"/>
                </a:lnTo>
                <a:lnTo>
                  <a:pt x="69077" y="42077"/>
                </a:lnTo>
                <a:lnTo>
                  <a:pt x="68883" y="42500"/>
                </a:lnTo>
                <a:lnTo>
                  <a:pt x="68388" y="42961"/>
                </a:lnTo>
                <a:lnTo>
                  <a:pt x="68405" y="43194"/>
                </a:lnTo>
                <a:lnTo>
                  <a:pt x="68644" y="43361"/>
                </a:lnTo>
                <a:lnTo>
                  <a:pt x="68244" y="44333"/>
                </a:lnTo>
                <a:lnTo>
                  <a:pt x="67600" y="44455"/>
                </a:lnTo>
                <a:lnTo>
                  <a:pt x="67388" y="44183"/>
                </a:lnTo>
                <a:lnTo>
                  <a:pt x="67116" y="44144"/>
                </a:lnTo>
                <a:lnTo>
                  <a:pt x="66522" y="44750"/>
                </a:lnTo>
                <a:lnTo>
                  <a:pt x="66572" y="44900"/>
                </a:lnTo>
                <a:lnTo>
                  <a:pt x="67055" y="44983"/>
                </a:lnTo>
                <a:lnTo>
                  <a:pt x="67327" y="45383"/>
                </a:lnTo>
                <a:lnTo>
                  <a:pt x="67283" y="46183"/>
                </a:lnTo>
                <a:lnTo>
                  <a:pt x="66572" y="47216"/>
                </a:lnTo>
                <a:lnTo>
                  <a:pt x="66455" y="47900"/>
                </a:lnTo>
                <a:lnTo>
                  <a:pt x="66238" y="48344"/>
                </a:lnTo>
                <a:lnTo>
                  <a:pt x="66127" y="48677"/>
                </a:lnTo>
                <a:lnTo>
                  <a:pt x="66250" y="48955"/>
                </a:lnTo>
                <a:lnTo>
                  <a:pt x="66311" y="49400"/>
                </a:lnTo>
                <a:lnTo>
                  <a:pt x="66177" y="49983"/>
                </a:lnTo>
                <a:lnTo>
                  <a:pt x="65755" y="50688"/>
                </a:lnTo>
                <a:lnTo>
                  <a:pt x="65383" y="51061"/>
                </a:lnTo>
                <a:lnTo>
                  <a:pt x="64950" y="51005"/>
                </a:lnTo>
                <a:lnTo>
                  <a:pt x="64672" y="51205"/>
                </a:lnTo>
                <a:lnTo>
                  <a:pt x="64216" y="51750"/>
                </a:lnTo>
                <a:lnTo>
                  <a:pt x="63872" y="51905"/>
                </a:lnTo>
                <a:lnTo>
                  <a:pt x="63405" y="51822"/>
                </a:lnTo>
                <a:lnTo>
                  <a:pt x="62755" y="51311"/>
                </a:lnTo>
                <a:lnTo>
                  <a:pt x="62544" y="51433"/>
                </a:lnTo>
                <a:lnTo>
                  <a:pt x="62366" y="51133"/>
                </a:lnTo>
                <a:lnTo>
                  <a:pt x="62016" y="50616"/>
                </a:lnTo>
                <a:lnTo>
                  <a:pt x="61872" y="50700"/>
                </a:lnTo>
                <a:lnTo>
                  <a:pt x="61455" y="51461"/>
                </a:lnTo>
                <a:lnTo>
                  <a:pt x="60938" y="51894"/>
                </a:lnTo>
                <a:lnTo>
                  <a:pt x="60611" y="52472"/>
                </a:lnTo>
                <a:lnTo>
                  <a:pt x="59705" y="52888"/>
                </a:lnTo>
                <a:lnTo>
                  <a:pt x="59450" y="53194"/>
                </a:lnTo>
                <a:lnTo>
                  <a:pt x="59055" y="53216"/>
                </a:lnTo>
                <a:lnTo>
                  <a:pt x="58638" y="53055"/>
                </a:lnTo>
                <a:lnTo>
                  <a:pt x="57944" y="53055"/>
                </a:lnTo>
                <a:lnTo>
                  <a:pt x="57405" y="53588"/>
                </a:lnTo>
                <a:lnTo>
                  <a:pt x="56888" y="53650"/>
                </a:lnTo>
                <a:lnTo>
                  <a:pt x="56600" y="53933"/>
                </a:lnTo>
                <a:lnTo>
                  <a:pt x="56583" y="54666"/>
                </a:lnTo>
                <a:lnTo>
                  <a:pt x="56277" y="55677"/>
                </a:lnTo>
                <a:lnTo>
                  <a:pt x="55955" y="56100"/>
                </a:lnTo>
                <a:lnTo>
                  <a:pt x="55905" y="55711"/>
                </a:lnTo>
                <a:lnTo>
                  <a:pt x="55394" y="54994"/>
                </a:lnTo>
                <a:lnTo>
                  <a:pt x="54744" y="54950"/>
                </a:lnTo>
                <a:lnTo>
                  <a:pt x="54466" y="55138"/>
                </a:lnTo>
                <a:lnTo>
                  <a:pt x="54555" y="55572"/>
                </a:lnTo>
                <a:lnTo>
                  <a:pt x="54827" y="55888"/>
                </a:lnTo>
                <a:lnTo>
                  <a:pt x="54622" y="56350"/>
                </a:lnTo>
                <a:lnTo>
                  <a:pt x="54411" y="56350"/>
                </a:lnTo>
                <a:lnTo>
                  <a:pt x="54238" y="55827"/>
                </a:lnTo>
                <a:lnTo>
                  <a:pt x="53866" y="55233"/>
                </a:lnTo>
                <a:lnTo>
                  <a:pt x="53677" y="55255"/>
                </a:lnTo>
                <a:lnTo>
                  <a:pt x="53033" y="56077"/>
                </a:lnTo>
                <a:lnTo>
                  <a:pt x="52777" y="56811"/>
                </a:lnTo>
                <a:lnTo>
                  <a:pt x="52516" y="56966"/>
                </a:lnTo>
                <a:lnTo>
                  <a:pt x="52261" y="56988"/>
                </a:lnTo>
                <a:lnTo>
                  <a:pt x="51272" y="58150"/>
                </a:lnTo>
                <a:lnTo>
                  <a:pt x="51100" y="59044"/>
                </a:lnTo>
                <a:lnTo>
                  <a:pt x="50905" y="59227"/>
                </a:lnTo>
                <a:lnTo>
                  <a:pt x="50422" y="59377"/>
                </a:lnTo>
                <a:lnTo>
                  <a:pt x="49988" y="59177"/>
                </a:lnTo>
                <a:lnTo>
                  <a:pt x="49888" y="59322"/>
                </a:lnTo>
                <a:lnTo>
                  <a:pt x="50338" y="59988"/>
                </a:lnTo>
                <a:lnTo>
                  <a:pt x="50238" y="60400"/>
                </a:lnTo>
                <a:lnTo>
                  <a:pt x="49972" y="60433"/>
                </a:lnTo>
                <a:lnTo>
                  <a:pt x="49744" y="59938"/>
                </a:lnTo>
                <a:lnTo>
                  <a:pt x="49555" y="59966"/>
                </a:lnTo>
                <a:lnTo>
                  <a:pt x="49338" y="60516"/>
                </a:lnTo>
                <a:lnTo>
                  <a:pt x="48811" y="61338"/>
                </a:lnTo>
                <a:lnTo>
                  <a:pt x="48811" y="61700"/>
                </a:lnTo>
                <a:lnTo>
                  <a:pt x="49200" y="62455"/>
                </a:lnTo>
                <a:lnTo>
                  <a:pt x="49266" y="63183"/>
                </a:lnTo>
                <a:lnTo>
                  <a:pt x="49183" y="63655"/>
                </a:lnTo>
                <a:lnTo>
                  <a:pt x="48972" y="64177"/>
                </a:lnTo>
                <a:lnTo>
                  <a:pt x="49066" y="64661"/>
                </a:lnTo>
                <a:lnTo>
                  <a:pt x="49338" y="64577"/>
                </a:lnTo>
                <a:lnTo>
                  <a:pt x="49600" y="64122"/>
                </a:lnTo>
                <a:lnTo>
                  <a:pt x="49694" y="64438"/>
                </a:lnTo>
                <a:lnTo>
                  <a:pt x="49766" y="65250"/>
                </a:lnTo>
                <a:lnTo>
                  <a:pt x="49555" y="65416"/>
                </a:lnTo>
                <a:lnTo>
                  <a:pt x="49394" y="65705"/>
                </a:lnTo>
                <a:lnTo>
                  <a:pt x="49516" y="65922"/>
                </a:lnTo>
                <a:lnTo>
                  <a:pt x="49816" y="65861"/>
                </a:lnTo>
                <a:lnTo>
                  <a:pt x="50022" y="65616"/>
                </a:lnTo>
                <a:lnTo>
                  <a:pt x="50283" y="65605"/>
                </a:lnTo>
                <a:lnTo>
                  <a:pt x="50422" y="65816"/>
                </a:lnTo>
                <a:lnTo>
                  <a:pt x="50461" y="66138"/>
                </a:lnTo>
                <a:lnTo>
                  <a:pt x="50944" y="66211"/>
                </a:lnTo>
                <a:lnTo>
                  <a:pt x="51305" y="66544"/>
                </a:lnTo>
                <a:lnTo>
                  <a:pt x="51772" y="66500"/>
                </a:lnTo>
                <a:lnTo>
                  <a:pt x="52127" y="66088"/>
                </a:lnTo>
                <a:lnTo>
                  <a:pt x="52316" y="65022"/>
                </a:lnTo>
                <a:lnTo>
                  <a:pt x="52588" y="64594"/>
                </a:lnTo>
                <a:lnTo>
                  <a:pt x="53400" y="64594"/>
                </a:lnTo>
                <a:lnTo>
                  <a:pt x="53733" y="64283"/>
                </a:lnTo>
                <a:lnTo>
                  <a:pt x="53344" y="64883"/>
                </a:lnTo>
                <a:lnTo>
                  <a:pt x="52988" y="64944"/>
                </a:lnTo>
                <a:lnTo>
                  <a:pt x="52283" y="65861"/>
                </a:lnTo>
                <a:lnTo>
                  <a:pt x="52200" y="66411"/>
                </a:lnTo>
                <a:lnTo>
                  <a:pt x="51911" y="66805"/>
                </a:lnTo>
                <a:lnTo>
                  <a:pt x="52327" y="67405"/>
                </a:lnTo>
                <a:lnTo>
                  <a:pt x="52361" y="67811"/>
                </a:lnTo>
                <a:lnTo>
                  <a:pt x="51783" y="68011"/>
                </a:lnTo>
                <a:lnTo>
                  <a:pt x="51577" y="67772"/>
                </a:lnTo>
                <a:lnTo>
                  <a:pt x="51577" y="67416"/>
                </a:lnTo>
                <a:lnTo>
                  <a:pt x="51388" y="67116"/>
                </a:lnTo>
                <a:lnTo>
                  <a:pt x="50988" y="67150"/>
                </a:lnTo>
                <a:lnTo>
                  <a:pt x="50766" y="66677"/>
                </a:lnTo>
                <a:lnTo>
                  <a:pt x="50155" y="66544"/>
                </a:lnTo>
                <a:lnTo>
                  <a:pt x="49938" y="66138"/>
                </a:lnTo>
                <a:lnTo>
                  <a:pt x="49588" y="66488"/>
                </a:lnTo>
                <a:lnTo>
                  <a:pt x="49222" y="66594"/>
                </a:lnTo>
                <a:lnTo>
                  <a:pt x="49111" y="67072"/>
                </a:lnTo>
                <a:lnTo>
                  <a:pt x="48777" y="67377"/>
                </a:lnTo>
                <a:lnTo>
                  <a:pt x="48311" y="67227"/>
                </a:lnTo>
                <a:lnTo>
                  <a:pt x="48233" y="67633"/>
                </a:lnTo>
                <a:lnTo>
                  <a:pt x="48455" y="68094"/>
                </a:lnTo>
                <a:lnTo>
                  <a:pt x="48672" y="68127"/>
                </a:lnTo>
                <a:lnTo>
                  <a:pt x="48411" y="68577"/>
                </a:lnTo>
                <a:lnTo>
                  <a:pt x="48316" y="69350"/>
                </a:lnTo>
                <a:lnTo>
                  <a:pt x="48450" y="69872"/>
                </a:lnTo>
                <a:lnTo>
                  <a:pt x="48750" y="69900"/>
                </a:lnTo>
                <a:lnTo>
                  <a:pt x="48794" y="70894"/>
                </a:lnTo>
                <a:lnTo>
                  <a:pt x="48866" y="71222"/>
                </a:lnTo>
                <a:lnTo>
                  <a:pt x="48855" y="71666"/>
                </a:lnTo>
                <a:lnTo>
                  <a:pt x="49266" y="72133"/>
                </a:lnTo>
                <a:lnTo>
                  <a:pt x="49277" y="72355"/>
                </a:lnTo>
                <a:lnTo>
                  <a:pt x="48788" y="72438"/>
                </a:lnTo>
                <a:lnTo>
                  <a:pt x="48661" y="72755"/>
                </a:lnTo>
                <a:lnTo>
                  <a:pt x="50122" y="73644"/>
                </a:lnTo>
                <a:lnTo>
                  <a:pt x="50688" y="73633"/>
                </a:lnTo>
                <a:lnTo>
                  <a:pt x="51350" y="73272"/>
                </a:lnTo>
                <a:lnTo>
                  <a:pt x="51700" y="73077"/>
                </a:lnTo>
                <a:lnTo>
                  <a:pt x="51950" y="73283"/>
                </a:lnTo>
                <a:lnTo>
                  <a:pt x="52216" y="73255"/>
                </a:lnTo>
                <a:lnTo>
                  <a:pt x="52816" y="72205"/>
                </a:lnTo>
                <a:lnTo>
                  <a:pt x="52827" y="71700"/>
                </a:lnTo>
                <a:lnTo>
                  <a:pt x="52594" y="71277"/>
                </a:lnTo>
                <a:lnTo>
                  <a:pt x="52605" y="71022"/>
                </a:lnTo>
                <a:lnTo>
                  <a:pt x="53188" y="70616"/>
                </a:lnTo>
                <a:lnTo>
                  <a:pt x="53827" y="69972"/>
                </a:lnTo>
                <a:lnTo>
                  <a:pt x="54822" y="69122"/>
                </a:lnTo>
                <a:lnTo>
                  <a:pt x="55238" y="69244"/>
                </a:lnTo>
                <a:lnTo>
                  <a:pt x="54788" y="69300"/>
                </a:lnTo>
                <a:lnTo>
                  <a:pt x="53861" y="70505"/>
                </a:lnTo>
                <a:lnTo>
                  <a:pt x="53288" y="70955"/>
                </a:lnTo>
                <a:lnTo>
                  <a:pt x="53255" y="71288"/>
                </a:lnTo>
                <a:lnTo>
                  <a:pt x="53627" y="71700"/>
                </a:lnTo>
                <a:lnTo>
                  <a:pt x="53622" y="72038"/>
                </a:lnTo>
                <a:lnTo>
                  <a:pt x="53250" y="72877"/>
                </a:lnTo>
                <a:lnTo>
                  <a:pt x="52766" y="73283"/>
                </a:lnTo>
                <a:lnTo>
                  <a:pt x="52700" y="73894"/>
                </a:lnTo>
                <a:lnTo>
                  <a:pt x="52816" y="74644"/>
                </a:lnTo>
                <a:lnTo>
                  <a:pt x="52677" y="75194"/>
                </a:lnTo>
                <a:lnTo>
                  <a:pt x="52711" y="75488"/>
                </a:lnTo>
                <a:lnTo>
                  <a:pt x="52677" y="75988"/>
                </a:lnTo>
                <a:lnTo>
                  <a:pt x="52744" y="76633"/>
                </a:lnTo>
                <a:lnTo>
                  <a:pt x="52138" y="76888"/>
                </a:lnTo>
                <a:lnTo>
                  <a:pt x="51872" y="77183"/>
                </a:lnTo>
                <a:lnTo>
                  <a:pt x="51755" y="77627"/>
                </a:lnTo>
                <a:lnTo>
                  <a:pt x="51550" y="77516"/>
                </a:lnTo>
                <a:lnTo>
                  <a:pt x="51372" y="77700"/>
                </a:lnTo>
                <a:lnTo>
                  <a:pt x="51522" y="78283"/>
                </a:lnTo>
                <a:lnTo>
                  <a:pt x="51538" y="78872"/>
                </a:lnTo>
                <a:lnTo>
                  <a:pt x="51744" y="78977"/>
                </a:lnTo>
                <a:lnTo>
                  <a:pt x="52144" y="78811"/>
                </a:lnTo>
                <a:lnTo>
                  <a:pt x="52455" y="78800"/>
                </a:lnTo>
                <a:lnTo>
                  <a:pt x="52533" y="79116"/>
                </a:lnTo>
                <a:lnTo>
                  <a:pt x="52300" y="79477"/>
                </a:lnTo>
                <a:lnTo>
                  <a:pt x="51794" y="79455"/>
                </a:lnTo>
                <a:lnTo>
                  <a:pt x="51605" y="79722"/>
                </a:lnTo>
                <a:lnTo>
                  <a:pt x="51711" y="80044"/>
                </a:lnTo>
                <a:lnTo>
                  <a:pt x="51655" y="80277"/>
                </a:lnTo>
                <a:lnTo>
                  <a:pt x="51766" y="80700"/>
                </a:lnTo>
                <a:lnTo>
                  <a:pt x="51505" y="80966"/>
                </a:lnTo>
                <a:lnTo>
                  <a:pt x="51150" y="81061"/>
                </a:lnTo>
                <a:lnTo>
                  <a:pt x="50755" y="81388"/>
                </a:lnTo>
                <a:lnTo>
                  <a:pt x="50461" y="81294"/>
                </a:lnTo>
                <a:lnTo>
                  <a:pt x="50283" y="81411"/>
                </a:lnTo>
                <a:lnTo>
                  <a:pt x="50561" y="81694"/>
                </a:lnTo>
                <a:lnTo>
                  <a:pt x="50977" y="81766"/>
                </a:lnTo>
                <a:lnTo>
                  <a:pt x="51244" y="82055"/>
                </a:lnTo>
                <a:lnTo>
                  <a:pt x="51738" y="81444"/>
                </a:lnTo>
                <a:lnTo>
                  <a:pt x="52650" y="80661"/>
                </a:lnTo>
                <a:lnTo>
                  <a:pt x="52838" y="80711"/>
                </a:lnTo>
                <a:lnTo>
                  <a:pt x="53177" y="80783"/>
                </a:lnTo>
                <a:lnTo>
                  <a:pt x="53500" y="80344"/>
                </a:lnTo>
                <a:lnTo>
                  <a:pt x="54216" y="79994"/>
                </a:lnTo>
                <a:lnTo>
                  <a:pt x="54116" y="80383"/>
                </a:lnTo>
                <a:lnTo>
                  <a:pt x="53800" y="80638"/>
                </a:lnTo>
                <a:lnTo>
                  <a:pt x="53800" y="80850"/>
                </a:lnTo>
                <a:lnTo>
                  <a:pt x="54138" y="81038"/>
                </a:lnTo>
                <a:lnTo>
                  <a:pt x="54233" y="81600"/>
                </a:lnTo>
                <a:lnTo>
                  <a:pt x="54161" y="81905"/>
                </a:lnTo>
                <a:lnTo>
                  <a:pt x="54472" y="82138"/>
                </a:lnTo>
                <a:lnTo>
                  <a:pt x="54855" y="81777"/>
                </a:lnTo>
                <a:lnTo>
                  <a:pt x="55061" y="81333"/>
                </a:lnTo>
                <a:lnTo>
                  <a:pt x="55222" y="81611"/>
                </a:lnTo>
                <a:lnTo>
                  <a:pt x="55077" y="81894"/>
                </a:lnTo>
                <a:lnTo>
                  <a:pt x="55361" y="82572"/>
                </a:lnTo>
                <a:lnTo>
                  <a:pt x="55494" y="83494"/>
                </a:lnTo>
                <a:lnTo>
                  <a:pt x="55400" y="84016"/>
                </a:lnTo>
                <a:lnTo>
                  <a:pt x="55605" y="84761"/>
                </a:lnTo>
                <a:lnTo>
                  <a:pt x="55861" y="84822"/>
                </a:lnTo>
                <a:lnTo>
                  <a:pt x="56066" y="84116"/>
                </a:lnTo>
                <a:lnTo>
                  <a:pt x="56016" y="83533"/>
                </a:lnTo>
                <a:lnTo>
                  <a:pt x="56422" y="82677"/>
                </a:lnTo>
                <a:lnTo>
                  <a:pt x="56488" y="82205"/>
                </a:lnTo>
                <a:lnTo>
                  <a:pt x="56977" y="81683"/>
                </a:lnTo>
                <a:lnTo>
                  <a:pt x="57122" y="81666"/>
                </a:lnTo>
                <a:lnTo>
                  <a:pt x="57566" y="81227"/>
                </a:lnTo>
                <a:lnTo>
                  <a:pt x="58211" y="81200"/>
                </a:lnTo>
                <a:lnTo>
                  <a:pt x="57650" y="81550"/>
                </a:lnTo>
                <a:lnTo>
                  <a:pt x="57022" y="82411"/>
                </a:lnTo>
                <a:lnTo>
                  <a:pt x="57011" y="82744"/>
                </a:lnTo>
                <a:lnTo>
                  <a:pt x="57550" y="83572"/>
                </a:lnTo>
                <a:lnTo>
                  <a:pt x="57838" y="83672"/>
                </a:lnTo>
                <a:lnTo>
                  <a:pt x="58477" y="83238"/>
                </a:lnTo>
                <a:lnTo>
                  <a:pt x="59355" y="83066"/>
                </a:lnTo>
                <a:lnTo>
                  <a:pt x="59772" y="82650"/>
                </a:lnTo>
                <a:lnTo>
                  <a:pt x="60044" y="82627"/>
                </a:lnTo>
                <a:lnTo>
                  <a:pt x="60827" y="82127"/>
                </a:lnTo>
                <a:lnTo>
                  <a:pt x="61083" y="82127"/>
                </a:lnTo>
                <a:lnTo>
                  <a:pt x="60800" y="82300"/>
                </a:lnTo>
                <a:lnTo>
                  <a:pt x="60316" y="83033"/>
                </a:lnTo>
                <a:lnTo>
                  <a:pt x="60327" y="83366"/>
                </a:lnTo>
                <a:lnTo>
                  <a:pt x="60022" y="83744"/>
                </a:lnTo>
                <a:lnTo>
                  <a:pt x="58788" y="84605"/>
                </a:lnTo>
                <a:lnTo>
                  <a:pt x="58238" y="85222"/>
                </a:lnTo>
                <a:lnTo>
                  <a:pt x="57861" y="86133"/>
                </a:lnTo>
                <a:lnTo>
                  <a:pt x="57800" y="86694"/>
                </a:lnTo>
                <a:lnTo>
                  <a:pt x="57972" y="87177"/>
                </a:lnTo>
                <a:lnTo>
                  <a:pt x="58388" y="87538"/>
                </a:lnTo>
                <a:lnTo>
                  <a:pt x="57650" y="87372"/>
                </a:lnTo>
                <a:lnTo>
                  <a:pt x="57361" y="87505"/>
                </a:lnTo>
                <a:lnTo>
                  <a:pt x="56966" y="88194"/>
                </a:lnTo>
                <a:lnTo>
                  <a:pt x="56816" y="88900"/>
                </a:lnTo>
                <a:lnTo>
                  <a:pt x="56255" y="89744"/>
                </a:lnTo>
                <a:lnTo>
                  <a:pt x="55988" y="90300"/>
                </a:lnTo>
                <a:lnTo>
                  <a:pt x="56116" y="90605"/>
                </a:lnTo>
                <a:lnTo>
                  <a:pt x="56272" y="90827"/>
                </a:lnTo>
                <a:lnTo>
                  <a:pt x="56194" y="91255"/>
                </a:lnTo>
                <a:lnTo>
                  <a:pt x="55905" y="91116"/>
                </a:lnTo>
                <a:lnTo>
                  <a:pt x="55783" y="90738"/>
                </a:lnTo>
                <a:lnTo>
                  <a:pt x="55488" y="90666"/>
                </a:lnTo>
                <a:lnTo>
                  <a:pt x="55161" y="91233"/>
                </a:lnTo>
                <a:lnTo>
                  <a:pt x="54555" y="91688"/>
                </a:lnTo>
                <a:lnTo>
                  <a:pt x="54738" y="92044"/>
                </a:lnTo>
                <a:lnTo>
                  <a:pt x="54561" y="92450"/>
                </a:lnTo>
                <a:lnTo>
                  <a:pt x="54244" y="92377"/>
                </a:lnTo>
                <a:lnTo>
                  <a:pt x="54150" y="92072"/>
                </a:lnTo>
                <a:lnTo>
                  <a:pt x="53900" y="92283"/>
                </a:lnTo>
                <a:lnTo>
                  <a:pt x="52916" y="93305"/>
                </a:lnTo>
                <a:lnTo>
                  <a:pt x="52661" y="93900"/>
                </a:lnTo>
                <a:lnTo>
                  <a:pt x="52722" y="94250"/>
                </a:lnTo>
                <a:lnTo>
                  <a:pt x="52572" y="94500"/>
                </a:lnTo>
                <a:lnTo>
                  <a:pt x="52227" y="94311"/>
                </a:lnTo>
                <a:lnTo>
                  <a:pt x="52227" y="93727"/>
                </a:lnTo>
                <a:lnTo>
                  <a:pt x="51577" y="94111"/>
                </a:lnTo>
                <a:lnTo>
                  <a:pt x="51083" y="94566"/>
                </a:lnTo>
                <a:lnTo>
                  <a:pt x="50677" y="94777"/>
                </a:lnTo>
                <a:lnTo>
                  <a:pt x="50622" y="95200"/>
                </a:lnTo>
                <a:lnTo>
                  <a:pt x="50255" y="95422"/>
                </a:lnTo>
                <a:lnTo>
                  <a:pt x="49622" y="95422"/>
                </a:lnTo>
                <a:lnTo>
                  <a:pt x="49022" y="96161"/>
                </a:lnTo>
                <a:lnTo>
                  <a:pt x="47983" y="96650"/>
                </a:lnTo>
                <a:lnTo>
                  <a:pt x="47283" y="97388"/>
                </a:lnTo>
                <a:lnTo>
                  <a:pt x="47005" y="98200"/>
                </a:lnTo>
                <a:lnTo>
                  <a:pt x="46966" y="98505"/>
                </a:lnTo>
                <a:lnTo>
                  <a:pt x="47144" y="98972"/>
                </a:lnTo>
                <a:lnTo>
                  <a:pt x="47111" y="99388"/>
                </a:lnTo>
                <a:lnTo>
                  <a:pt x="46972" y="99511"/>
                </a:lnTo>
                <a:lnTo>
                  <a:pt x="46716" y="99027"/>
                </a:lnTo>
                <a:lnTo>
                  <a:pt x="46488" y="99027"/>
                </a:lnTo>
                <a:lnTo>
                  <a:pt x="46411" y="99300"/>
                </a:lnTo>
                <a:lnTo>
                  <a:pt x="46472" y="99722"/>
                </a:lnTo>
                <a:lnTo>
                  <a:pt x="46266" y="99877"/>
                </a:lnTo>
                <a:lnTo>
                  <a:pt x="46016" y="99472"/>
                </a:lnTo>
                <a:lnTo>
                  <a:pt x="46016" y="98961"/>
                </a:lnTo>
                <a:lnTo>
                  <a:pt x="46183" y="98572"/>
                </a:lnTo>
                <a:lnTo>
                  <a:pt x="45872" y="98361"/>
                </a:lnTo>
                <a:lnTo>
                  <a:pt x="45433" y="98411"/>
                </a:lnTo>
                <a:lnTo>
                  <a:pt x="45222" y="98288"/>
                </a:lnTo>
                <a:lnTo>
                  <a:pt x="44783" y="98444"/>
                </a:lnTo>
                <a:lnTo>
                  <a:pt x="44122" y="98538"/>
                </a:lnTo>
                <a:lnTo>
                  <a:pt x="43722" y="98772"/>
                </a:lnTo>
                <a:lnTo>
                  <a:pt x="43450" y="99255"/>
                </a:lnTo>
                <a:lnTo>
                  <a:pt x="42866" y="99566"/>
                </a:lnTo>
                <a:lnTo>
                  <a:pt x="42366" y="100000"/>
                </a:lnTo>
                <a:lnTo>
                  <a:pt x="41822" y="100750"/>
                </a:lnTo>
                <a:lnTo>
                  <a:pt x="41922" y="100988"/>
                </a:lnTo>
                <a:lnTo>
                  <a:pt x="41755" y="101266"/>
                </a:lnTo>
                <a:lnTo>
                  <a:pt x="41544" y="101205"/>
                </a:lnTo>
                <a:lnTo>
                  <a:pt x="41005" y="101455"/>
                </a:lnTo>
                <a:lnTo>
                  <a:pt x="40705" y="101761"/>
                </a:lnTo>
                <a:lnTo>
                  <a:pt x="40661" y="102100"/>
                </a:lnTo>
                <a:lnTo>
                  <a:pt x="40477" y="102150"/>
                </a:lnTo>
                <a:lnTo>
                  <a:pt x="40088" y="102011"/>
                </a:lnTo>
                <a:lnTo>
                  <a:pt x="39655" y="102166"/>
                </a:lnTo>
                <a:lnTo>
                  <a:pt x="39511" y="102544"/>
                </a:lnTo>
                <a:lnTo>
                  <a:pt x="39422" y="103166"/>
                </a:lnTo>
                <a:lnTo>
                  <a:pt x="39522" y="103516"/>
                </a:lnTo>
                <a:lnTo>
                  <a:pt x="39816" y="103355"/>
                </a:lnTo>
                <a:lnTo>
                  <a:pt x="39944" y="102988"/>
                </a:lnTo>
                <a:lnTo>
                  <a:pt x="39894" y="102627"/>
                </a:lnTo>
                <a:lnTo>
                  <a:pt x="40200" y="102416"/>
                </a:lnTo>
                <a:lnTo>
                  <a:pt x="40316" y="102627"/>
                </a:lnTo>
                <a:lnTo>
                  <a:pt x="40283" y="103027"/>
                </a:lnTo>
                <a:lnTo>
                  <a:pt x="40316" y="103211"/>
                </a:lnTo>
                <a:lnTo>
                  <a:pt x="40711" y="103188"/>
                </a:lnTo>
                <a:lnTo>
                  <a:pt x="41077" y="102283"/>
                </a:lnTo>
                <a:lnTo>
                  <a:pt x="41272" y="102144"/>
                </a:lnTo>
                <a:lnTo>
                  <a:pt x="41438" y="102533"/>
                </a:lnTo>
                <a:lnTo>
                  <a:pt x="41355" y="102850"/>
                </a:lnTo>
                <a:lnTo>
                  <a:pt x="41422" y="103094"/>
                </a:lnTo>
                <a:lnTo>
                  <a:pt x="41794" y="103072"/>
                </a:lnTo>
                <a:lnTo>
                  <a:pt x="42038" y="102533"/>
                </a:lnTo>
                <a:lnTo>
                  <a:pt x="42094" y="102894"/>
                </a:lnTo>
                <a:lnTo>
                  <a:pt x="42238" y="102944"/>
                </a:lnTo>
                <a:lnTo>
                  <a:pt x="42322" y="102533"/>
                </a:lnTo>
                <a:lnTo>
                  <a:pt x="42594" y="102300"/>
                </a:lnTo>
                <a:lnTo>
                  <a:pt x="43022" y="102333"/>
                </a:lnTo>
                <a:lnTo>
                  <a:pt x="43438" y="101994"/>
                </a:lnTo>
                <a:lnTo>
                  <a:pt x="43694" y="101338"/>
                </a:lnTo>
                <a:lnTo>
                  <a:pt x="43633" y="100855"/>
                </a:lnTo>
                <a:lnTo>
                  <a:pt x="43988" y="100583"/>
                </a:lnTo>
                <a:lnTo>
                  <a:pt x="44355" y="100033"/>
                </a:lnTo>
                <a:lnTo>
                  <a:pt x="44583" y="100016"/>
                </a:lnTo>
                <a:lnTo>
                  <a:pt x="45027" y="100477"/>
                </a:lnTo>
                <a:lnTo>
                  <a:pt x="44900" y="100727"/>
                </a:lnTo>
                <a:lnTo>
                  <a:pt x="44561" y="100816"/>
                </a:lnTo>
                <a:lnTo>
                  <a:pt x="44305" y="101300"/>
                </a:lnTo>
                <a:lnTo>
                  <a:pt x="44305" y="101805"/>
                </a:lnTo>
                <a:lnTo>
                  <a:pt x="44450" y="101927"/>
                </a:lnTo>
                <a:lnTo>
                  <a:pt x="45088" y="101361"/>
                </a:lnTo>
                <a:lnTo>
                  <a:pt x="45188" y="100938"/>
                </a:lnTo>
                <a:lnTo>
                  <a:pt x="45444" y="100794"/>
                </a:lnTo>
                <a:lnTo>
                  <a:pt x="45555" y="101066"/>
                </a:lnTo>
                <a:lnTo>
                  <a:pt x="45655" y="100750"/>
                </a:lnTo>
                <a:lnTo>
                  <a:pt x="45883" y="100772"/>
                </a:lnTo>
                <a:lnTo>
                  <a:pt x="45977" y="101127"/>
                </a:lnTo>
                <a:lnTo>
                  <a:pt x="45833" y="101505"/>
                </a:lnTo>
                <a:lnTo>
                  <a:pt x="45994" y="101550"/>
                </a:lnTo>
                <a:lnTo>
                  <a:pt x="46300" y="100961"/>
                </a:lnTo>
                <a:lnTo>
                  <a:pt x="46638" y="101027"/>
                </a:lnTo>
                <a:lnTo>
                  <a:pt x="46972" y="100666"/>
                </a:lnTo>
                <a:lnTo>
                  <a:pt x="47361" y="100666"/>
                </a:lnTo>
                <a:lnTo>
                  <a:pt x="47777" y="99866"/>
                </a:lnTo>
                <a:lnTo>
                  <a:pt x="48183" y="99572"/>
                </a:lnTo>
                <a:lnTo>
                  <a:pt x="48472" y="99716"/>
                </a:lnTo>
                <a:lnTo>
                  <a:pt x="48472" y="100055"/>
                </a:lnTo>
                <a:lnTo>
                  <a:pt x="48166" y="100583"/>
                </a:lnTo>
                <a:lnTo>
                  <a:pt x="47888" y="101211"/>
                </a:lnTo>
                <a:lnTo>
                  <a:pt x="47905" y="101444"/>
                </a:lnTo>
                <a:lnTo>
                  <a:pt x="48116" y="101466"/>
                </a:lnTo>
                <a:lnTo>
                  <a:pt x="48727" y="100622"/>
                </a:lnTo>
                <a:lnTo>
                  <a:pt x="48761" y="99738"/>
                </a:lnTo>
                <a:lnTo>
                  <a:pt x="48822" y="99550"/>
                </a:lnTo>
                <a:lnTo>
                  <a:pt x="49061" y="99911"/>
                </a:lnTo>
                <a:lnTo>
                  <a:pt x="49338" y="99700"/>
                </a:lnTo>
                <a:lnTo>
                  <a:pt x="49661" y="99805"/>
                </a:lnTo>
                <a:lnTo>
                  <a:pt x="50111" y="99783"/>
                </a:lnTo>
                <a:lnTo>
                  <a:pt x="50511" y="99150"/>
                </a:lnTo>
                <a:lnTo>
                  <a:pt x="50644" y="99111"/>
                </a:lnTo>
                <a:lnTo>
                  <a:pt x="50755" y="99255"/>
                </a:lnTo>
                <a:lnTo>
                  <a:pt x="50977" y="98600"/>
                </a:lnTo>
                <a:lnTo>
                  <a:pt x="51227" y="98316"/>
                </a:lnTo>
                <a:lnTo>
                  <a:pt x="51305" y="98500"/>
                </a:lnTo>
                <a:lnTo>
                  <a:pt x="51238" y="98883"/>
                </a:lnTo>
                <a:lnTo>
                  <a:pt x="51261" y="99405"/>
                </a:lnTo>
                <a:lnTo>
                  <a:pt x="51500" y="99255"/>
                </a:lnTo>
                <a:lnTo>
                  <a:pt x="51850" y="98772"/>
                </a:lnTo>
                <a:lnTo>
                  <a:pt x="51672" y="98644"/>
                </a:lnTo>
                <a:lnTo>
                  <a:pt x="52016" y="98305"/>
                </a:lnTo>
                <a:lnTo>
                  <a:pt x="52000" y="98050"/>
                </a:lnTo>
                <a:lnTo>
                  <a:pt x="51305" y="98038"/>
                </a:lnTo>
                <a:lnTo>
                  <a:pt x="51166" y="97872"/>
                </a:lnTo>
                <a:lnTo>
                  <a:pt x="51727" y="97672"/>
                </a:lnTo>
                <a:lnTo>
                  <a:pt x="52411" y="97200"/>
                </a:lnTo>
                <a:lnTo>
                  <a:pt x="53272" y="97150"/>
                </a:lnTo>
                <a:lnTo>
                  <a:pt x="53488" y="96894"/>
                </a:lnTo>
                <a:lnTo>
                  <a:pt x="53438" y="96516"/>
                </a:lnTo>
                <a:lnTo>
                  <a:pt x="53261" y="96455"/>
                </a:lnTo>
                <a:lnTo>
                  <a:pt x="53472" y="96288"/>
                </a:lnTo>
                <a:lnTo>
                  <a:pt x="53805" y="96200"/>
                </a:lnTo>
                <a:lnTo>
                  <a:pt x="54077" y="95950"/>
                </a:lnTo>
                <a:lnTo>
                  <a:pt x="54305" y="95966"/>
                </a:lnTo>
                <a:lnTo>
                  <a:pt x="54416" y="96455"/>
                </a:lnTo>
                <a:lnTo>
                  <a:pt x="54627" y="96455"/>
                </a:lnTo>
                <a:lnTo>
                  <a:pt x="54788" y="96077"/>
                </a:lnTo>
                <a:lnTo>
                  <a:pt x="54711" y="95883"/>
                </a:lnTo>
                <a:lnTo>
                  <a:pt x="55027" y="95550"/>
                </a:lnTo>
                <a:lnTo>
                  <a:pt x="55044" y="95044"/>
                </a:lnTo>
                <a:lnTo>
                  <a:pt x="55222" y="94833"/>
                </a:lnTo>
                <a:lnTo>
                  <a:pt x="55383" y="95088"/>
                </a:lnTo>
                <a:lnTo>
                  <a:pt x="55383" y="95466"/>
                </a:lnTo>
                <a:lnTo>
                  <a:pt x="55605" y="95677"/>
                </a:lnTo>
                <a:lnTo>
                  <a:pt x="56155" y="95211"/>
                </a:lnTo>
                <a:lnTo>
                  <a:pt x="56350" y="94794"/>
                </a:lnTo>
                <a:lnTo>
                  <a:pt x="56666" y="94811"/>
                </a:lnTo>
                <a:lnTo>
                  <a:pt x="56911" y="94327"/>
                </a:lnTo>
                <a:lnTo>
                  <a:pt x="57055" y="94205"/>
                </a:lnTo>
                <a:lnTo>
                  <a:pt x="57266" y="94500"/>
                </a:lnTo>
                <a:lnTo>
                  <a:pt x="57633" y="94388"/>
                </a:lnTo>
                <a:lnTo>
                  <a:pt x="58100" y="93655"/>
                </a:lnTo>
                <a:lnTo>
                  <a:pt x="58111" y="93188"/>
                </a:lnTo>
                <a:lnTo>
                  <a:pt x="57988" y="93166"/>
                </a:lnTo>
                <a:lnTo>
                  <a:pt x="57683" y="93188"/>
                </a:lnTo>
                <a:lnTo>
                  <a:pt x="57600" y="93105"/>
                </a:lnTo>
                <a:lnTo>
                  <a:pt x="58211" y="92516"/>
                </a:lnTo>
                <a:lnTo>
                  <a:pt x="58616" y="92327"/>
                </a:lnTo>
                <a:lnTo>
                  <a:pt x="58938" y="91844"/>
                </a:lnTo>
                <a:lnTo>
                  <a:pt x="59100" y="91888"/>
                </a:lnTo>
                <a:lnTo>
                  <a:pt x="59244" y="92094"/>
                </a:lnTo>
                <a:lnTo>
                  <a:pt x="59705" y="91461"/>
                </a:lnTo>
                <a:lnTo>
                  <a:pt x="60111" y="91233"/>
                </a:lnTo>
                <a:lnTo>
                  <a:pt x="60238" y="90794"/>
                </a:lnTo>
                <a:lnTo>
                  <a:pt x="60494" y="90666"/>
                </a:lnTo>
                <a:lnTo>
                  <a:pt x="60638" y="90388"/>
                </a:lnTo>
                <a:lnTo>
                  <a:pt x="60944" y="90327"/>
                </a:lnTo>
                <a:lnTo>
                  <a:pt x="61088" y="90666"/>
                </a:lnTo>
                <a:lnTo>
                  <a:pt x="61283" y="90811"/>
                </a:lnTo>
                <a:lnTo>
                  <a:pt x="61394" y="90388"/>
                </a:lnTo>
                <a:lnTo>
                  <a:pt x="61766" y="90388"/>
                </a:lnTo>
                <a:lnTo>
                  <a:pt x="61938" y="90200"/>
                </a:lnTo>
                <a:lnTo>
                  <a:pt x="61927" y="89844"/>
                </a:lnTo>
                <a:lnTo>
                  <a:pt x="62311" y="89716"/>
                </a:lnTo>
                <a:lnTo>
                  <a:pt x="62444" y="89483"/>
                </a:lnTo>
                <a:lnTo>
                  <a:pt x="62555" y="89627"/>
                </a:lnTo>
                <a:lnTo>
                  <a:pt x="63194" y="89716"/>
                </a:lnTo>
                <a:lnTo>
                  <a:pt x="63322" y="89205"/>
                </a:lnTo>
                <a:lnTo>
                  <a:pt x="63522" y="89188"/>
                </a:lnTo>
                <a:lnTo>
                  <a:pt x="63550" y="89483"/>
                </a:lnTo>
                <a:lnTo>
                  <a:pt x="63711" y="89461"/>
                </a:lnTo>
                <a:lnTo>
                  <a:pt x="63933" y="89205"/>
                </a:lnTo>
                <a:lnTo>
                  <a:pt x="64127" y="89444"/>
                </a:lnTo>
                <a:lnTo>
                  <a:pt x="64288" y="89294"/>
                </a:lnTo>
                <a:lnTo>
                  <a:pt x="64494" y="88472"/>
                </a:lnTo>
                <a:lnTo>
                  <a:pt x="64305" y="88472"/>
                </a:lnTo>
                <a:lnTo>
                  <a:pt x="64077" y="88600"/>
                </a:lnTo>
                <a:lnTo>
                  <a:pt x="64227" y="88177"/>
                </a:lnTo>
                <a:lnTo>
                  <a:pt x="64655" y="87716"/>
                </a:lnTo>
                <a:lnTo>
                  <a:pt x="64883" y="87716"/>
                </a:lnTo>
                <a:lnTo>
                  <a:pt x="65044" y="87883"/>
                </a:lnTo>
                <a:lnTo>
                  <a:pt x="65122" y="87716"/>
                </a:lnTo>
                <a:lnTo>
                  <a:pt x="64966" y="87377"/>
                </a:lnTo>
                <a:lnTo>
                  <a:pt x="64705" y="87211"/>
                </a:lnTo>
                <a:lnTo>
                  <a:pt x="64933" y="87061"/>
                </a:lnTo>
                <a:lnTo>
                  <a:pt x="65333" y="87250"/>
                </a:lnTo>
                <a:lnTo>
                  <a:pt x="65800" y="86638"/>
                </a:lnTo>
                <a:lnTo>
                  <a:pt x="66333" y="86638"/>
                </a:lnTo>
                <a:lnTo>
                  <a:pt x="66777" y="86155"/>
                </a:lnTo>
                <a:lnTo>
                  <a:pt x="67100" y="86072"/>
                </a:lnTo>
                <a:lnTo>
                  <a:pt x="67633" y="85422"/>
                </a:lnTo>
                <a:lnTo>
                  <a:pt x="67633" y="84555"/>
                </a:lnTo>
                <a:lnTo>
                  <a:pt x="67455" y="84344"/>
                </a:lnTo>
                <a:lnTo>
                  <a:pt x="67327" y="84344"/>
                </a:lnTo>
                <a:lnTo>
                  <a:pt x="67166" y="83711"/>
                </a:lnTo>
                <a:lnTo>
                  <a:pt x="66938" y="83522"/>
                </a:lnTo>
                <a:lnTo>
                  <a:pt x="66350" y="83550"/>
                </a:lnTo>
                <a:lnTo>
                  <a:pt x="66444" y="82994"/>
                </a:lnTo>
                <a:lnTo>
                  <a:pt x="66411" y="82450"/>
                </a:lnTo>
                <a:lnTo>
                  <a:pt x="67005" y="82133"/>
                </a:lnTo>
                <a:lnTo>
                  <a:pt x="67116" y="81838"/>
                </a:lnTo>
                <a:lnTo>
                  <a:pt x="67422" y="81755"/>
                </a:lnTo>
                <a:lnTo>
                  <a:pt x="67533" y="81400"/>
                </a:lnTo>
                <a:lnTo>
                  <a:pt x="67422" y="81333"/>
                </a:lnTo>
                <a:lnTo>
                  <a:pt x="67666" y="81105"/>
                </a:lnTo>
                <a:lnTo>
                  <a:pt x="68116" y="81227"/>
                </a:lnTo>
                <a:lnTo>
                  <a:pt x="68677" y="80700"/>
                </a:lnTo>
                <a:lnTo>
                  <a:pt x="69077" y="81161"/>
                </a:lnTo>
                <a:lnTo>
                  <a:pt x="69627" y="80761"/>
                </a:lnTo>
                <a:lnTo>
                  <a:pt x="69561" y="81183"/>
                </a:lnTo>
                <a:lnTo>
                  <a:pt x="69677" y="81505"/>
                </a:lnTo>
                <a:lnTo>
                  <a:pt x="69927" y="81455"/>
                </a:lnTo>
                <a:lnTo>
                  <a:pt x="70416" y="80783"/>
                </a:lnTo>
                <a:lnTo>
                  <a:pt x="70283" y="80533"/>
                </a:lnTo>
                <a:lnTo>
                  <a:pt x="70061" y="80427"/>
                </a:lnTo>
                <a:lnTo>
                  <a:pt x="69983" y="80133"/>
                </a:lnTo>
                <a:lnTo>
                  <a:pt x="70205" y="80027"/>
                </a:lnTo>
                <a:lnTo>
                  <a:pt x="70622" y="80238"/>
                </a:lnTo>
                <a:lnTo>
                  <a:pt x="71388" y="79922"/>
                </a:lnTo>
                <a:lnTo>
                  <a:pt x="71555" y="79144"/>
                </a:lnTo>
                <a:lnTo>
                  <a:pt x="71377" y="78488"/>
                </a:lnTo>
                <a:lnTo>
                  <a:pt x="70733" y="77922"/>
                </a:lnTo>
                <a:lnTo>
                  <a:pt x="70477" y="77961"/>
                </a:lnTo>
                <a:lnTo>
                  <a:pt x="70238" y="78216"/>
                </a:lnTo>
                <a:lnTo>
                  <a:pt x="70238" y="78066"/>
                </a:lnTo>
                <a:lnTo>
                  <a:pt x="70538" y="77750"/>
                </a:lnTo>
                <a:lnTo>
                  <a:pt x="71105" y="77688"/>
                </a:lnTo>
                <a:lnTo>
                  <a:pt x="71427" y="78066"/>
                </a:lnTo>
                <a:lnTo>
                  <a:pt x="72022" y="78005"/>
                </a:lnTo>
                <a:lnTo>
                  <a:pt x="72455" y="77477"/>
                </a:lnTo>
                <a:lnTo>
                  <a:pt x="72438" y="77144"/>
                </a:lnTo>
                <a:lnTo>
                  <a:pt x="73450" y="76466"/>
                </a:lnTo>
                <a:lnTo>
                  <a:pt x="74000" y="75855"/>
                </a:lnTo>
                <a:lnTo>
                  <a:pt x="74466" y="75816"/>
                </a:lnTo>
                <a:lnTo>
                  <a:pt x="74655" y="75538"/>
                </a:lnTo>
                <a:lnTo>
                  <a:pt x="74655" y="75205"/>
                </a:lnTo>
                <a:lnTo>
                  <a:pt x="75605" y="74277"/>
                </a:lnTo>
                <a:lnTo>
                  <a:pt x="76400" y="74172"/>
                </a:lnTo>
                <a:lnTo>
                  <a:pt x="77311" y="73100"/>
                </a:lnTo>
                <a:lnTo>
                  <a:pt x="77988" y="73016"/>
                </a:lnTo>
                <a:lnTo>
                  <a:pt x="78744" y="71772"/>
                </a:lnTo>
                <a:lnTo>
                  <a:pt x="78483" y="72527"/>
                </a:lnTo>
                <a:lnTo>
                  <a:pt x="78516" y="73183"/>
                </a:lnTo>
                <a:lnTo>
                  <a:pt x="78744" y="73350"/>
                </a:lnTo>
                <a:lnTo>
                  <a:pt x="79077" y="73433"/>
                </a:lnTo>
                <a:lnTo>
                  <a:pt x="79211" y="73650"/>
                </a:lnTo>
                <a:lnTo>
                  <a:pt x="79766" y="72844"/>
                </a:lnTo>
                <a:lnTo>
                  <a:pt x="80205" y="72633"/>
                </a:lnTo>
                <a:lnTo>
                  <a:pt x="81122" y="72277"/>
                </a:lnTo>
                <a:lnTo>
                  <a:pt x="81411" y="71855"/>
                </a:lnTo>
                <a:lnTo>
                  <a:pt x="81233" y="72466"/>
                </a:lnTo>
                <a:lnTo>
                  <a:pt x="80544" y="73016"/>
                </a:lnTo>
                <a:lnTo>
                  <a:pt x="80011" y="73077"/>
                </a:lnTo>
                <a:lnTo>
                  <a:pt x="79050" y="74383"/>
                </a:lnTo>
                <a:lnTo>
                  <a:pt x="78966" y="74888"/>
                </a:lnTo>
                <a:lnTo>
                  <a:pt x="79450" y="75816"/>
                </a:lnTo>
                <a:lnTo>
                  <a:pt x="79577" y="76466"/>
                </a:lnTo>
                <a:lnTo>
                  <a:pt x="79111" y="76005"/>
                </a:lnTo>
                <a:lnTo>
                  <a:pt x="78755" y="75966"/>
                </a:lnTo>
                <a:lnTo>
                  <a:pt x="78550" y="76088"/>
                </a:lnTo>
                <a:lnTo>
                  <a:pt x="78211" y="76088"/>
                </a:lnTo>
                <a:lnTo>
                  <a:pt x="77761" y="75688"/>
                </a:lnTo>
                <a:lnTo>
                  <a:pt x="77650" y="74950"/>
                </a:lnTo>
                <a:lnTo>
                  <a:pt x="76944" y="75372"/>
                </a:lnTo>
                <a:lnTo>
                  <a:pt x="76588" y="75416"/>
                </a:lnTo>
                <a:lnTo>
                  <a:pt x="75944" y="76005"/>
                </a:lnTo>
                <a:lnTo>
                  <a:pt x="75350" y="76005"/>
                </a:lnTo>
                <a:lnTo>
                  <a:pt x="74900" y="76550"/>
                </a:lnTo>
                <a:lnTo>
                  <a:pt x="74866" y="77122"/>
                </a:lnTo>
                <a:lnTo>
                  <a:pt x="74950" y="77416"/>
                </a:lnTo>
                <a:lnTo>
                  <a:pt x="74594" y="78322"/>
                </a:lnTo>
                <a:lnTo>
                  <a:pt x="74077" y="78722"/>
                </a:lnTo>
                <a:lnTo>
                  <a:pt x="73872" y="79522"/>
                </a:lnTo>
                <a:lnTo>
                  <a:pt x="72588" y="80972"/>
                </a:lnTo>
                <a:lnTo>
                  <a:pt x="72244" y="81561"/>
                </a:lnTo>
                <a:lnTo>
                  <a:pt x="72294" y="81988"/>
                </a:lnTo>
                <a:lnTo>
                  <a:pt x="72727" y="82805"/>
                </a:lnTo>
                <a:lnTo>
                  <a:pt x="72972" y="82344"/>
                </a:lnTo>
                <a:lnTo>
                  <a:pt x="73194" y="82322"/>
                </a:lnTo>
                <a:lnTo>
                  <a:pt x="73594" y="81966"/>
                </a:lnTo>
                <a:lnTo>
                  <a:pt x="73933" y="82044"/>
                </a:lnTo>
                <a:lnTo>
                  <a:pt x="73933" y="82361"/>
                </a:lnTo>
                <a:lnTo>
                  <a:pt x="73161" y="83166"/>
                </a:lnTo>
                <a:lnTo>
                  <a:pt x="72811" y="83188"/>
                </a:lnTo>
                <a:lnTo>
                  <a:pt x="72600" y="83711"/>
                </a:lnTo>
                <a:lnTo>
                  <a:pt x="72177" y="83461"/>
                </a:lnTo>
                <a:lnTo>
                  <a:pt x="71850" y="83483"/>
                </a:lnTo>
                <a:lnTo>
                  <a:pt x="71505" y="83650"/>
                </a:lnTo>
                <a:lnTo>
                  <a:pt x="71505" y="84155"/>
                </a:lnTo>
                <a:lnTo>
                  <a:pt x="71216" y="84050"/>
                </a:lnTo>
                <a:lnTo>
                  <a:pt x="70861" y="84155"/>
                </a:lnTo>
                <a:lnTo>
                  <a:pt x="70883" y="84872"/>
                </a:lnTo>
                <a:lnTo>
                  <a:pt x="71488" y="85755"/>
                </a:lnTo>
                <a:lnTo>
                  <a:pt x="71683" y="85627"/>
                </a:lnTo>
                <a:lnTo>
                  <a:pt x="71894" y="85227"/>
                </a:lnTo>
                <a:lnTo>
                  <a:pt x="72133" y="85572"/>
                </a:lnTo>
                <a:lnTo>
                  <a:pt x="72294" y="84916"/>
                </a:lnTo>
                <a:lnTo>
                  <a:pt x="72616" y="84933"/>
                </a:lnTo>
                <a:lnTo>
                  <a:pt x="72600" y="85422"/>
                </a:lnTo>
                <a:lnTo>
                  <a:pt x="72872" y="85188"/>
                </a:lnTo>
                <a:lnTo>
                  <a:pt x="72955" y="84850"/>
                </a:lnTo>
                <a:lnTo>
                  <a:pt x="73288" y="84638"/>
                </a:lnTo>
                <a:lnTo>
                  <a:pt x="73727" y="84222"/>
                </a:lnTo>
                <a:lnTo>
                  <a:pt x="73777" y="83588"/>
                </a:lnTo>
                <a:lnTo>
                  <a:pt x="74077" y="83205"/>
                </a:lnTo>
                <a:lnTo>
                  <a:pt x="74127" y="83500"/>
                </a:lnTo>
                <a:lnTo>
                  <a:pt x="73972" y="83800"/>
                </a:lnTo>
                <a:lnTo>
                  <a:pt x="74161" y="84138"/>
                </a:lnTo>
                <a:lnTo>
                  <a:pt x="74655" y="84116"/>
                </a:lnTo>
                <a:lnTo>
                  <a:pt x="75333" y="83394"/>
                </a:lnTo>
                <a:lnTo>
                  <a:pt x="75816" y="83377"/>
                </a:lnTo>
                <a:lnTo>
                  <a:pt x="75927" y="83711"/>
                </a:lnTo>
                <a:lnTo>
                  <a:pt x="76200" y="83461"/>
                </a:lnTo>
                <a:lnTo>
                  <a:pt x="76400" y="82427"/>
                </a:lnTo>
                <a:lnTo>
                  <a:pt x="76894" y="81988"/>
                </a:lnTo>
                <a:lnTo>
                  <a:pt x="77116" y="82044"/>
                </a:lnTo>
                <a:lnTo>
                  <a:pt x="76588" y="82788"/>
                </a:lnTo>
                <a:lnTo>
                  <a:pt x="76605" y="83250"/>
                </a:lnTo>
                <a:lnTo>
                  <a:pt x="76877" y="82994"/>
                </a:lnTo>
                <a:lnTo>
                  <a:pt x="77344" y="82177"/>
                </a:lnTo>
                <a:lnTo>
                  <a:pt x="77622" y="81205"/>
                </a:lnTo>
                <a:lnTo>
                  <a:pt x="77938" y="80966"/>
                </a:lnTo>
                <a:lnTo>
                  <a:pt x="77927" y="81388"/>
                </a:lnTo>
                <a:lnTo>
                  <a:pt x="77627" y="82083"/>
                </a:lnTo>
                <a:lnTo>
                  <a:pt x="77666" y="82316"/>
                </a:lnTo>
                <a:lnTo>
                  <a:pt x="78216" y="81622"/>
                </a:lnTo>
                <a:lnTo>
                  <a:pt x="78366" y="81966"/>
                </a:lnTo>
                <a:lnTo>
                  <a:pt x="78338" y="82344"/>
                </a:lnTo>
                <a:lnTo>
                  <a:pt x="78822" y="82427"/>
                </a:lnTo>
                <a:lnTo>
                  <a:pt x="79016" y="82633"/>
                </a:lnTo>
                <a:lnTo>
                  <a:pt x="79366" y="82261"/>
                </a:lnTo>
                <a:lnTo>
                  <a:pt x="79561" y="81611"/>
                </a:lnTo>
                <a:lnTo>
                  <a:pt x="80155" y="81527"/>
                </a:lnTo>
                <a:lnTo>
                  <a:pt x="80522" y="81183"/>
                </a:lnTo>
                <a:lnTo>
                  <a:pt x="80255" y="80994"/>
                </a:lnTo>
                <a:lnTo>
                  <a:pt x="80400" y="80383"/>
                </a:lnTo>
                <a:lnTo>
                  <a:pt x="81216" y="80005"/>
                </a:lnTo>
                <a:lnTo>
                  <a:pt x="81361" y="79605"/>
                </a:lnTo>
                <a:lnTo>
                  <a:pt x="81377" y="79038"/>
                </a:lnTo>
                <a:lnTo>
                  <a:pt x="80977" y="79122"/>
                </a:lnTo>
                <a:lnTo>
                  <a:pt x="80683" y="78872"/>
                </a:lnTo>
                <a:lnTo>
                  <a:pt x="80188" y="78783"/>
                </a:lnTo>
                <a:lnTo>
                  <a:pt x="80366" y="78427"/>
                </a:lnTo>
                <a:lnTo>
                  <a:pt x="80755" y="78405"/>
                </a:lnTo>
                <a:lnTo>
                  <a:pt x="81088" y="78572"/>
                </a:lnTo>
                <a:lnTo>
                  <a:pt x="81283" y="78238"/>
                </a:lnTo>
                <a:lnTo>
                  <a:pt x="81283" y="77750"/>
                </a:lnTo>
                <a:lnTo>
                  <a:pt x="80894" y="77961"/>
                </a:lnTo>
                <a:lnTo>
                  <a:pt x="80450" y="77477"/>
                </a:lnTo>
                <a:lnTo>
                  <a:pt x="80427" y="77016"/>
                </a:lnTo>
                <a:lnTo>
                  <a:pt x="81005" y="76933"/>
                </a:lnTo>
                <a:lnTo>
                  <a:pt x="81266" y="76766"/>
                </a:lnTo>
                <a:lnTo>
                  <a:pt x="81461" y="76933"/>
                </a:lnTo>
                <a:lnTo>
                  <a:pt x="81522" y="76661"/>
                </a:lnTo>
                <a:lnTo>
                  <a:pt x="81361" y="75983"/>
                </a:lnTo>
                <a:lnTo>
                  <a:pt x="82083" y="75583"/>
                </a:lnTo>
                <a:lnTo>
                  <a:pt x="82505" y="75983"/>
                </a:lnTo>
                <a:lnTo>
                  <a:pt x="82811" y="75877"/>
                </a:lnTo>
                <a:lnTo>
                  <a:pt x="83355" y="75877"/>
                </a:lnTo>
                <a:lnTo>
                  <a:pt x="82533" y="76616"/>
                </a:lnTo>
                <a:lnTo>
                  <a:pt x="82583" y="77100"/>
                </a:lnTo>
                <a:lnTo>
                  <a:pt x="82727" y="78066"/>
                </a:lnTo>
                <a:lnTo>
                  <a:pt x="82922" y="78005"/>
                </a:lnTo>
                <a:lnTo>
                  <a:pt x="83194" y="76894"/>
                </a:lnTo>
                <a:lnTo>
                  <a:pt x="83533" y="76594"/>
                </a:lnTo>
                <a:lnTo>
                  <a:pt x="83738" y="76594"/>
                </a:lnTo>
                <a:lnTo>
                  <a:pt x="83594" y="76955"/>
                </a:lnTo>
                <a:lnTo>
                  <a:pt x="83372" y="77394"/>
                </a:lnTo>
                <a:lnTo>
                  <a:pt x="83450" y="77772"/>
                </a:lnTo>
                <a:lnTo>
                  <a:pt x="83983" y="77272"/>
                </a:lnTo>
                <a:lnTo>
                  <a:pt x="84094" y="76933"/>
                </a:lnTo>
                <a:lnTo>
                  <a:pt x="84433" y="77272"/>
                </a:lnTo>
                <a:lnTo>
                  <a:pt x="84866" y="76850"/>
                </a:lnTo>
                <a:lnTo>
                  <a:pt x="85044" y="76827"/>
                </a:lnTo>
                <a:lnTo>
                  <a:pt x="85477" y="76422"/>
                </a:lnTo>
                <a:lnTo>
                  <a:pt x="85977" y="76300"/>
                </a:lnTo>
                <a:lnTo>
                  <a:pt x="86350" y="76466"/>
                </a:lnTo>
                <a:lnTo>
                  <a:pt x="86261" y="76677"/>
                </a:lnTo>
                <a:lnTo>
                  <a:pt x="85800" y="76700"/>
                </a:lnTo>
                <a:lnTo>
                  <a:pt x="85333" y="77333"/>
                </a:lnTo>
                <a:lnTo>
                  <a:pt x="85027" y="77333"/>
                </a:lnTo>
                <a:lnTo>
                  <a:pt x="84805" y="77733"/>
                </a:lnTo>
                <a:lnTo>
                  <a:pt x="84977" y="78044"/>
                </a:lnTo>
                <a:lnTo>
                  <a:pt x="85816" y="78277"/>
                </a:lnTo>
                <a:lnTo>
                  <a:pt x="86105" y="78661"/>
                </a:lnTo>
                <a:lnTo>
                  <a:pt x="86061" y="78955"/>
                </a:lnTo>
                <a:lnTo>
                  <a:pt x="85572" y="78427"/>
                </a:lnTo>
                <a:lnTo>
                  <a:pt x="84977" y="78344"/>
                </a:lnTo>
                <a:lnTo>
                  <a:pt x="84605" y="78572"/>
                </a:lnTo>
                <a:lnTo>
                  <a:pt x="84561" y="79061"/>
                </a:lnTo>
                <a:lnTo>
                  <a:pt x="84883" y="79205"/>
                </a:lnTo>
                <a:lnTo>
                  <a:pt x="85255" y="78933"/>
                </a:lnTo>
                <a:lnTo>
                  <a:pt x="85605" y="79272"/>
                </a:lnTo>
                <a:lnTo>
                  <a:pt x="85394" y="79416"/>
                </a:lnTo>
                <a:lnTo>
                  <a:pt x="84927" y="79438"/>
                </a:lnTo>
                <a:lnTo>
                  <a:pt x="84977" y="79861"/>
                </a:lnTo>
                <a:lnTo>
                  <a:pt x="85588" y="80072"/>
                </a:lnTo>
                <a:lnTo>
                  <a:pt x="85800" y="80450"/>
                </a:lnTo>
                <a:lnTo>
                  <a:pt x="85461" y="80600"/>
                </a:lnTo>
                <a:lnTo>
                  <a:pt x="85111" y="80761"/>
                </a:lnTo>
                <a:lnTo>
                  <a:pt x="85155" y="81083"/>
                </a:lnTo>
                <a:lnTo>
                  <a:pt x="85588" y="81083"/>
                </a:lnTo>
                <a:lnTo>
                  <a:pt x="86038" y="80827"/>
                </a:lnTo>
                <a:lnTo>
                  <a:pt x="86427" y="81266"/>
                </a:lnTo>
                <a:lnTo>
                  <a:pt x="86811" y="81505"/>
                </a:lnTo>
                <a:lnTo>
                  <a:pt x="87438" y="81183"/>
                </a:lnTo>
                <a:lnTo>
                  <a:pt x="87633" y="81527"/>
                </a:lnTo>
                <a:lnTo>
                  <a:pt x="87627" y="81805"/>
                </a:lnTo>
                <a:lnTo>
                  <a:pt x="87355" y="82055"/>
                </a:lnTo>
                <a:lnTo>
                  <a:pt x="87422" y="82388"/>
                </a:lnTo>
                <a:lnTo>
                  <a:pt x="87616" y="82494"/>
                </a:lnTo>
                <a:lnTo>
                  <a:pt x="87677" y="82850"/>
                </a:lnTo>
                <a:lnTo>
                  <a:pt x="88033" y="83016"/>
                </a:lnTo>
                <a:lnTo>
                  <a:pt x="88322" y="82427"/>
                </a:lnTo>
                <a:lnTo>
                  <a:pt x="88194" y="82177"/>
                </a:lnTo>
                <a:lnTo>
                  <a:pt x="88311" y="81922"/>
                </a:lnTo>
                <a:lnTo>
                  <a:pt x="88855" y="81944"/>
                </a:lnTo>
                <a:lnTo>
                  <a:pt x="88533" y="82494"/>
                </a:lnTo>
                <a:lnTo>
                  <a:pt x="88561" y="82850"/>
                </a:lnTo>
                <a:lnTo>
                  <a:pt x="88000" y="83588"/>
                </a:lnTo>
                <a:lnTo>
                  <a:pt x="88433" y="84116"/>
                </a:lnTo>
                <a:lnTo>
                  <a:pt x="88244" y="84261"/>
                </a:lnTo>
                <a:lnTo>
                  <a:pt x="88011" y="84138"/>
                </a:lnTo>
                <a:lnTo>
                  <a:pt x="87733" y="84272"/>
                </a:lnTo>
                <a:lnTo>
                  <a:pt x="87883" y="84616"/>
                </a:lnTo>
                <a:lnTo>
                  <a:pt x="88944" y="84900"/>
                </a:lnTo>
                <a:lnTo>
                  <a:pt x="89255" y="84727"/>
                </a:lnTo>
                <a:lnTo>
                  <a:pt x="89588" y="84833"/>
                </a:lnTo>
                <a:lnTo>
                  <a:pt x="90033" y="84766"/>
                </a:lnTo>
                <a:lnTo>
                  <a:pt x="90594" y="84833"/>
                </a:lnTo>
                <a:lnTo>
                  <a:pt x="91094" y="84705"/>
                </a:lnTo>
                <a:lnTo>
                  <a:pt x="91311" y="84800"/>
                </a:lnTo>
                <a:lnTo>
                  <a:pt x="91300" y="85227"/>
                </a:lnTo>
                <a:lnTo>
                  <a:pt x="91600" y="85272"/>
                </a:lnTo>
                <a:lnTo>
                  <a:pt x="91888" y="85733"/>
                </a:lnTo>
                <a:lnTo>
                  <a:pt x="92183" y="86011"/>
                </a:lnTo>
                <a:lnTo>
                  <a:pt x="92294" y="86411"/>
                </a:lnTo>
                <a:lnTo>
                  <a:pt x="92677" y="86383"/>
                </a:lnTo>
                <a:lnTo>
                  <a:pt x="93294" y="85988"/>
                </a:lnTo>
                <a:lnTo>
                  <a:pt x="93422" y="85794"/>
                </a:lnTo>
                <a:lnTo>
                  <a:pt x="93644" y="85944"/>
                </a:lnTo>
                <a:lnTo>
                  <a:pt x="93611" y="86383"/>
                </a:lnTo>
                <a:lnTo>
                  <a:pt x="93294" y="86727"/>
                </a:lnTo>
                <a:lnTo>
                  <a:pt x="92872" y="86872"/>
                </a:lnTo>
                <a:lnTo>
                  <a:pt x="92950" y="87150"/>
                </a:lnTo>
                <a:lnTo>
                  <a:pt x="93594" y="87355"/>
                </a:lnTo>
                <a:lnTo>
                  <a:pt x="93711" y="87883"/>
                </a:lnTo>
                <a:lnTo>
                  <a:pt x="93977" y="88216"/>
                </a:lnTo>
                <a:lnTo>
                  <a:pt x="94638" y="88494"/>
                </a:lnTo>
                <a:lnTo>
                  <a:pt x="95461" y="88244"/>
                </a:lnTo>
                <a:lnTo>
                  <a:pt x="95816" y="88072"/>
                </a:lnTo>
                <a:lnTo>
                  <a:pt x="95927" y="88366"/>
                </a:lnTo>
                <a:lnTo>
                  <a:pt x="96183" y="87927"/>
                </a:lnTo>
                <a:lnTo>
                  <a:pt x="96766" y="87377"/>
                </a:lnTo>
                <a:lnTo>
                  <a:pt x="96988" y="87394"/>
                </a:lnTo>
                <a:lnTo>
                  <a:pt x="96811" y="87755"/>
                </a:lnTo>
                <a:lnTo>
                  <a:pt x="96394" y="88177"/>
                </a:lnTo>
                <a:lnTo>
                  <a:pt x="96311" y="89188"/>
                </a:lnTo>
                <a:lnTo>
                  <a:pt x="96122" y="89800"/>
                </a:lnTo>
                <a:lnTo>
                  <a:pt x="95833" y="89861"/>
                </a:lnTo>
                <a:lnTo>
                  <a:pt x="95361" y="89527"/>
                </a:lnTo>
                <a:lnTo>
                  <a:pt x="95205" y="89611"/>
                </a:lnTo>
                <a:lnTo>
                  <a:pt x="95500" y="90300"/>
                </a:lnTo>
                <a:lnTo>
                  <a:pt x="95622" y="90855"/>
                </a:lnTo>
                <a:lnTo>
                  <a:pt x="95894" y="91144"/>
                </a:lnTo>
                <a:lnTo>
                  <a:pt x="96261" y="91000"/>
                </a:lnTo>
                <a:lnTo>
                  <a:pt x="96522" y="91188"/>
                </a:lnTo>
                <a:lnTo>
                  <a:pt x="96394" y="91550"/>
                </a:lnTo>
                <a:lnTo>
                  <a:pt x="96133" y="91550"/>
                </a:lnTo>
                <a:lnTo>
                  <a:pt x="96133" y="91761"/>
                </a:lnTo>
                <a:lnTo>
                  <a:pt x="96777" y="92577"/>
                </a:lnTo>
                <a:lnTo>
                  <a:pt x="96988" y="92411"/>
                </a:lnTo>
                <a:lnTo>
                  <a:pt x="97483" y="92494"/>
                </a:lnTo>
                <a:lnTo>
                  <a:pt x="97694" y="91927"/>
                </a:lnTo>
                <a:lnTo>
                  <a:pt x="98211" y="90705"/>
                </a:lnTo>
                <a:lnTo>
                  <a:pt x="97972" y="91655"/>
                </a:lnTo>
                <a:lnTo>
                  <a:pt x="97972" y="92305"/>
                </a:lnTo>
                <a:lnTo>
                  <a:pt x="97855" y="92705"/>
                </a:lnTo>
                <a:lnTo>
                  <a:pt x="97622" y="92888"/>
                </a:lnTo>
                <a:lnTo>
                  <a:pt x="97311" y="93355"/>
                </a:lnTo>
                <a:lnTo>
                  <a:pt x="97377" y="93694"/>
                </a:lnTo>
                <a:lnTo>
                  <a:pt x="97711" y="94011"/>
                </a:lnTo>
                <a:lnTo>
                  <a:pt x="97555" y="94327"/>
                </a:lnTo>
                <a:lnTo>
                  <a:pt x="97533" y="95655"/>
                </a:lnTo>
                <a:lnTo>
                  <a:pt x="97761" y="95950"/>
                </a:lnTo>
                <a:lnTo>
                  <a:pt x="98061" y="95966"/>
                </a:lnTo>
                <a:lnTo>
                  <a:pt x="97950" y="96455"/>
                </a:lnTo>
                <a:lnTo>
                  <a:pt x="98083" y="96955"/>
                </a:lnTo>
                <a:lnTo>
                  <a:pt x="98738" y="97950"/>
                </a:lnTo>
                <a:lnTo>
                  <a:pt x="98983" y="98094"/>
                </a:lnTo>
                <a:lnTo>
                  <a:pt x="99033" y="98411"/>
                </a:lnTo>
                <a:lnTo>
                  <a:pt x="99272" y="98166"/>
                </a:lnTo>
                <a:lnTo>
                  <a:pt x="99511" y="98561"/>
                </a:lnTo>
                <a:lnTo>
                  <a:pt x="99833" y="98411"/>
                </a:lnTo>
                <a:lnTo>
                  <a:pt x="99688" y="98166"/>
                </a:lnTo>
                <a:lnTo>
                  <a:pt x="99816" y="97905"/>
                </a:lnTo>
                <a:lnTo>
                  <a:pt x="99994" y="98183"/>
                </a:lnTo>
                <a:lnTo>
                  <a:pt x="100250" y="98266"/>
                </a:lnTo>
                <a:lnTo>
                  <a:pt x="100411" y="97800"/>
                </a:lnTo>
                <a:lnTo>
                  <a:pt x="100155" y="96983"/>
                </a:lnTo>
                <a:lnTo>
                  <a:pt x="99916" y="97005"/>
                </a:lnTo>
                <a:lnTo>
                  <a:pt x="99750" y="97127"/>
                </a:lnTo>
                <a:lnTo>
                  <a:pt x="99611" y="96938"/>
                </a:lnTo>
                <a:lnTo>
                  <a:pt x="99916" y="96411"/>
                </a:lnTo>
                <a:lnTo>
                  <a:pt x="99883" y="96033"/>
                </a:lnTo>
                <a:lnTo>
                  <a:pt x="99750" y="95638"/>
                </a:lnTo>
                <a:lnTo>
                  <a:pt x="99450" y="95466"/>
                </a:lnTo>
                <a:lnTo>
                  <a:pt x="99433" y="95172"/>
                </a:lnTo>
                <a:lnTo>
                  <a:pt x="99594" y="94894"/>
                </a:lnTo>
                <a:lnTo>
                  <a:pt x="99655" y="94244"/>
                </a:lnTo>
                <a:lnTo>
                  <a:pt x="99916" y="94288"/>
                </a:lnTo>
                <a:lnTo>
                  <a:pt x="99944" y="94877"/>
                </a:lnTo>
                <a:lnTo>
                  <a:pt x="100088" y="95233"/>
                </a:lnTo>
                <a:lnTo>
                  <a:pt x="100350" y="94688"/>
                </a:lnTo>
                <a:lnTo>
                  <a:pt x="100477" y="95022"/>
                </a:lnTo>
                <a:lnTo>
                  <a:pt x="100638" y="95422"/>
                </a:lnTo>
                <a:lnTo>
                  <a:pt x="100477" y="95994"/>
                </a:lnTo>
                <a:lnTo>
                  <a:pt x="100572" y="96433"/>
                </a:lnTo>
                <a:lnTo>
                  <a:pt x="100811" y="96516"/>
                </a:lnTo>
                <a:lnTo>
                  <a:pt x="101200" y="96033"/>
                </a:lnTo>
                <a:lnTo>
                  <a:pt x="101394" y="95994"/>
                </a:lnTo>
                <a:lnTo>
                  <a:pt x="101266" y="96455"/>
                </a:lnTo>
                <a:lnTo>
                  <a:pt x="100944" y="96833"/>
                </a:lnTo>
                <a:lnTo>
                  <a:pt x="100955" y="97272"/>
                </a:lnTo>
                <a:lnTo>
                  <a:pt x="101072" y="97800"/>
                </a:lnTo>
                <a:lnTo>
                  <a:pt x="100911" y="98411"/>
                </a:lnTo>
                <a:lnTo>
                  <a:pt x="101038" y="98705"/>
                </a:lnTo>
                <a:lnTo>
                  <a:pt x="101505" y="98877"/>
                </a:lnTo>
                <a:lnTo>
                  <a:pt x="101566" y="98622"/>
                </a:lnTo>
                <a:lnTo>
                  <a:pt x="101794" y="98166"/>
                </a:lnTo>
                <a:lnTo>
                  <a:pt x="101844" y="98583"/>
                </a:lnTo>
                <a:lnTo>
                  <a:pt x="101716" y="98788"/>
                </a:lnTo>
                <a:lnTo>
                  <a:pt x="101855" y="99533"/>
                </a:lnTo>
                <a:lnTo>
                  <a:pt x="102150" y="99805"/>
                </a:lnTo>
                <a:lnTo>
                  <a:pt x="102538" y="98833"/>
                </a:lnTo>
                <a:lnTo>
                  <a:pt x="102577" y="98094"/>
                </a:lnTo>
                <a:lnTo>
                  <a:pt x="102738" y="97677"/>
                </a:lnTo>
                <a:lnTo>
                  <a:pt x="102827" y="96261"/>
                </a:lnTo>
                <a:lnTo>
                  <a:pt x="103144" y="95022"/>
                </a:lnTo>
                <a:lnTo>
                  <a:pt x="103144" y="93800"/>
                </a:lnTo>
                <a:lnTo>
                  <a:pt x="103033" y="92955"/>
                </a:lnTo>
                <a:lnTo>
                  <a:pt x="102872" y="92538"/>
                </a:lnTo>
                <a:lnTo>
                  <a:pt x="102905" y="92433"/>
                </a:lnTo>
                <a:lnTo>
                  <a:pt x="103066" y="92538"/>
                </a:lnTo>
                <a:lnTo>
                  <a:pt x="103272" y="93255"/>
                </a:lnTo>
                <a:lnTo>
                  <a:pt x="103516" y="93377"/>
                </a:lnTo>
                <a:lnTo>
                  <a:pt x="103738" y="92666"/>
                </a:lnTo>
                <a:lnTo>
                  <a:pt x="104205" y="92222"/>
                </a:lnTo>
                <a:lnTo>
                  <a:pt x="103900" y="93022"/>
                </a:lnTo>
                <a:lnTo>
                  <a:pt x="103722" y="94033"/>
                </a:lnTo>
                <a:lnTo>
                  <a:pt x="103855" y="94855"/>
                </a:lnTo>
                <a:lnTo>
                  <a:pt x="103433" y="95927"/>
                </a:lnTo>
                <a:lnTo>
                  <a:pt x="103388" y="96622"/>
                </a:lnTo>
                <a:lnTo>
                  <a:pt x="103533" y="96983"/>
                </a:lnTo>
                <a:lnTo>
                  <a:pt x="103244" y="97322"/>
                </a:lnTo>
                <a:lnTo>
                  <a:pt x="103211" y="98183"/>
                </a:lnTo>
                <a:lnTo>
                  <a:pt x="103288" y="98666"/>
                </a:lnTo>
                <a:lnTo>
                  <a:pt x="103388" y="99255"/>
                </a:lnTo>
                <a:lnTo>
                  <a:pt x="103766" y="99738"/>
                </a:lnTo>
                <a:lnTo>
                  <a:pt x="103838" y="100411"/>
                </a:lnTo>
                <a:lnTo>
                  <a:pt x="104044" y="100411"/>
                </a:lnTo>
                <a:lnTo>
                  <a:pt x="104077" y="101050"/>
                </a:lnTo>
                <a:lnTo>
                  <a:pt x="104400" y="101400"/>
                </a:lnTo>
                <a:lnTo>
                  <a:pt x="104638" y="101172"/>
                </a:lnTo>
                <a:lnTo>
                  <a:pt x="104883" y="101361"/>
                </a:lnTo>
                <a:lnTo>
                  <a:pt x="105250" y="101150"/>
                </a:lnTo>
                <a:lnTo>
                  <a:pt x="105794" y="101111"/>
                </a:lnTo>
                <a:lnTo>
                  <a:pt x="105777" y="101277"/>
                </a:lnTo>
                <a:lnTo>
                  <a:pt x="105188" y="101783"/>
                </a:lnTo>
                <a:lnTo>
                  <a:pt x="104961" y="101911"/>
                </a:lnTo>
                <a:lnTo>
                  <a:pt x="104961" y="102161"/>
                </a:lnTo>
                <a:lnTo>
                  <a:pt x="105250" y="102455"/>
                </a:lnTo>
                <a:lnTo>
                  <a:pt x="105061" y="102666"/>
                </a:lnTo>
                <a:lnTo>
                  <a:pt x="104722" y="102733"/>
                </a:lnTo>
                <a:lnTo>
                  <a:pt x="104750" y="103050"/>
                </a:lnTo>
                <a:lnTo>
                  <a:pt x="105061" y="103700"/>
                </a:lnTo>
                <a:lnTo>
                  <a:pt x="105061" y="104272"/>
                </a:lnTo>
                <a:lnTo>
                  <a:pt x="104883" y="104372"/>
                </a:lnTo>
                <a:lnTo>
                  <a:pt x="104544" y="104038"/>
                </a:lnTo>
                <a:lnTo>
                  <a:pt x="104388" y="103577"/>
                </a:lnTo>
                <a:lnTo>
                  <a:pt x="104266" y="103777"/>
                </a:lnTo>
                <a:lnTo>
                  <a:pt x="104383" y="104138"/>
                </a:lnTo>
                <a:lnTo>
                  <a:pt x="104150" y="104594"/>
                </a:lnTo>
                <a:lnTo>
                  <a:pt x="104172" y="105227"/>
                </a:lnTo>
                <a:lnTo>
                  <a:pt x="104294" y="105427"/>
                </a:lnTo>
                <a:lnTo>
                  <a:pt x="104138" y="105716"/>
                </a:lnTo>
                <a:lnTo>
                  <a:pt x="103844" y="105777"/>
                </a:lnTo>
                <a:lnTo>
                  <a:pt x="103644" y="106222"/>
                </a:lnTo>
                <a:lnTo>
                  <a:pt x="103711" y="106455"/>
                </a:lnTo>
                <a:lnTo>
                  <a:pt x="103972" y="106494"/>
                </a:lnTo>
                <a:lnTo>
                  <a:pt x="104216" y="106455"/>
                </a:lnTo>
                <a:lnTo>
                  <a:pt x="104344" y="106938"/>
                </a:lnTo>
                <a:lnTo>
                  <a:pt x="104638" y="107311"/>
                </a:lnTo>
                <a:lnTo>
                  <a:pt x="104900" y="107255"/>
                </a:lnTo>
                <a:lnTo>
                  <a:pt x="105122" y="107488"/>
                </a:lnTo>
                <a:lnTo>
                  <a:pt x="105138" y="107677"/>
                </a:lnTo>
                <a:lnTo>
                  <a:pt x="104777" y="107633"/>
                </a:lnTo>
                <a:lnTo>
                  <a:pt x="104627" y="107800"/>
                </a:lnTo>
                <a:lnTo>
                  <a:pt x="104722" y="108122"/>
                </a:lnTo>
                <a:lnTo>
                  <a:pt x="105033" y="108400"/>
                </a:lnTo>
                <a:lnTo>
                  <a:pt x="105177" y="108894"/>
                </a:lnTo>
                <a:lnTo>
                  <a:pt x="105544" y="109311"/>
                </a:lnTo>
                <a:lnTo>
                  <a:pt x="105761" y="109322"/>
                </a:lnTo>
                <a:lnTo>
                  <a:pt x="105488" y="109466"/>
                </a:lnTo>
                <a:lnTo>
                  <a:pt x="105222" y="109516"/>
                </a:lnTo>
                <a:lnTo>
                  <a:pt x="104961" y="109983"/>
                </a:lnTo>
                <a:lnTo>
                  <a:pt x="105016" y="110616"/>
                </a:lnTo>
                <a:lnTo>
                  <a:pt x="105400" y="111461"/>
                </a:lnTo>
                <a:lnTo>
                  <a:pt x="105733" y="111761"/>
                </a:lnTo>
                <a:lnTo>
                  <a:pt x="106216" y="111744"/>
                </a:lnTo>
                <a:lnTo>
                  <a:pt x="106472" y="111866"/>
                </a:lnTo>
                <a:lnTo>
                  <a:pt x="106005" y="112211"/>
                </a:lnTo>
                <a:lnTo>
                  <a:pt x="105527" y="112083"/>
                </a:lnTo>
                <a:lnTo>
                  <a:pt x="105216" y="112188"/>
                </a:lnTo>
                <a:lnTo>
                  <a:pt x="104944" y="112944"/>
                </a:lnTo>
                <a:lnTo>
                  <a:pt x="104266" y="113888"/>
                </a:lnTo>
                <a:lnTo>
                  <a:pt x="103766" y="114416"/>
                </a:lnTo>
                <a:lnTo>
                  <a:pt x="103766" y="114988"/>
                </a:lnTo>
                <a:lnTo>
                  <a:pt x="103944" y="115533"/>
                </a:lnTo>
                <a:lnTo>
                  <a:pt x="104416" y="115011"/>
                </a:lnTo>
                <a:lnTo>
                  <a:pt x="104688" y="114183"/>
                </a:lnTo>
                <a:lnTo>
                  <a:pt x="104722" y="113933"/>
                </a:lnTo>
                <a:lnTo>
                  <a:pt x="105072" y="113833"/>
                </a:lnTo>
                <a:lnTo>
                  <a:pt x="105588" y="113155"/>
                </a:lnTo>
                <a:lnTo>
                  <a:pt x="105683" y="113388"/>
                </a:lnTo>
                <a:lnTo>
                  <a:pt x="106022" y="113344"/>
                </a:lnTo>
                <a:lnTo>
                  <a:pt x="106572" y="113283"/>
                </a:lnTo>
                <a:lnTo>
                  <a:pt x="106233" y="113783"/>
                </a:lnTo>
                <a:lnTo>
                  <a:pt x="106300" y="113977"/>
                </a:lnTo>
                <a:lnTo>
                  <a:pt x="106811" y="113994"/>
                </a:lnTo>
                <a:lnTo>
                  <a:pt x="106811" y="114227"/>
                </a:lnTo>
                <a:lnTo>
                  <a:pt x="106361" y="114777"/>
                </a:lnTo>
                <a:lnTo>
                  <a:pt x="106361" y="115283"/>
                </a:lnTo>
                <a:lnTo>
                  <a:pt x="106438" y="115661"/>
                </a:lnTo>
                <a:lnTo>
                  <a:pt x="106138" y="116333"/>
                </a:lnTo>
                <a:lnTo>
                  <a:pt x="105994" y="116750"/>
                </a:lnTo>
                <a:lnTo>
                  <a:pt x="106105" y="117055"/>
                </a:lnTo>
                <a:lnTo>
                  <a:pt x="106205" y="117327"/>
                </a:lnTo>
                <a:lnTo>
                  <a:pt x="105894" y="117272"/>
                </a:lnTo>
                <a:lnTo>
                  <a:pt x="105483" y="117316"/>
                </a:lnTo>
                <a:lnTo>
                  <a:pt x="105177" y="117761"/>
                </a:lnTo>
                <a:lnTo>
                  <a:pt x="105194" y="117994"/>
                </a:lnTo>
                <a:lnTo>
                  <a:pt x="105533" y="118055"/>
                </a:lnTo>
                <a:lnTo>
                  <a:pt x="105738" y="117927"/>
                </a:lnTo>
                <a:lnTo>
                  <a:pt x="106172" y="117955"/>
                </a:lnTo>
                <a:lnTo>
                  <a:pt x="106211" y="118111"/>
                </a:lnTo>
                <a:lnTo>
                  <a:pt x="105838" y="118533"/>
                </a:lnTo>
                <a:lnTo>
                  <a:pt x="105544" y="118477"/>
                </a:lnTo>
                <a:lnTo>
                  <a:pt x="105316" y="118500"/>
                </a:lnTo>
                <a:lnTo>
                  <a:pt x="105088" y="118733"/>
                </a:lnTo>
                <a:lnTo>
                  <a:pt x="104983" y="119411"/>
                </a:lnTo>
                <a:lnTo>
                  <a:pt x="105205" y="120000"/>
                </a:lnTo>
                <a:lnTo>
                  <a:pt x="105483" y="119788"/>
                </a:lnTo>
                <a:lnTo>
                  <a:pt x="105550" y="119388"/>
                </a:lnTo>
                <a:lnTo>
                  <a:pt x="105838" y="119450"/>
                </a:lnTo>
                <a:lnTo>
                  <a:pt x="106238" y="119227"/>
                </a:lnTo>
                <a:lnTo>
                  <a:pt x="106800" y="118388"/>
                </a:lnTo>
                <a:lnTo>
                  <a:pt x="107261" y="117494"/>
                </a:lnTo>
                <a:lnTo>
                  <a:pt x="107438" y="116294"/>
                </a:lnTo>
                <a:lnTo>
                  <a:pt x="107933" y="114922"/>
                </a:lnTo>
                <a:lnTo>
                  <a:pt x="108111" y="114733"/>
                </a:lnTo>
                <a:lnTo>
                  <a:pt x="108122" y="114733"/>
                </a:lnTo>
                <a:cubicBezTo>
                  <a:pt x="108122" y="114733"/>
                  <a:pt x="108122" y="114733"/>
                  <a:pt x="108122" y="114733"/>
                </a:cubicBezTo>
                <a:close/>
                <a:moveTo>
                  <a:pt x="108122" y="1147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4" name="Google Shape;2864;p205"/>
          <p:cNvSpPr/>
          <p:nvPr/>
        </p:nvSpPr>
        <p:spPr>
          <a:xfrm>
            <a:off x="7381403" y="7509159"/>
            <a:ext cx="15758" cy="8754"/>
          </a:xfrm>
          <a:custGeom>
            <a:rect b="b" l="l" r="r" t="t"/>
            <a:pathLst>
              <a:path extrusionOk="0" h="120000" w="120000">
                <a:moveTo>
                  <a:pt x="120000" y="0"/>
                </a:moveTo>
                <a:lnTo>
                  <a:pt x="29288" y="4227"/>
                </a:lnTo>
                <a:lnTo>
                  <a:pt x="0" y="120000"/>
                </a:lnTo>
                <a:lnTo>
                  <a:pt x="91333" y="99188"/>
                </a:lnTo>
                <a:cubicBezTo>
                  <a:pt x="91333" y="99188"/>
                  <a:pt x="120000" y="0"/>
                  <a:pt x="120000" y="0"/>
                </a:cubicBezTo>
                <a:close/>
                <a:moveTo>
                  <a:pt x="12000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5" name="Google Shape;2865;p205"/>
          <p:cNvSpPr/>
          <p:nvPr/>
        </p:nvSpPr>
        <p:spPr>
          <a:xfrm>
            <a:off x="7577496" y="7565185"/>
            <a:ext cx="143569" cy="52525"/>
          </a:xfrm>
          <a:custGeom>
            <a:rect b="b" l="l" r="r" t="t"/>
            <a:pathLst>
              <a:path extrusionOk="0" h="120000" w="120000">
                <a:moveTo>
                  <a:pt x="14966" y="7688"/>
                </a:moveTo>
                <a:lnTo>
                  <a:pt x="26888" y="10544"/>
                </a:lnTo>
                <a:lnTo>
                  <a:pt x="46972" y="0"/>
                </a:lnTo>
                <a:lnTo>
                  <a:pt x="87750" y="5766"/>
                </a:lnTo>
                <a:lnTo>
                  <a:pt x="97766" y="46822"/>
                </a:lnTo>
                <a:lnTo>
                  <a:pt x="111194" y="53394"/>
                </a:lnTo>
                <a:lnTo>
                  <a:pt x="120000" y="76155"/>
                </a:lnTo>
                <a:lnTo>
                  <a:pt x="118888" y="88555"/>
                </a:lnTo>
                <a:lnTo>
                  <a:pt x="101161" y="88555"/>
                </a:lnTo>
                <a:lnTo>
                  <a:pt x="93888" y="79194"/>
                </a:lnTo>
                <a:lnTo>
                  <a:pt x="89683" y="101150"/>
                </a:lnTo>
                <a:lnTo>
                  <a:pt x="84338" y="104805"/>
                </a:lnTo>
                <a:lnTo>
                  <a:pt x="79966" y="92527"/>
                </a:lnTo>
                <a:lnTo>
                  <a:pt x="70783" y="92527"/>
                </a:lnTo>
                <a:lnTo>
                  <a:pt x="70394" y="120000"/>
                </a:lnTo>
                <a:lnTo>
                  <a:pt x="57677" y="119194"/>
                </a:lnTo>
                <a:lnTo>
                  <a:pt x="49255" y="102883"/>
                </a:lnTo>
                <a:lnTo>
                  <a:pt x="36905" y="104000"/>
                </a:lnTo>
                <a:lnTo>
                  <a:pt x="29650" y="89672"/>
                </a:lnTo>
                <a:lnTo>
                  <a:pt x="23494" y="55255"/>
                </a:lnTo>
                <a:lnTo>
                  <a:pt x="16877" y="47688"/>
                </a:lnTo>
                <a:lnTo>
                  <a:pt x="9977" y="53394"/>
                </a:lnTo>
                <a:lnTo>
                  <a:pt x="0" y="34294"/>
                </a:lnTo>
                <a:lnTo>
                  <a:pt x="6122" y="12405"/>
                </a:lnTo>
                <a:cubicBezTo>
                  <a:pt x="6122" y="12405"/>
                  <a:pt x="14966" y="7688"/>
                  <a:pt x="14966" y="7688"/>
                </a:cubicBezTo>
                <a:close/>
                <a:moveTo>
                  <a:pt x="14966" y="76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6" name="Google Shape;2866;p205"/>
          <p:cNvSpPr/>
          <p:nvPr/>
        </p:nvSpPr>
        <p:spPr>
          <a:xfrm>
            <a:off x="7829617" y="7453132"/>
            <a:ext cx="180337" cy="134814"/>
          </a:xfrm>
          <a:custGeom>
            <a:rect b="b" l="l" r="r" t="t"/>
            <a:pathLst>
              <a:path extrusionOk="0" h="120000" w="120000">
                <a:moveTo>
                  <a:pt x="52716" y="68738"/>
                </a:moveTo>
                <a:lnTo>
                  <a:pt x="60088" y="64316"/>
                </a:lnTo>
                <a:lnTo>
                  <a:pt x="68372" y="71722"/>
                </a:lnTo>
                <a:lnTo>
                  <a:pt x="70211" y="79438"/>
                </a:lnTo>
                <a:lnTo>
                  <a:pt x="58233" y="74244"/>
                </a:lnTo>
                <a:cubicBezTo>
                  <a:pt x="58233" y="74244"/>
                  <a:pt x="52716" y="68738"/>
                  <a:pt x="52716" y="68738"/>
                </a:cubicBezTo>
                <a:close/>
                <a:moveTo>
                  <a:pt x="68655" y="5238"/>
                </a:moveTo>
                <a:lnTo>
                  <a:pt x="76383" y="0"/>
                </a:lnTo>
                <a:lnTo>
                  <a:pt x="91150" y="10433"/>
                </a:lnTo>
                <a:lnTo>
                  <a:pt x="75150" y="10750"/>
                </a:lnTo>
                <a:lnTo>
                  <a:pt x="68655" y="5238"/>
                </a:lnTo>
                <a:cubicBezTo>
                  <a:pt x="68655" y="5238"/>
                  <a:pt x="68655" y="5238"/>
                  <a:pt x="68655" y="5238"/>
                </a:cubicBezTo>
                <a:close/>
                <a:moveTo>
                  <a:pt x="101866" y="114083"/>
                </a:moveTo>
                <a:lnTo>
                  <a:pt x="101155" y="108411"/>
                </a:lnTo>
                <a:lnTo>
                  <a:pt x="111333" y="95427"/>
                </a:lnTo>
                <a:lnTo>
                  <a:pt x="111938" y="89177"/>
                </a:lnTo>
                <a:lnTo>
                  <a:pt x="112283" y="80711"/>
                </a:lnTo>
                <a:lnTo>
                  <a:pt x="108261" y="69988"/>
                </a:lnTo>
                <a:lnTo>
                  <a:pt x="109466" y="65900"/>
                </a:lnTo>
                <a:lnTo>
                  <a:pt x="116288" y="61838"/>
                </a:lnTo>
                <a:lnTo>
                  <a:pt x="119033" y="50777"/>
                </a:lnTo>
                <a:lnTo>
                  <a:pt x="115605" y="42627"/>
                </a:lnTo>
                <a:lnTo>
                  <a:pt x="120000" y="32988"/>
                </a:lnTo>
                <a:lnTo>
                  <a:pt x="118733" y="27794"/>
                </a:lnTo>
                <a:lnTo>
                  <a:pt x="118588" y="28033"/>
                </a:lnTo>
                <a:lnTo>
                  <a:pt x="110977" y="25894"/>
                </a:lnTo>
                <a:lnTo>
                  <a:pt x="103450" y="27744"/>
                </a:lnTo>
                <a:lnTo>
                  <a:pt x="96150" y="18827"/>
                </a:lnTo>
                <a:lnTo>
                  <a:pt x="77944" y="16255"/>
                </a:lnTo>
                <a:lnTo>
                  <a:pt x="72683" y="19905"/>
                </a:lnTo>
                <a:lnTo>
                  <a:pt x="65327" y="17000"/>
                </a:lnTo>
                <a:lnTo>
                  <a:pt x="49316" y="17000"/>
                </a:lnTo>
                <a:lnTo>
                  <a:pt x="46761" y="22600"/>
                </a:lnTo>
                <a:cubicBezTo>
                  <a:pt x="47133" y="22600"/>
                  <a:pt x="55477" y="28416"/>
                  <a:pt x="55477" y="28416"/>
                </a:cubicBezTo>
                <a:lnTo>
                  <a:pt x="78255" y="37722"/>
                </a:lnTo>
                <a:lnTo>
                  <a:pt x="75777" y="42916"/>
                </a:lnTo>
                <a:lnTo>
                  <a:pt x="78850" y="51022"/>
                </a:lnTo>
                <a:lnTo>
                  <a:pt x="75777" y="63933"/>
                </a:lnTo>
                <a:lnTo>
                  <a:pt x="79838" y="72777"/>
                </a:lnTo>
                <a:lnTo>
                  <a:pt x="87766" y="75350"/>
                </a:lnTo>
                <a:lnTo>
                  <a:pt x="97038" y="85355"/>
                </a:lnTo>
                <a:lnTo>
                  <a:pt x="94861" y="91655"/>
                </a:lnTo>
                <a:lnTo>
                  <a:pt x="77316" y="90861"/>
                </a:lnTo>
                <a:lnTo>
                  <a:pt x="73950" y="93866"/>
                </a:lnTo>
                <a:lnTo>
                  <a:pt x="66572" y="91244"/>
                </a:lnTo>
                <a:lnTo>
                  <a:pt x="56383" y="92350"/>
                </a:lnTo>
                <a:lnTo>
                  <a:pt x="47400" y="87877"/>
                </a:lnTo>
                <a:lnTo>
                  <a:pt x="37011" y="93072"/>
                </a:lnTo>
                <a:lnTo>
                  <a:pt x="36388" y="87877"/>
                </a:lnTo>
                <a:lnTo>
                  <a:pt x="32694" y="86050"/>
                </a:lnTo>
                <a:lnTo>
                  <a:pt x="19461" y="90161"/>
                </a:lnTo>
                <a:lnTo>
                  <a:pt x="12305" y="82033"/>
                </a:lnTo>
                <a:lnTo>
                  <a:pt x="3427" y="87566"/>
                </a:lnTo>
                <a:lnTo>
                  <a:pt x="0" y="93866"/>
                </a:lnTo>
                <a:lnTo>
                  <a:pt x="3044" y="102277"/>
                </a:lnTo>
                <a:lnTo>
                  <a:pt x="13222" y="103844"/>
                </a:lnTo>
                <a:lnTo>
                  <a:pt x="23744" y="118172"/>
                </a:lnTo>
                <a:lnTo>
                  <a:pt x="28388" y="120000"/>
                </a:lnTo>
                <a:lnTo>
                  <a:pt x="29294" y="111177"/>
                </a:lnTo>
                <a:lnTo>
                  <a:pt x="33850" y="106777"/>
                </a:lnTo>
                <a:lnTo>
                  <a:pt x="52716" y="106777"/>
                </a:lnTo>
                <a:lnTo>
                  <a:pt x="60711" y="111972"/>
                </a:lnTo>
                <a:lnTo>
                  <a:pt x="84161" y="112666"/>
                </a:lnTo>
                <a:lnTo>
                  <a:pt x="88444" y="109372"/>
                </a:lnTo>
                <a:lnTo>
                  <a:pt x="95483" y="113388"/>
                </a:lnTo>
                <a:lnTo>
                  <a:pt x="101866" y="114083"/>
                </a:lnTo>
                <a:cubicBezTo>
                  <a:pt x="101866" y="114083"/>
                  <a:pt x="101866" y="114083"/>
                  <a:pt x="101866" y="114083"/>
                </a:cubicBezTo>
                <a:close/>
                <a:moveTo>
                  <a:pt x="101866" y="1140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7" name="Google Shape;2867;p205"/>
          <p:cNvSpPr/>
          <p:nvPr/>
        </p:nvSpPr>
        <p:spPr>
          <a:xfrm>
            <a:off x="7157296" y="7257038"/>
            <a:ext cx="686329" cy="222357"/>
          </a:xfrm>
          <a:custGeom>
            <a:rect b="b" l="l" r="r" t="t"/>
            <a:pathLst>
              <a:path extrusionOk="0" h="120000" w="120000">
                <a:moveTo>
                  <a:pt x="6827" y="33755"/>
                </a:moveTo>
                <a:lnTo>
                  <a:pt x="8127" y="38488"/>
                </a:lnTo>
                <a:lnTo>
                  <a:pt x="7566" y="41450"/>
                </a:lnTo>
                <a:lnTo>
                  <a:pt x="5694" y="38488"/>
                </a:lnTo>
                <a:lnTo>
                  <a:pt x="1716" y="45072"/>
                </a:lnTo>
                <a:lnTo>
                  <a:pt x="72" y="43750"/>
                </a:lnTo>
                <a:lnTo>
                  <a:pt x="0" y="47738"/>
                </a:lnTo>
                <a:lnTo>
                  <a:pt x="2122" y="50688"/>
                </a:lnTo>
                <a:lnTo>
                  <a:pt x="4383" y="43483"/>
                </a:lnTo>
                <a:lnTo>
                  <a:pt x="5200" y="44850"/>
                </a:lnTo>
                <a:lnTo>
                  <a:pt x="5294" y="49772"/>
                </a:lnTo>
                <a:lnTo>
                  <a:pt x="8050" y="45277"/>
                </a:lnTo>
                <a:lnTo>
                  <a:pt x="10000" y="44850"/>
                </a:lnTo>
                <a:lnTo>
                  <a:pt x="12261" y="35100"/>
                </a:lnTo>
                <a:lnTo>
                  <a:pt x="15194" y="36672"/>
                </a:lnTo>
                <a:lnTo>
                  <a:pt x="16327" y="33950"/>
                </a:lnTo>
                <a:lnTo>
                  <a:pt x="17788" y="37133"/>
                </a:lnTo>
                <a:lnTo>
                  <a:pt x="20061" y="35994"/>
                </a:lnTo>
                <a:lnTo>
                  <a:pt x="23361" y="24638"/>
                </a:lnTo>
                <a:lnTo>
                  <a:pt x="25338" y="23516"/>
                </a:lnTo>
                <a:lnTo>
                  <a:pt x="26733" y="19227"/>
                </a:lnTo>
                <a:lnTo>
                  <a:pt x="29805" y="20583"/>
                </a:lnTo>
                <a:lnTo>
                  <a:pt x="32000" y="20394"/>
                </a:lnTo>
                <a:lnTo>
                  <a:pt x="36961" y="22000"/>
                </a:lnTo>
                <a:lnTo>
                  <a:pt x="38250" y="25361"/>
                </a:lnTo>
                <a:lnTo>
                  <a:pt x="36961" y="28305"/>
                </a:lnTo>
                <a:lnTo>
                  <a:pt x="34433" y="27627"/>
                </a:lnTo>
                <a:lnTo>
                  <a:pt x="32738" y="31000"/>
                </a:lnTo>
                <a:lnTo>
                  <a:pt x="34433" y="34861"/>
                </a:lnTo>
                <a:lnTo>
                  <a:pt x="41094" y="37822"/>
                </a:lnTo>
                <a:lnTo>
                  <a:pt x="42466" y="36455"/>
                </a:lnTo>
                <a:lnTo>
                  <a:pt x="44494" y="36455"/>
                </a:lnTo>
                <a:lnTo>
                  <a:pt x="46283" y="40800"/>
                </a:lnTo>
                <a:lnTo>
                  <a:pt x="49450" y="41905"/>
                </a:lnTo>
                <a:lnTo>
                  <a:pt x="51000" y="41672"/>
                </a:lnTo>
                <a:lnTo>
                  <a:pt x="51816" y="38238"/>
                </a:lnTo>
                <a:lnTo>
                  <a:pt x="53288" y="41300"/>
                </a:lnTo>
                <a:lnTo>
                  <a:pt x="53455" y="44677"/>
                </a:lnTo>
                <a:lnTo>
                  <a:pt x="57127" y="52088"/>
                </a:lnTo>
                <a:lnTo>
                  <a:pt x="60011" y="53444"/>
                </a:lnTo>
                <a:lnTo>
                  <a:pt x="61238" y="51511"/>
                </a:lnTo>
                <a:lnTo>
                  <a:pt x="63150" y="56050"/>
                </a:lnTo>
                <a:lnTo>
                  <a:pt x="65250" y="55183"/>
                </a:lnTo>
                <a:lnTo>
                  <a:pt x="66938" y="57305"/>
                </a:lnTo>
                <a:lnTo>
                  <a:pt x="70083" y="54355"/>
                </a:lnTo>
                <a:lnTo>
                  <a:pt x="71433" y="55655"/>
                </a:lnTo>
                <a:lnTo>
                  <a:pt x="73261" y="74427"/>
                </a:lnTo>
                <a:lnTo>
                  <a:pt x="77022" y="86788"/>
                </a:lnTo>
                <a:lnTo>
                  <a:pt x="78838" y="86922"/>
                </a:lnTo>
                <a:lnTo>
                  <a:pt x="79655" y="84855"/>
                </a:lnTo>
                <a:lnTo>
                  <a:pt x="82172" y="89055"/>
                </a:lnTo>
                <a:lnTo>
                  <a:pt x="86183" y="89188"/>
                </a:lnTo>
                <a:lnTo>
                  <a:pt x="86744" y="92388"/>
                </a:lnTo>
                <a:lnTo>
                  <a:pt x="88566" y="94172"/>
                </a:lnTo>
                <a:lnTo>
                  <a:pt x="88294" y="100300"/>
                </a:lnTo>
                <a:lnTo>
                  <a:pt x="85438" y="102227"/>
                </a:lnTo>
                <a:lnTo>
                  <a:pt x="81688" y="111661"/>
                </a:lnTo>
                <a:lnTo>
                  <a:pt x="81616" y="117272"/>
                </a:lnTo>
                <a:lnTo>
                  <a:pt x="85522" y="119233"/>
                </a:lnTo>
                <a:lnTo>
                  <a:pt x="88161" y="115372"/>
                </a:lnTo>
                <a:lnTo>
                  <a:pt x="90150" y="117644"/>
                </a:lnTo>
                <a:lnTo>
                  <a:pt x="95627" y="114088"/>
                </a:lnTo>
                <a:lnTo>
                  <a:pt x="98688" y="115105"/>
                </a:lnTo>
                <a:lnTo>
                  <a:pt x="102572" y="120000"/>
                </a:lnTo>
                <a:lnTo>
                  <a:pt x="108327" y="116272"/>
                </a:lnTo>
                <a:lnTo>
                  <a:pt x="109122" y="112766"/>
                </a:lnTo>
                <a:lnTo>
                  <a:pt x="110500" y="113411"/>
                </a:lnTo>
                <a:lnTo>
                  <a:pt x="112116" y="109816"/>
                </a:lnTo>
                <a:lnTo>
                  <a:pt x="115950" y="111144"/>
                </a:lnTo>
                <a:lnTo>
                  <a:pt x="118783" y="109127"/>
                </a:lnTo>
                <a:lnTo>
                  <a:pt x="120000" y="102761"/>
                </a:lnTo>
                <a:lnTo>
                  <a:pt x="119027" y="99844"/>
                </a:lnTo>
                <a:lnTo>
                  <a:pt x="117011" y="99166"/>
                </a:lnTo>
                <a:lnTo>
                  <a:pt x="115627" y="90572"/>
                </a:lnTo>
                <a:lnTo>
                  <a:pt x="110666" y="84900"/>
                </a:lnTo>
                <a:lnTo>
                  <a:pt x="104833" y="84900"/>
                </a:lnTo>
                <a:lnTo>
                  <a:pt x="103272" y="83311"/>
                </a:lnTo>
                <a:lnTo>
                  <a:pt x="104488" y="80172"/>
                </a:lnTo>
                <a:lnTo>
                  <a:pt x="105305" y="72450"/>
                </a:lnTo>
                <a:lnTo>
                  <a:pt x="103944" y="71094"/>
                </a:lnTo>
                <a:lnTo>
                  <a:pt x="102050" y="73155"/>
                </a:lnTo>
                <a:lnTo>
                  <a:pt x="99961" y="72644"/>
                </a:lnTo>
                <a:lnTo>
                  <a:pt x="95905" y="64272"/>
                </a:lnTo>
                <a:lnTo>
                  <a:pt x="94755" y="67233"/>
                </a:lnTo>
                <a:lnTo>
                  <a:pt x="92977" y="62711"/>
                </a:lnTo>
                <a:lnTo>
                  <a:pt x="89972" y="56361"/>
                </a:lnTo>
                <a:lnTo>
                  <a:pt x="88166" y="61544"/>
                </a:lnTo>
                <a:lnTo>
                  <a:pt x="87300" y="58644"/>
                </a:lnTo>
                <a:lnTo>
                  <a:pt x="87766" y="54783"/>
                </a:lnTo>
                <a:lnTo>
                  <a:pt x="86561" y="53194"/>
                </a:lnTo>
                <a:lnTo>
                  <a:pt x="85822" y="57038"/>
                </a:lnTo>
                <a:lnTo>
                  <a:pt x="84444" y="52955"/>
                </a:lnTo>
                <a:lnTo>
                  <a:pt x="80150" y="50261"/>
                </a:lnTo>
                <a:lnTo>
                  <a:pt x="77294" y="42805"/>
                </a:lnTo>
                <a:lnTo>
                  <a:pt x="74705" y="38766"/>
                </a:lnTo>
                <a:lnTo>
                  <a:pt x="71850" y="32622"/>
                </a:lnTo>
                <a:lnTo>
                  <a:pt x="65605" y="31677"/>
                </a:lnTo>
                <a:lnTo>
                  <a:pt x="63338" y="28733"/>
                </a:lnTo>
                <a:lnTo>
                  <a:pt x="62516" y="22000"/>
                </a:lnTo>
                <a:lnTo>
                  <a:pt x="59922" y="14011"/>
                </a:lnTo>
                <a:lnTo>
                  <a:pt x="57888" y="15366"/>
                </a:lnTo>
                <a:lnTo>
                  <a:pt x="56850" y="11772"/>
                </a:lnTo>
                <a:lnTo>
                  <a:pt x="48477" y="8366"/>
                </a:lnTo>
                <a:lnTo>
                  <a:pt x="45722" y="11316"/>
                </a:lnTo>
                <a:lnTo>
                  <a:pt x="42222" y="9283"/>
                </a:lnTo>
                <a:lnTo>
                  <a:pt x="40194" y="2533"/>
                </a:lnTo>
                <a:lnTo>
                  <a:pt x="34994" y="0"/>
                </a:lnTo>
                <a:lnTo>
                  <a:pt x="30450" y="455"/>
                </a:lnTo>
                <a:lnTo>
                  <a:pt x="28200" y="5672"/>
                </a:lnTo>
                <a:lnTo>
                  <a:pt x="22005" y="6588"/>
                </a:lnTo>
                <a:lnTo>
                  <a:pt x="17283" y="9738"/>
                </a:lnTo>
                <a:lnTo>
                  <a:pt x="15600" y="14011"/>
                </a:lnTo>
                <a:lnTo>
                  <a:pt x="10794" y="17916"/>
                </a:lnTo>
                <a:lnTo>
                  <a:pt x="9177" y="23327"/>
                </a:lnTo>
                <a:lnTo>
                  <a:pt x="7138" y="26505"/>
                </a:lnTo>
                <a:cubicBezTo>
                  <a:pt x="7138" y="26505"/>
                  <a:pt x="6827" y="33755"/>
                  <a:pt x="6827" y="33755"/>
                </a:cubicBezTo>
                <a:close/>
                <a:moveTo>
                  <a:pt x="22666" y="49244"/>
                </a:moveTo>
                <a:lnTo>
                  <a:pt x="23477" y="44677"/>
                </a:lnTo>
                <a:lnTo>
                  <a:pt x="25522" y="45955"/>
                </a:lnTo>
                <a:lnTo>
                  <a:pt x="27461" y="52427"/>
                </a:lnTo>
                <a:lnTo>
                  <a:pt x="27133" y="58216"/>
                </a:lnTo>
                <a:lnTo>
                  <a:pt x="23961" y="60783"/>
                </a:lnTo>
                <a:lnTo>
                  <a:pt x="21472" y="57983"/>
                </a:lnTo>
                <a:lnTo>
                  <a:pt x="21144" y="54694"/>
                </a:lnTo>
                <a:lnTo>
                  <a:pt x="22111" y="56627"/>
                </a:lnTo>
                <a:lnTo>
                  <a:pt x="23250" y="57200"/>
                </a:lnTo>
                <a:lnTo>
                  <a:pt x="24333" y="54783"/>
                </a:lnTo>
                <a:lnTo>
                  <a:pt x="23250" y="52883"/>
                </a:lnTo>
                <a:lnTo>
                  <a:pt x="22666" y="49244"/>
                </a:lnTo>
                <a:cubicBezTo>
                  <a:pt x="22666" y="49244"/>
                  <a:pt x="22666" y="49244"/>
                  <a:pt x="22666" y="49244"/>
                </a:cubicBezTo>
                <a:close/>
                <a:moveTo>
                  <a:pt x="22666" y="492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8" name="Google Shape;2868;p205"/>
          <p:cNvSpPr/>
          <p:nvPr/>
        </p:nvSpPr>
        <p:spPr>
          <a:xfrm>
            <a:off x="7591503" y="7018924"/>
            <a:ext cx="365925" cy="392187"/>
          </a:xfrm>
          <a:custGeom>
            <a:rect b="b" l="l" r="r" t="t"/>
            <a:pathLst>
              <a:path extrusionOk="0" h="120000" w="120000">
                <a:moveTo>
                  <a:pt x="22983" y="55305"/>
                </a:moveTo>
                <a:lnTo>
                  <a:pt x="17544" y="57805"/>
                </a:lnTo>
                <a:lnTo>
                  <a:pt x="17677" y="60883"/>
                </a:lnTo>
                <a:lnTo>
                  <a:pt x="19811" y="65261"/>
                </a:lnTo>
                <a:lnTo>
                  <a:pt x="23350" y="64683"/>
                </a:lnTo>
                <a:lnTo>
                  <a:pt x="25244" y="61516"/>
                </a:lnTo>
                <a:lnTo>
                  <a:pt x="24100" y="59238"/>
                </a:lnTo>
                <a:lnTo>
                  <a:pt x="24655" y="56783"/>
                </a:lnTo>
                <a:cubicBezTo>
                  <a:pt x="24655" y="56783"/>
                  <a:pt x="22983" y="55305"/>
                  <a:pt x="22983" y="55305"/>
                </a:cubicBezTo>
                <a:close/>
                <a:moveTo>
                  <a:pt x="17000" y="50505"/>
                </a:moveTo>
                <a:lnTo>
                  <a:pt x="22022" y="47666"/>
                </a:lnTo>
                <a:lnTo>
                  <a:pt x="18361" y="42088"/>
                </a:lnTo>
                <a:lnTo>
                  <a:pt x="17455" y="37922"/>
                </a:lnTo>
                <a:lnTo>
                  <a:pt x="14544" y="36905"/>
                </a:lnTo>
                <a:lnTo>
                  <a:pt x="12966" y="41722"/>
                </a:lnTo>
                <a:lnTo>
                  <a:pt x="9644" y="46572"/>
                </a:lnTo>
                <a:lnTo>
                  <a:pt x="12561" y="48883"/>
                </a:lnTo>
                <a:lnTo>
                  <a:pt x="16077" y="47355"/>
                </a:lnTo>
                <a:lnTo>
                  <a:pt x="17000" y="50505"/>
                </a:lnTo>
                <a:cubicBezTo>
                  <a:pt x="17000" y="50505"/>
                  <a:pt x="17000" y="50505"/>
                  <a:pt x="17000" y="50505"/>
                </a:cubicBezTo>
                <a:close/>
                <a:moveTo>
                  <a:pt x="15977" y="55572"/>
                </a:moveTo>
                <a:lnTo>
                  <a:pt x="17888" y="54216"/>
                </a:lnTo>
                <a:lnTo>
                  <a:pt x="18288" y="56472"/>
                </a:lnTo>
                <a:lnTo>
                  <a:pt x="15977" y="55572"/>
                </a:lnTo>
                <a:cubicBezTo>
                  <a:pt x="15977" y="55572"/>
                  <a:pt x="15977" y="55572"/>
                  <a:pt x="15977" y="55572"/>
                </a:cubicBezTo>
                <a:close/>
                <a:moveTo>
                  <a:pt x="20211" y="54655"/>
                </a:moveTo>
                <a:lnTo>
                  <a:pt x="18872" y="52950"/>
                </a:lnTo>
                <a:lnTo>
                  <a:pt x="22633" y="51983"/>
                </a:lnTo>
                <a:lnTo>
                  <a:pt x="20211" y="54655"/>
                </a:lnTo>
                <a:cubicBezTo>
                  <a:pt x="20211" y="54655"/>
                  <a:pt x="20211" y="54655"/>
                  <a:pt x="20211" y="54655"/>
                </a:cubicBezTo>
                <a:close/>
                <a:moveTo>
                  <a:pt x="25983" y="37594"/>
                </a:moveTo>
                <a:lnTo>
                  <a:pt x="31355" y="35238"/>
                </a:lnTo>
                <a:lnTo>
                  <a:pt x="36266" y="36205"/>
                </a:lnTo>
                <a:lnTo>
                  <a:pt x="34494" y="38894"/>
                </a:lnTo>
                <a:lnTo>
                  <a:pt x="28766" y="38755"/>
                </a:lnTo>
                <a:lnTo>
                  <a:pt x="25983" y="37594"/>
                </a:lnTo>
                <a:cubicBezTo>
                  <a:pt x="25983" y="37594"/>
                  <a:pt x="25983" y="37594"/>
                  <a:pt x="25983" y="37594"/>
                </a:cubicBezTo>
                <a:close/>
                <a:moveTo>
                  <a:pt x="0" y="3750"/>
                </a:moveTo>
                <a:lnTo>
                  <a:pt x="5333" y="3750"/>
                </a:lnTo>
                <a:lnTo>
                  <a:pt x="7883" y="5266"/>
                </a:lnTo>
                <a:lnTo>
                  <a:pt x="13850" y="2200"/>
                </a:lnTo>
                <a:lnTo>
                  <a:pt x="20372" y="2200"/>
                </a:lnTo>
                <a:lnTo>
                  <a:pt x="24966" y="5777"/>
                </a:lnTo>
                <a:lnTo>
                  <a:pt x="21638" y="5400"/>
                </a:lnTo>
                <a:lnTo>
                  <a:pt x="17500" y="4627"/>
                </a:lnTo>
                <a:lnTo>
                  <a:pt x="9577" y="9361"/>
                </a:lnTo>
                <a:lnTo>
                  <a:pt x="5333" y="8711"/>
                </a:lnTo>
                <a:lnTo>
                  <a:pt x="0" y="3750"/>
                </a:lnTo>
                <a:cubicBezTo>
                  <a:pt x="0" y="3750"/>
                  <a:pt x="0" y="3750"/>
                  <a:pt x="0" y="3750"/>
                </a:cubicBezTo>
                <a:close/>
                <a:moveTo>
                  <a:pt x="25405" y="150"/>
                </a:moveTo>
                <a:lnTo>
                  <a:pt x="31355" y="0"/>
                </a:lnTo>
                <a:lnTo>
                  <a:pt x="37772" y="3750"/>
                </a:lnTo>
                <a:lnTo>
                  <a:pt x="38522" y="7194"/>
                </a:lnTo>
                <a:lnTo>
                  <a:pt x="41561" y="8844"/>
                </a:lnTo>
                <a:lnTo>
                  <a:pt x="41561" y="13727"/>
                </a:lnTo>
                <a:lnTo>
                  <a:pt x="37444" y="15883"/>
                </a:lnTo>
                <a:lnTo>
                  <a:pt x="37772" y="18983"/>
                </a:lnTo>
                <a:lnTo>
                  <a:pt x="34283" y="22055"/>
                </a:lnTo>
                <a:lnTo>
                  <a:pt x="35794" y="16161"/>
                </a:lnTo>
                <a:lnTo>
                  <a:pt x="34572" y="12827"/>
                </a:lnTo>
                <a:lnTo>
                  <a:pt x="37327" y="10644"/>
                </a:lnTo>
                <a:lnTo>
                  <a:pt x="32572" y="5544"/>
                </a:lnTo>
                <a:lnTo>
                  <a:pt x="31827" y="1944"/>
                </a:lnTo>
                <a:lnTo>
                  <a:pt x="25405" y="150"/>
                </a:lnTo>
                <a:cubicBezTo>
                  <a:pt x="25405" y="150"/>
                  <a:pt x="25405" y="150"/>
                  <a:pt x="25405" y="150"/>
                </a:cubicBezTo>
                <a:close/>
                <a:moveTo>
                  <a:pt x="47366" y="30938"/>
                </a:moveTo>
                <a:lnTo>
                  <a:pt x="53277" y="33761"/>
                </a:lnTo>
                <a:lnTo>
                  <a:pt x="57044" y="38322"/>
                </a:lnTo>
                <a:lnTo>
                  <a:pt x="55338" y="43833"/>
                </a:lnTo>
                <a:lnTo>
                  <a:pt x="52988" y="44405"/>
                </a:lnTo>
                <a:lnTo>
                  <a:pt x="51138" y="42605"/>
                </a:lnTo>
                <a:lnTo>
                  <a:pt x="53638" y="41516"/>
                </a:lnTo>
                <a:lnTo>
                  <a:pt x="55100" y="38838"/>
                </a:lnTo>
                <a:lnTo>
                  <a:pt x="52005" y="35127"/>
                </a:lnTo>
                <a:lnTo>
                  <a:pt x="46938" y="33505"/>
                </a:lnTo>
                <a:lnTo>
                  <a:pt x="47366" y="30938"/>
                </a:lnTo>
                <a:cubicBezTo>
                  <a:pt x="47366" y="30938"/>
                  <a:pt x="47366" y="30938"/>
                  <a:pt x="47366" y="30938"/>
                </a:cubicBezTo>
                <a:close/>
                <a:moveTo>
                  <a:pt x="64377" y="46138"/>
                </a:moveTo>
                <a:lnTo>
                  <a:pt x="63672" y="48305"/>
                </a:lnTo>
                <a:lnTo>
                  <a:pt x="66877" y="51400"/>
                </a:lnTo>
                <a:lnTo>
                  <a:pt x="67716" y="56283"/>
                </a:lnTo>
                <a:lnTo>
                  <a:pt x="65966" y="57933"/>
                </a:lnTo>
                <a:lnTo>
                  <a:pt x="67827" y="59944"/>
                </a:lnTo>
                <a:lnTo>
                  <a:pt x="72783" y="59605"/>
                </a:lnTo>
                <a:lnTo>
                  <a:pt x="73027" y="57483"/>
                </a:lnTo>
                <a:lnTo>
                  <a:pt x="69750" y="52483"/>
                </a:lnTo>
                <a:lnTo>
                  <a:pt x="68566" y="48722"/>
                </a:lnTo>
                <a:lnTo>
                  <a:pt x="64377" y="46138"/>
                </a:lnTo>
                <a:cubicBezTo>
                  <a:pt x="64377" y="46138"/>
                  <a:pt x="64377" y="46138"/>
                  <a:pt x="64377" y="46138"/>
                </a:cubicBezTo>
                <a:close/>
                <a:moveTo>
                  <a:pt x="87588" y="55966"/>
                </a:moveTo>
                <a:lnTo>
                  <a:pt x="84977" y="59555"/>
                </a:lnTo>
                <a:lnTo>
                  <a:pt x="87100" y="61216"/>
                </a:lnTo>
                <a:lnTo>
                  <a:pt x="88950" y="58272"/>
                </a:lnTo>
                <a:lnTo>
                  <a:pt x="87588" y="55966"/>
                </a:lnTo>
                <a:cubicBezTo>
                  <a:pt x="87588" y="55966"/>
                  <a:pt x="87588" y="55966"/>
                  <a:pt x="87588" y="55966"/>
                </a:cubicBezTo>
                <a:close/>
                <a:moveTo>
                  <a:pt x="54666" y="63294"/>
                </a:moveTo>
                <a:lnTo>
                  <a:pt x="53922" y="66227"/>
                </a:lnTo>
                <a:lnTo>
                  <a:pt x="57261" y="66227"/>
                </a:lnTo>
                <a:lnTo>
                  <a:pt x="54666" y="63294"/>
                </a:lnTo>
                <a:cubicBezTo>
                  <a:pt x="54666" y="63294"/>
                  <a:pt x="54666" y="63294"/>
                  <a:pt x="54666" y="63294"/>
                </a:cubicBezTo>
                <a:close/>
                <a:moveTo>
                  <a:pt x="69750" y="64961"/>
                </a:moveTo>
                <a:lnTo>
                  <a:pt x="73416" y="70566"/>
                </a:lnTo>
                <a:lnTo>
                  <a:pt x="74622" y="74916"/>
                </a:lnTo>
                <a:lnTo>
                  <a:pt x="78283" y="80572"/>
                </a:lnTo>
                <a:lnTo>
                  <a:pt x="75666" y="80305"/>
                </a:lnTo>
                <a:lnTo>
                  <a:pt x="73116" y="77611"/>
                </a:lnTo>
                <a:lnTo>
                  <a:pt x="69588" y="72877"/>
                </a:lnTo>
                <a:lnTo>
                  <a:pt x="71888" y="71594"/>
                </a:lnTo>
                <a:lnTo>
                  <a:pt x="69166" y="67116"/>
                </a:lnTo>
                <a:lnTo>
                  <a:pt x="69750" y="64961"/>
                </a:lnTo>
                <a:cubicBezTo>
                  <a:pt x="69750" y="64961"/>
                  <a:pt x="69750" y="64961"/>
                  <a:pt x="69750" y="64961"/>
                </a:cubicBezTo>
                <a:close/>
                <a:moveTo>
                  <a:pt x="86183" y="78894"/>
                </a:moveTo>
                <a:lnTo>
                  <a:pt x="91227" y="81205"/>
                </a:lnTo>
                <a:lnTo>
                  <a:pt x="91694" y="84144"/>
                </a:lnTo>
                <a:lnTo>
                  <a:pt x="88477" y="83627"/>
                </a:lnTo>
                <a:lnTo>
                  <a:pt x="85927" y="81061"/>
                </a:lnTo>
                <a:lnTo>
                  <a:pt x="86183" y="78894"/>
                </a:lnTo>
                <a:cubicBezTo>
                  <a:pt x="86183" y="78894"/>
                  <a:pt x="86183" y="78894"/>
                  <a:pt x="86183" y="78894"/>
                </a:cubicBezTo>
                <a:close/>
                <a:moveTo>
                  <a:pt x="98394" y="81827"/>
                </a:moveTo>
                <a:lnTo>
                  <a:pt x="94277" y="82861"/>
                </a:lnTo>
                <a:lnTo>
                  <a:pt x="94572" y="85811"/>
                </a:lnTo>
                <a:lnTo>
                  <a:pt x="90322" y="89794"/>
                </a:lnTo>
                <a:lnTo>
                  <a:pt x="88044" y="90044"/>
                </a:lnTo>
                <a:lnTo>
                  <a:pt x="87588" y="91972"/>
                </a:lnTo>
                <a:lnTo>
                  <a:pt x="89744" y="92088"/>
                </a:lnTo>
                <a:lnTo>
                  <a:pt x="98838" y="87611"/>
                </a:lnTo>
                <a:lnTo>
                  <a:pt x="99161" y="83505"/>
                </a:lnTo>
                <a:lnTo>
                  <a:pt x="98394" y="81827"/>
                </a:lnTo>
                <a:cubicBezTo>
                  <a:pt x="98394" y="81827"/>
                  <a:pt x="98394" y="81827"/>
                  <a:pt x="98394" y="81827"/>
                </a:cubicBezTo>
                <a:close/>
                <a:moveTo>
                  <a:pt x="109950" y="90538"/>
                </a:moveTo>
                <a:lnTo>
                  <a:pt x="113616" y="89144"/>
                </a:lnTo>
                <a:lnTo>
                  <a:pt x="120000" y="92227"/>
                </a:lnTo>
                <a:lnTo>
                  <a:pt x="119683" y="93622"/>
                </a:lnTo>
                <a:lnTo>
                  <a:pt x="115744" y="92088"/>
                </a:lnTo>
                <a:lnTo>
                  <a:pt x="111811" y="92338"/>
                </a:lnTo>
                <a:lnTo>
                  <a:pt x="109950" y="90538"/>
                </a:lnTo>
                <a:cubicBezTo>
                  <a:pt x="109950" y="90538"/>
                  <a:pt x="109950" y="90538"/>
                  <a:pt x="109950" y="90538"/>
                </a:cubicBezTo>
                <a:close/>
                <a:moveTo>
                  <a:pt x="97777" y="120000"/>
                </a:moveTo>
                <a:lnTo>
                  <a:pt x="108733" y="118988"/>
                </a:lnTo>
                <a:lnTo>
                  <a:pt x="112244" y="115016"/>
                </a:lnTo>
                <a:lnTo>
                  <a:pt x="112244" y="110772"/>
                </a:lnTo>
                <a:lnTo>
                  <a:pt x="110722" y="111550"/>
                </a:lnTo>
                <a:lnTo>
                  <a:pt x="108111" y="114116"/>
                </a:lnTo>
                <a:lnTo>
                  <a:pt x="103861" y="112066"/>
                </a:lnTo>
                <a:lnTo>
                  <a:pt x="98838" y="114738"/>
                </a:lnTo>
                <a:lnTo>
                  <a:pt x="97777" y="120000"/>
                </a:lnTo>
                <a:cubicBezTo>
                  <a:pt x="97777" y="120000"/>
                  <a:pt x="97777" y="120000"/>
                  <a:pt x="97777" y="120000"/>
                </a:cubicBezTo>
                <a:close/>
                <a:moveTo>
                  <a:pt x="112244" y="107700"/>
                </a:moveTo>
                <a:lnTo>
                  <a:pt x="114522" y="108866"/>
                </a:lnTo>
                <a:lnTo>
                  <a:pt x="114522" y="105666"/>
                </a:lnTo>
                <a:lnTo>
                  <a:pt x="112244" y="107700"/>
                </a:lnTo>
                <a:cubicBezTo>
                  <a:pt x="112244" y="107700"/>
                  <a:pt x="112244" y="107700"/>
                  <a:pt x="112244" y="107700"/>
                </a:cubicBezTo>
                <a:close/>
                <a:moveTo>
                  <a:pt x="112244" y="1077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69" name="Google Shape;2869;p205"/>
          <p:cNvSpPr/>
          <p:nvPr/>
        </p:nvSpPr>
        <p:spPr>
          <a:xfrm>
            <a:off x="4902214" y="5184044"/>
            <a:ext cx="3654003" cy="1946933"/>
          </a:xfrm>
          <a:custGeom>
            <a:rect b="b" l="l" r="r" t="t"/>
            <a:pathLst>
              <a:path extrusionOk="0" h="120000" w="120000">
                <a:moveTo>
                  <a:pt x="49988" y="115261"/>
                </a:moveTo>
                <a:lnTo>
                  <a:pt x="49794" y="114038"/>
                </a:lnTo>
                <a:lnTo>
                  <a:pt x="49855" y="112438"/>
                </a:lnTo>
                <a:lnTo>
                  <a:pt x="50116" y="110727"/>
                </a:lnTo>
                <a:lnTo>
                  <a:pt x="49733" y="112333"/>
                </a:lnTo>
                <a:lnTo>
                  <a:pt x="49688" y="113966"/>
                </a:lnTo>
                <a:cubicBezTo>
                  <a:pt x="49688" y="113966"/>
                  <a:pt x="50005" y="115261"/>
                  <a:pt x="49988" y="115261"/>
                </a:cubicBezTo>
                <a:close/>
                <a:moveTo>
                  <a:pt x="50177" y="110372"/>
                </a:moveTo>
                <a:lnTo>
                  <a:pt x="50322" y="110200"/>
                </a:lnTo>
                <a:lnTo>
                  <a:pt x="50522" y="109316"/>
                </a:lnTo>
                <a:lnTo>
                  <a:pt x="50505" y="108972"/>
                </a:lnTo>
                <a:lnTo>
                  <a:pt x="50177" y="110372"/>
                </a:lnTo>
                <a:cubicBezTo>
                  <a:pt x="50177" y="110372"/>
                  <a:pt x="50177" y="110372"/>
                  <a:pt x="50177" y="110372"/>
                </a:cubicBezTo>
                <a:close/>
                <a:moveTo>
                  <a:pt x="50661" y="108500"/>
                </a:moveTo>
                <a:lnTo>
                  <a:pt x="50838" y="108288"/>
                </a:lnTo>
                <a:lnTo>
                  <a:pt x="51277" y="107366"/>
                </a:lnTo>
                <a:lnTo>
                  <a:pt x="51583" y="106677"/>
                </a:lnTo>
                <a:lnTo>
                  <a:pt x="51150" y="107222"/>
                </a:lnTo>
                <a:lnTo>
                  <a:pt x="50661" y="108500"/>
                </a:lnTo>
                <a:cubicBezTo>
                  <a:pt x="50661" y="108500"/>
                  <a:pt x="50661" y="108500"/>
                  <a:pt x="50661" y="108500"/>
                </a:cubicBezTo>
                <a:close/>
                <a:moveTo>
                  <a:pt x="10472" y="3600"/>
                </a:moveTo>
                <a:lnTo>
                  <a:pt x="10066" y="4183"/>
                </a:lnTo>
                <a:lnTo>
                  <a:pt x="10055" y="5177"/>
                </a:lnTo>
                <a:lnTo>
                  <a:pt x="10350" y="6255"/>
                </a:lnTo>
                <a:lnTo>
                  <a:pt x="10516" y="6022"/>
                </a:lnTo>
                <a:lnTo>
                  <a:pt x="10283" y="4683"/>
                </a:lnTo>
                <a:lnTo>
                  <a:pt x="10355" y="4083"/>
                </a:lnTo>
                <a:lnTo>
                  <a:pt x="10594" y="3911"/>
                </a:lnTo>
                <a:lnTo>
                  <a:pt x="10472" y="3600"/>
                </a:lnTo>
                <a:cubicBezTo>
                  <a:pt x="10472" y="3600"/>
                  <a:pt x="10472" y="3600"/>
                  <a:pt x="10472" y="3600"/>
                </a:cubicBezTo>
                <a:close/>
                <a:moveTo>
                  <a:pt x="103644" y="54072"/>
                </a:moveTo>
                <a:lnTo>
                  <a:pt x="103466" y="54344"/>
                </a:lnTo>
                <a:lnTo>
                  <a:pt x="103772" y="54183"/>
                </a:lnTo>
                <a:lnTo>
                  <a:pt x="103911" y="53950"/>
                </a:lnTo>
                <a:lnTo>
                  <a:pt x="104377" y="53905"/>
                </a:lnTo>
                <a:lnTo>
                  <a:pt x="104805" y="53688"/>
                </a:lnTo>
                <a:lnTo>
                  <a:pt x="105500" y="53666"/>
                </a:lnTo>
                <a:lnTo>
                  <a:pt x="105827" y="53350"/>
                </a:lnTo>
                <a:lnTo>
                  <a:pt x="106427" y="53388"/>
                </a:lnTo>
                <a:lnTo>
                  <a:pt x="106583" y="53150"/>
                </a:lnTo>
                <a:lnTo>
                  <a:pt x="106761" y="53216"/>
                </a:lnTo>
                <a:lnTo>
                  <a:pt x="107333" y="52905"/>
                </a:lnTo>
                <a:lnTo>
                  <a:pt x="107561" y="52544"/>
                </a:lnTo>
                <a:lnTo>
                  <a:pt x="107205" y="52755"/>
                </a:lnTo>
                <a:lnTo>
                  <a:pt x="106983" y="52583"/>
                </a:lnTo>
                <a:lnTo>
                  <a:pt x="106572" y="52877"/>
                </a:lnTo>
                <a:lnTo>
                  <a:pt x="106727" y="52505"/>
                </a:lnTo>
                <a:lnTo>
                  <a:pt x="106883" y="52188"/>
                </a:lnTo>
                <a:lnTo>
                  <a:pt x="106872" y="52005"/>
                </a:lnTo>
                <a:lnTo>
                  <a:pt x="106272" y="52572"/>
                </a:lnTo>
                <a:lnTo>
                  <a:pt x="105611" y="52583"/>
                </a:lnTo>
                <a:lnTo>
                  <a:pt x="105066" y="52855"/>
                </a:lnTo>
                <a:lnTo>
                  <a:pt x="104622" y="52672"/>
                </a:lnTo>
                <a:lnTo>
                  <a:pt x="104022" y="53105"/>
                </a:lnTo>
                <a:lnTo>
                  <a:pt x="103555" y="53222"/>
                </a:lnTo>
                <a:lnTo>
                  <a:pt x="103316" y="53727"/>
                </a:lnTo>
                <a:lnTo>
                  <a:pt x="103377" y="54044"/>
                </a:lnTo>
                <a:lnTo>
                  <a:pt x="103644" y="54072"/>
                </a:lnTo>
                <a:cubicBezTo>
                  <a:pt x="103644" y="54072"/>
                  <a:pt x="103644" y="54072"/>
                  <a:pt x="103644" y="54072"/>
                </a:cubicBezTo>
                <a:close/>
                <a:moveTo>
                  <a:pt x="110072" y="51116"/>
                </a:moveTo>
                <a:lnTo>
                  <a:pt x="110155" y="51394"/>
                </a:lnTo>
                <a:lnTo>
                  <a:pt x="110388" y="51361"/>
                </a:lnTo>
                <a:lnTo>
                  <a:pt x="110572" y="51055"/>
                </a:lnTo>
                <a:lnTo>
                  <a:pt x="110866" y="51061"/>
                </a:lnTo>
                <a:lnTo>
                  <a:pt x="110677" y="50716"/>
                </a:lnTo>
                <a:lnTo>
                  <a:pt x="110322" y="50722"/>
                </a:lnTo>
                <a:lnTo>
                  <a:pt x="110238" y="50911"/>
                </a:lnTo>
                <a:lnTo>
                  <a:pt x="110072" y="51116"/>
                </a:lnTo>
                <a:cubicBezTo>
                  <a:pt x="110072" y="51116"/>
                  <a:pt x="110072" y="51116"/>
                  <a:pt x="110072" y="51116"/>
                </a:cubicBezTo>
                <a:close/>
                <a:moveTo>
                  <a:pt x="10461" y="0"/>
                </a:moveTo>
                <a:lnTo>
                  <a:pt x="65488" y="9322"/>
                </a:lnTo>
                <a:lnTo>
                  <a:pt x="65888" y="9400"/>
                </a:lnTo>
                <a:lnTo>
                  <a:pt x="66377" y="9377"/>
                </a:lnTo>
                <a:lnTo>
                  <a:pt x="66850" y="10044"/>
                </a:lnTo>
                <a:lnTo>
                  <a:pt x="66888" y="10311"/>
                </a:lnTo>
                <a:lnTo>
                  <a:pt x="67166" y="10816"/>
                </a:lnTo>
                <a:lnTo>
                  <a:pt x="67255" y="10933"/>
                </a:lnTo>
                <a:lnTo>
                  <a:pt x="67677" y="11183"/>
                </a:lnTo>
                <a:lnTo>
                  <a:pt x="67744" y="11366"/>
                </a:lnTo>
                <a:lnTo>
                  <a:pt x="68188" y="11566"/>
                </a:lnTo>
                <a:lnTo>
                  <a:pt x="68400" y="12027"/>
                </a:lnTo>
                <a:lnTo>
                  <a:pt x="68561" y="11950"/>
                </a:lnTo>
                <a:lnTo>
                  <a:pt x="68961" y="11766"/>
                </a:lnTo>
                <a:lnTo>
                  <a:pt x="69294" y="11950"/>
                </a:lnTo>
                <a:lnTo>
                  <a:pt x="69688" y="11888"/>
                </a:lnTo>
                <a:lnTo>
                  <a:pt x="70188" y="12550"/>
                </a:lnTo>
                <a:lnTo>
                  <a:pt x="70455" y="12550"/>
                </a:lnTo>
                <a:lnTo>
                  <a:pt x="70666" y="13355"/>
                </a:lnTo>
                <a:lnTo>
                  <a:pt x="71394" y="13744"/>
                </a:lnTo>
                <a:lnTo>
                  <a:pt x="71816" y="13938"/>
                </a:lnTo>
                <a:lnTo>
                  <a:pt x="72105" y="14488"/>
                </a:lnTo>
                <a:lnTo>
                  <a:pt x="72427" y="14733"/>
                </a:lnTo>
                <a:lnTo>
                  <a:pt x="73116" y="14705"/>
                </a:lnTo>
                <a:lnTo>
                  <a:pt x="73455" y="14344"/>
                </a:lnTo>
                <a:lnTo>
                  <a:pt x="73677" y="14683"/>
                </a:lnTo>
                <a:lnTo>
                  <a:pt x="73838" y="15266"/>
                </a:lnTo>
                <a:lnTo>
                  <a:pt x="74844" y="15372"/>
                </a:lnTo>
                <a:lnTo>
                  <a:pt x="75066" y="15722"/>
                </a:lnTo>
                <a:lnTo>
                  <a:pt x="75566" y="15916"/>
                </a:lnTo>
                <a:lnTo>
                  <a:pt x="75900" y="16300"/>
                </a:lnTo>
                <a:lnTo>
                  <a:pt x="84361" y="23038"/>
                </a:lnTo>
                <a:lnTo>
                  <a:pt x="84911" y="24183"/>
                </a:lnTo>
                <a:lnTo>
                  <a:pt x="86200" y="25933"/>
                </a:lnTo>
                <a:lnTo>
                  <a:pt x="87577" y="36966"/>
                </a:lnTo>
                <a:lnTo>
                  <a:pt x="87400" y="41772"/>
                </a:lnTo>
                <a:lnTo>
                  <a:pt x="87194" y="42644"/>
                </a:lnTo>
                <a:lnTo>
                  <a:pt x="86955" y="43422"/>
                </a:lnTo>
                <a:lnTo>
                  <a:pt x="86627" y="44188"/>
                </a:lnTo>
                <a:lnTo>
                  <a:pt x="85822" y="44855"/>
                </a:lnTo>
                <a:lnTo>
                  <a:pt x="85405" y="45727"/>
                </a:lnTo>
                <a:lnTo>
                  <a:pt x="85766" y="46805"/>
                </a:lnTo>
                <a:lnTo>
                  <a:pt x="93038" y="43488"/>
                </a:lnTo>
                <a:lnTo>
                  <a:pt x="93961" y="42977"/>
                </a:lnTo>
                <a:lnTo>
                  <a:pt x="94138" y="41211"/>
                </a:lnTo>
                <a:lnTo>
                  <a:pt x="98127" y="39244"/>
                </a:lnTo>
                <a:lnTo>
                  <a:pt x="99900" y="36988"/>
                </a:lnTo>
                <a:lnTo>
                  <a:pt x="100300" y="36500"/>
                </a:lnTo>
                <a:lnTo>
                  <a:pt x="100877" y="36316"/>
                </a:lnTo>
                <a:lnTo>
                  <a:pt x="101822" y="34811"/>
                </a:lnTo>
                <a:lnTo>
                  <a:pt x="102238" y="34227"/>
                </a:lnTo>
                <a:lnTo>
                  <a:pt x="102761" y="33850"/>
                </a:lnTo>
                <a:lnTo>
                  <a:pt x="103122" y="33250"/>
                </a:lnTo>
                <a:lnTo>
                  <a:pt x="103861" y="33061"/>
                </a:lnTo>
                <a:lnTo>
                  <a:pt x="110050" y="33244"/>
                </a:lnTo>
                <a:lnTo>
                  <a:pt x="110522" y="32477"/>
                </a:lnTo>
                <a:lnTo>
                  <a:pt x="110694" y="32411"/>
                </a:lnTo>
                <a:lnTo>
                  <a:pt x="110888" y="32166"/>
                </a:lnTo>
                <a:lnTo>
                  <a:pt x="111155" y="32138"/>
                </a:lnTo>
                <a:lnTo>
                  <a:pt x="111538" y="32294"/>
                </a:lnTo>
                <a:lnTo>
                  <a:pt x="111783" y="32005"/>
                </a:lnTo>
                <a:lnTo>
                  <a:pt x="111900" y="31477"/>
                </a:lnTo>
                <a:lnTo>
                  <a:pt x="112577" y="30227"/>
                </a:lnTo>
                <a:lnTo>
                  <a:pt x="112844" y="30072"/>
                </a:lnTo>
                <a:lnTo>
                  <a:pt x="113388" y="28938"/>
                </a:lnTo>
                <a:lnTo>
                  <a:pt x="113572" y="28138"/>
                </a:lnTo>
                <a:lnTo>
                  <a:pt x="113638" y="27333"/>
                </a:lnTo>
                <a:lnTo>
                  <a:pt x="114177" y="26844"/>
                </a:lnTo>
                <a:lnTo>
                  <a:pt x="114155" y="26238"/>
                </a:lnTo>
                <a:lnTo>
                  <a:pt x="114522" y="25433"/>
                </a:lnTo>
                <a:lnTo>
                  <a:pt x="115283" y="24000"/>
                </a:lnTo>
                <a:lnTo>
                  <a:pt x="115438" y="23427"/>
                </a:lnTo>
                <a:lnTo>
                  <a:pt x="115800" y="22833"/>
                </a:lnTo>
                <a:lnTo>
                  <a:pt x="115927" y="22766"/>
                </a:lnTo>
                <a:lnTo>
                  <a:pt x="116177" y="23066"/>
                </a:lnTo>
                <a:lnTo>
                  <a:pt x="116477" y="23544"/>
                </a:lnTo>
                <a:lnTo>
                  <a:pt x="116922" y="23338"/>
                </a:lnTo>
                <a:lnTo>
                  <a:pt x="117500" y="23594"/>
                </a:lnTo>
                <a:lnTo>
                  <a:pt x="117688" y="23311"/>
                </a:lnTo>
                <a:lnTo>
                  <a:pt x="118511" y="24661"/>
                </a:lnTo>
                <a:lnTo>
                  <a:pt x="118538" y="25822"/>
                </a:lnTo>
                <a:lnTo>
                  <a:pt x="118083" y="30355"/>
                </a:lnTo>
                <a:lnTo>
                  <a:pt x="117977" y="30877"/>
                </a:lnTo>
                <a:lnTo>
                  <a:pt x="118161" y="30955"/>
                </a:lnTo>
                <a:lnTo>
                  <a:pt x="118300" y="31372"/>
                </a:lnTo>
                <a:lnTo>
                  <a:pt x="118477" y="31761"/>
                </a:lnTo>
                <a:lnTo>
                  <a:pt x="118466" y="32355"/>
                </a:lnTo>
                <a:lnTo>
                  <a:pt x="118416" y="32716"/>
                </a:lnTo>
                <a:lnTo>
                  <a:pt x="118466" y="33050"/>
                </a:lnTo>
                <a:lnTo>
                  <a:pt x="118361" y="33361"/>
                </a:lnTo>
                <a:lnTo>
                  <a:pt x="118455" y="33594"/>
                </a:lnTo>
                <a:lnTo>
                  <a:pt x="118477" y="33616"/>
                </a:lnTo>
                <a:lnTo>
                  <a:pt x="118466" y="33605"/>
                </a:lnTo>
                <a:lnTo>
                  <a:pt x="119261" y="34388"/>
                </a:lnTo>
                <a:lnTo>
                  <a:pt x="119122" y="35188"/>
                </a:lnTo>
                <a:lnTo>
                  <a:pt x="119422" y="35733"/>
                </a:lnTo>
                <a:lnTo>
                  <a:pt x="119594" y="35238"/>
                </a:lnTo>
                <a:lnTo>
                  <a:pt x="120000" y="35644"/>
                </a:lnTo>
                <a:lnTo>
                  <a:pt x="119716" y="36244"/>
                </a:lnTo>
                <a:lnTo>
                  <a:pt x="119344" y="36338"/>
                </a:lnTo>
                <a:lnTo>
                  <a:pt x="119194" y="35905"/>
                </a:lnTo>
                <a:lnTo>
                  <a:pt x="118683" y="36411"/>
                </a:lnTo>
                <a:lnTo>
                  <a:pt x="118361" y="36355"/>
                </a:lnTo>
                <a:lnTo>
                  <a:pt x="117983" y="36794"/>
                </a:lnTo>
                <a:lnTo>
                  <a:pt x="117750" y="37000"/>
                </a:lnTo>
                <a:lnTo>
                  <a:pt x="117427" y="36772"/>
                </a:lnTo>
                <a:lnTo>
                  <a:pt x="117083" y="37572"/>
                </a:lnTo>
                <a:lnTo>
                  <a:pt x="116788" y="37572"/>
                </a:lnTo>
                <a:lnTo>
                  <a:pt x="116666" y="36772"/>
                </a:lnTo>
                <a:lnTo>
                  <a:pt x="116194" y="36772"/>
                </a:lnTo>
                <a:lnTo>
                  <a:pt x="115833" y="37444"/>
                </a:lnTo>
                <a:lnTo>
                  <a:pt x="115433" y="37544"/>
                </a:lnTo>
                <a:lnTo>
                  <a:pt x="115322" y="36977"/>
                </a:lnTo>
                <a:lnTo>
                  <a:pt x="115444" y="36283"/>
                </a:lnTo>
                <a:lnTo>
                  <a:pt x="114900" y="37444"/>
                </a:lnTo>
                <a:lnTo>
                  <a:pt x="114500" y="38555"/>
                </a:lnTo>
                <a:lnTo>
                  <a:pt x="114261" y="38838"/>
                </a:lnTo>
                <a:lnTo>
                  <a:pt x="114138" y="38500"/>
                </a:lnTo>
                <a:lnTo>
                  <a:pt x="113888" y="39305"/>
                </a:lnTo>
                <a:lnTo>
                  <a:pt x="113644" y="39305"/>
                </a:lnTo>
                <a:lnTo>
                  <a:pt x="113583" y="38555"/>
                </a:lnTo>
                <a:lnTo>
                  <a:pt x="113355" y="39277"/>
                </a:lnTo>
                <a:lnTo>
                  <a:pt x="113155" y="39722"/>
                </a:lnTo>
                <a:lnTo>
                  <a:pt x="112866" y="39566"/>
                </a:lnTo>
                <a:lnTo>
                  <a:pt x="112833" y="39100"/>
                </a:lnTo>
                <a:lnTo>
                  <a:pt x="112594" y="39744"/>
                </a:lnTo>
                <a:lnTo>
                  <a:pt x="112361" y="39744"/>
                </a:lnTo>
                <a:lnTo>
                  <a:pt x="112105" y="40705"/>
                </a:lnTo>
                <a:lnTo>
                  <a:pt x="111322" y="41744"/>
                </a:lnTo>
                <a:lnTo>
                  <a:pt x="111050" y="43011"/>
                </a:lnTo>
                <a:lnTo>
                  <a:pt x="110794" y="43555"/>
                </a:lnTo>
                <a:lnTo>
                  <a:pt x="110700" y="44072"/>
                </a:lnTo>
                <a:lnTo>
                  <a:pt x="110488" y="44361"/>
                </a:lnTo>
                <a:lnTo>
                  <a:pt x="110438" y="44800"/>
                </a:lnTo>
                <a:lnTo>
                  <a:pt x="110716" y="44800"/>
                </a:lnTo>
                <a:lnTo>
                  <a:pt x="110744" y="45344"/>
                </a:lnTo>
                <a:lnTo>
                  <a:pt x="110000" y="46483"/>
                </a:lnTo>
                <a:lnTo>
                  <a:pt x="110000" y="46816"/>
                </a:lnTo>
                <a:lnTo>
                  <a:pt x="110527" y="47338"/>
                </a:lnTo>
                <a:lnTo>
                  <a:pt x="110761" y="48500"/>
                </a:lnTo>
                <a:lnTo>
                  <a:pt x="110822" y="49100"/>
                </a:lnTo>
                <a:lnTo>
                  <a:pt x="111433" y="49072"/>
                </a:lnTo>
                <a:lnTo>
                  <a:pt x="111600" y="48272"/>
                </a:lnTo>
                <a:lnTo>
                  <a:pt x="111555" y="47644"/>
                </a:lnTo>
                <a:lnTo>
                  <a:pt x="111755" y="47544"/>
                </a:lnTo>
                <a:lnTo>
                  <a:pt x="111955" y="48761"/>
                </a:lnTo>
                <a:lnTo>
                  <a:pt x="111694" y="49516"/>
                </a:lnTo>
                <a:lnTo>
                  <a:pt x="110700" y="50344"/>
                </a:lnTo>
                <a:lnTo>
                  <a:pt x="110438" y="50183"/>
                </a:lnTo>
                <a:lnTo>
                  <a:pt x="110455" y="49688"/>
                </a:lnTo>
                <a:lnTo>
                  <a:pt x="110255" y="49022"/>
                </a:lnTo>
                <a:lnTo>
                  <a:pt x="109861" y="50261"/>
                </a:lnTo>
                <a:lnTo>
                  <a:pt x="109477" y="50938"/>
                </a:lnTo>
                <a:lnTo>
                  <a:pt x="109200" y="50861"/>
                </a:lnTo>
                <a:lnTo>
                  <a:pt x="109244" y="50366"/>
                </a:lnTo>
                <a:lnTo>
                  <a:pt x="109244" y="49666"/>
                </a:lnTo>
                <a:lnTo>
                  <a:pt x="108822" y="48894"/>
                </a:lnTo>
                <a:lnTo>
                  <a:pt x="108822" y="49722"/>
                </a:lnTo>
                <a:lnTo>
                  <a:pt x="108761" y="50677"/>
                </a:lnTo>
                <a:lnTo>
                  <a:pt x="108927" y="51022"/>
                </a:lnTo>
                <a:lnTo>
                  <a:pt x="108683" y="51172"/>
                </a:lnTo>
                <a:lnTo>
                  <a:pt x="107811" y="51272"/>
                </a:lnTo>
                <a:lnTo>
                  <a:pt x="107283" y="51483"/>
                </a:lnTo>
                <a:lnTo>
                  <a:pt x="106883" y="51305"/>
                </a:lnTo>
                <a:lnTo>
                  <a:pt x="106044" y="51411"/>
                </a:lnTo>
                <a:lnTo>
                  <a:pt x="105877" y="51172"/>
                </a:lnTo>
                <a:lnTo>
                  <a:pt x="105633" y="51194"/>
                </a:lnTo>
                <a:lnTo>
                  <a:pt x="104961" y="52000"/>
                </a:lnTo>
                <a:lnTo>
                  <a:pt x="104505" y="52022"/>
                </a:lnTo>
                <a:lnTo>
                  <a:pt x="103844" y="52627"/>
                </a:lnTo>
                <a:lnTo>
                  <a:pt x="103472" y="52827"/>
                </a:lnTo>
                <a:lnTo>
                  <a:pt x="103127" y="53322"/>
                </a:lnTo>
                <a:lnTo>
                  <a:pt x="103116" y="53800"/>
                </a:lnTo>
                <a:lnTo>
                  <a:pt x="102550" y="54344"/>
                </a:lnTo>
                <a:lnTo>
                  <a:pt x="102716" y="54822"/>
                </a:lnTo>
                <a:lnTo>
                  <a:pt x="102983" y="55200"/>
                </a:lnTo>
                <a:lnTo>
                  <a:pt x="103044" y="55638"/>
                </a:lnTo>
                <a:lnTo>
                  <a:pt x="102805" y="56144"/>
                </a:lnTo>
                <a:lnTo>
                  <a:pt x="102822" y="56405"/>
                </a:lnTo>
                <a:lnTo>
                  <a:pt x="102638" y="57077"/>
                </a:lnTo>
                <a:lnTo>
                  <a:pt x="102705" y="57405"/>
                </a:lnTo>
                <a:lnTo>
                  <a:pt x="102538" y="57855"/>
                </a:lnTo>
                <a:lnTo>
                  <a:pt x="102372" y="58611"/>
                </a:lnTo>
                <a:lnTo>
                  <a:pt x="102183" y="58611"/>
                </a:lnTo>
                <a:lnTo>
                  <a:pt x="101983" y="59016"/>
                </a:lnTo>
                <a:lnTo>
                  <a:pt x="101800" y="60094"/>
                </a:lnTo>
                <a:lnTo>
                  <a:pt x="101500" y="60250"/>
                </a:lnTo>
                <a:lnTo>
                  <a:pt x="101338" y="60661"/>
                </a:lnTo>
                <a:lnTo>
                  <a:pt x="101166" y="60650"/>
                </a:lnTo>
                <a:lnTo>
                  <a:pt x="101116" y="61105"/>
                </a:lnTo>
                <a:lnTo>
                  <a:pt x="100783" y="61827"/>
                </a:lnTo>
                <a:lnTo>
                  <a:pt x="100744" y="61633"/>
                </a:lnTo>
                <a:lnTo>
                  <a:pt x="100427" y="62016"/>
                </a:lnTo>
                <a:lnTo>
                  <a:pt x="100661" y="61055"/>
                </a:lnTo>
                <a:lnTo>
                  <a:pt x="100483" y="60733"/>
                </a:lnTo>
                <a:lnTo>
                  <a:pt x="100177" y="60861"/>
                </a:lnTo>
                <a:lnTo>
                  <a:pt x="99688" y="60033"/>
                </a:lnTo>
                <a:lnTo>
                  <a:pt x="99516" y="59505"/>
                </a:lnTo>
                <a:lnTo>
                  <a:pt x="99633" y="58972"/>
                </a:lnTo>
                <a:lnTo>
                  <a:pt x="100322" y="57716"/>
                </a:lnTo>
                <a:lnTo>
                  <a:pt x="99866" y="58116"/>
                </a:lnTo>
                <a:lnTo>
                  <a:pt x="99488" y="58705"/>
                </a:lnTo>
                <a:lnTo>
                  <a:pt x="99283" y="59377"/>
                </a:lnTo>
                <a:lnTo>
                  <a:pt x="99333" y="60105"/>
                </a:lnTo>
                <a:lnTo>
                  <a:pt x="99527" y="60455"/>
                </a:lnTo>
                <a:lnTo>
                  <a:pt x="99583" y="61433"/>
                </a:lnTo>
                <a:lnTo>
                  <a:pt x="99788" y="61811"/>
                </a:lnTo>
                <a:lnTo>
                  <a:pt x="100061" y="63011"/>
                </a:lnTo>
                <a:lnTo>
                  <a:pt x="100044" y="63916"/>
                </a:lnTo>
                <a:lnTo>
                  <a:pt x="99694" y="65266"/>
                </a:lnTo>
                <a:lnTo>
                  <a:pt x="99222" y="65727"/>
                </a:lnTo>
                <a:lnTo>
                  <a:pt x="98883" y="67183"/>
                </a:lnTo>
                <a:lnTo>
                  <a:pt x="98638" y="67883"/>
                </a:lnTo>
                <a:lnTo>
                  <a:pt x="98638" y="68322"/>
                </a:lnTo>
                <a:lnTo>
                  <a:pt x="98516" y="68605"/>
                </a:lnTo>
                <a:lnTo>
                  <a:pt x="98488" y="68322"/>
                </a:lnTo>
                <a:lnTo>
                  <a:pt x="98438" y="68061"/>
                </a:lnTo>
                <a:lnTo>
                  <a:pt x="98016" y="69355"/>
                </a:lnTo>
                <a:lnTo>
                  <a:pt x="97972" y="69694"/>
                </a:lnTo>
                <a:lnTo>
                  <a:pt x="97866" y="69977"/>
                </a:lnTo>
                <a:lnTo>
                  <a:pt x="97816" y="69277"/>
                </a:lnTo>
                <a:lnTo>
                  <a:pt x="97927" y="68494"/>
                </a:lnTo>
                <a:lnTo>
                  <a:pt x="98166" y="67800"/>
                </a:lnTo>
                <a:lnTo>
                  <a:pt x="98105" y="67344"/>
                </a:lnTo>
                <a:lnTo>
                  <a:pt x="98366" y="66777"/>
                </a:lnTo>
                <a:lnTo>
                  <a:pt x="98294" y="66605"/>
                </a:lnTo>
                <a:lnTo>
                  <a:pt x="98666" y="66266"/>
                </a:lnTo>
                <a:lnTo>
                  <a:pt x="98161" y="66283"/>
                </a:lnTo>
                <a:lnTo>
                  <a:pt x="98016" y="65772"/>
                </a:lnTo>
                <a:lnTo>
                  <a:pt x="98144" y="65433"/>
                </a:lnTo>
                <a:lnTo>
                  <a:pt x="98127" y="65277"/>
                </a:lnTo>
                <a:lnTo>
                  <a:pt x="97938" y="65311"/>
                </a:lnTo>
                <a:lnTo>
                  <a:pt x="97883" y="65011"/>
                </a:lnTo>
                <a:lnTo>
                  <a:pt x="97750" y="65294"/>
                </a:lnTo>
                <a:lnTo>
                  <a:pt x="97400" y="64550"/>
                </a:lnTo>
                <a:lnTo>
                  <a:pt x="97394" y="63872"/>
                </a:lnTo>
                <a:lnTo>
                  <a:pt x="97694" y="63133"/>
                </a:lnTo>
                <a:lnTo>
                  <a:pt x="97788" y="62105"/>
                </a:lnTo>
                <a:lnTo>
                  <a:pt x="97455" y="61161"/>
                </a:lnTo>
                <a:lnTo>
                  <a:pt x="97694" y="60394"/>
                </a:lnTo>
                <a:lnTo>
                  <a:pt x="98044" y="60033"/>
                </a:lnTo>
                <a:lnTo>
                  <a:pt x="97938" y="59794"/>
                </a:lnTo>
                <a:lnTo>
                  <a:pt x="98038" y="59122"/>
                </a:lnTo>
                <a:lnTo>
                  <a:pt x="97922" y="58844"/>
                </a:lnTo>
                <a:lnTo>
                  <a:pt x="97938" y="59055"/>
                </a:lnTo>
                <a:lnTo>
                  <a:pt x="97822" y="59733"/>
                </a:lnTo>
                <a:lnTo>
                  <a:pt x="97400" y="60300"/>
                </a:lnTo>
                <a:lnTo>
                  <a:pt x="97127" y="60638"/>
                </a:lnTo>
                <a:lnTo>
                  <a:pt x="96950" y="60605"/>
                </a:lnTo>
                <a:lnTo>
                  <a:pt x="97150" y="61105"/>
                </a:lnTo>
                <a:lnTo>
                  <a:pt x="97072" y="61527"/>
                </a:lnTo>
                <a:lnTo>
                  <a:pt x="97005" y="62572"/>
                </a:lnTo>
                <a:lnTo>
                  <a:pt x="97100" y="62983"/>
                </a:lnTo>
                <a:lnTo>
                  <a:pt x="97038" y="63477"/>
                </a:lnTo>
                <a:lnTo>
                  <a:pt x="97066" y="64177"/>
                </a:lnTo>
                <a:lnTo>
                  <a:pt x="97022" y="65572"/>
                </a:lnTo>
                <a:lnTo>
                  <a:pt x="96900" y="65627"/>
                </a:lnTo>
                <a:lnTo>
                  <a:pt x="96400" y="64616"/>
                </a:lnTo>
                <a:lnTo>
                  <a:pt x="95983" y="64516"/>
                </a:lnTo>
                <a:lnTo>
                  <a:pt x="95722" y="63711"/>
                </a:lnTo>
                <a:lnTo>
                  <a:pt x="95527" y="63683"/>
                </a:lnTo>
                <a:lnTo>
                  <a:pt x="95450" y="63322"/>
                </a:lnTo>
                <a:lnTo>
                  <a:pt x="95633" y="62572"/>
                </a:lnTo>
                <a:lnTo>
                  <a:pt x="95327" y="63266"/>
                </a:lnTo>
                <a:lnTo>
                  <a:pt x="95327" y="63894"/>
                </a:lnTo>
                <a:lnTo>
                  <a:pt x="95633" y="64122"/>
                </a:lnTo>
                <a:lnTo>
                  <a:pt x="95877" y="64794"/>
                </a:lnTo>
                <a:lnTo>
                  <a:pt x="96350" y="65105"/>
                </a:lnTo>
                <a:lnTo>
                  <a:pt x="96822" y="66094"/>
                </a:lnTo>
                <a:lnTo>
                  <a:pt x="97127" y="66405"/>
                </a:lnTo>
                <a:lnTo>
                  <a:pt x="97188" y="67022"/>
                </a:lnTo>
                <a:lnTo>
                  <a:pt x="97066" y="67777"/>
                </a:lnTo>
                <a:lnTo>
                  <a:pt x="96761" y="67727"/>
                </a:lnTo>
                <a:lnTo>
                  <a:pt x="96627" y="67100"/>
                </a:lnTo>
                <a:lnTo>
                  <a:pt x="96427" y="66950"/>
                </a:lnTo>
                <a:lnTo>
                  <a:pt x="96611" y="67833"/>
                </a:lnTo>
                <a:lnTo>
                  <a:pt x="97066" y="68322"/>
                </a:lnTo>
                <a:lnTo>
                  <a:pt x="97188" y="68816"/>
                </a:lnTo>
                <a:lnTo>
                  <a:pt x="97050" y="69022"/>
                </a:lnTo>
                <a:lnTo>
                  <a:pt x="97022" y="69355"/>
                </a:lnTo>
                <a:lnTo>
                  <a:pt x="96583" y="69200"/>
                </a:lnTo>
                <a:lnTo>
                  <a:pt x="97111" y="69977"/>
                </a:lnTo>
                <a:lnTo>
                  <a:pt x="96944" y="70472"/>
                </a:lnTo>
                <a:lnTo>
                  <a:pt x="96683" y="70261"/>
                </a:lnTo>
                <a:lnTo>
                  <a:pt x="96472" y="69616"/>
                </a:lnTo>
                <a:lnTo>
                  <a:pt x="95955" y="69588"/>
                </a:lnTo>
                <a:lnTo>
                  <a:pt x="95600" y="69305"/>
                </a:lnTo>
                <a:lnTo>
                  <a:pt x="95888" y="69905"/>
                </a:lnTo>
                <a:lnTo>
                  <a:pt x="96233" y="70100"/>
                </a:lnTo>
                <a:lnTo>
                  <a:pt x="96488" y="70105"/>
                </a:lnTo>
                <a:lnTo>
                  <a:pt x="96655" y="70988"/>
                </a:lnTo>
                <a:lnTo>
                  <a:pt x="97022" y="71144"/>
                </a:lnTo>
                <a:lnTo>
                  <a:pt x="97311" y="71011"/>
                </a:lnTo>
                <a:lnTo>
                  <a:pt x="97511" y="71311"/>
                </a:lnTo>
                <a:lnTo>
                  <a:pt x="97616" y="71972"/>
                </a:lnTo>
                <a:lnTo>
                  <a:pt x="97455" y="72666"/>
                </a:lnTo>
                <a:lnTo>
                  <a:pt x="97233" y="72483"/>
                </a:lnTo>
                <a:lnTo>
                  <a:pt x="97216" y="72833"/>
                </a:lnTo>
                <a:lnTo>
                  <a:pt x="97394" y="73133"/>
                </a:lnTo>
                <a:lnTo>
                  <a:pt x="97472" y="73916"/>
                </a:lnTo>
                <a:lnTo>
                  <a:pt x="97338" y="74288"/>
                </a:lnTo>
                <a:lnTo>
                  <a:pt x="97066" y="74288"/>
                </a:lnTo>
                <a:lnTo>
                  <a:pt x="96966" y="74488"/>
                </a:lnTo>
                <a:lnTo>
                  <a:pt x="96400" y="74738"/>
                </a:lnTo>
                <a:lnTo>
                  <a:pt x="96183" y="75083"/>
                </a:lnTo>
                <a:lnTo>
                  <a:pt x="95922" y="74922"/>
                </a:lnTo>
                <a:lnTo>
                  <a:pt x="95711" y="74172"/>
                </a:lnTo>
                <a:lnTo>
                  <a:pt x="95566" y="74333"/>
                </a:lnTo>
                <a:lnTo>
                  <a:pt x="95550" y="75405"/>
                </a:lnTo>
                <a:lnTo>
                  <a:pt x="95472" y="75822"/>
                </a:lnTo>
                <a:lnTo>
                  <a:pt x="95900" y="75600"/>
                </a:lnTo>
                <a:lnTo>
                  <a:pt x="96750" y="75383"/>
                </a:lnTo>
                <a:lnTo>
                  <a:pt x="96922" y="75505"/>
                </a:lnTo>
                <a:lnTo>
                  <a:pt x="96977" y="76577"/>
                </a:lnTo>
                <a:lnTo>
                  <a:pt x="97188" y="76733"/>
                </a:lnTo>
                <a:lnTo>
                  <a:pt x="97211" y="76283"/>
                </a:lnTo>
                <a:lnTo>
                  <a:pt x="97433" y="75561"/>
                </a:lnTo>
                <a:lnTo>
                  <a:pt x="97538" y="75505"/>
                </a:lnTo>
                <a:lnTo>
                  <a:pt x="97700" y="76122"/>
                </a:lnTo>
                <a:lnTo>
                  <a:pt x="97600" y="76883"/>
                </a:lnTo>
                <a:lnTo>
                  <a:pt x="97461" y="76900"/>
                </a:lnTo>
                <a:lnTo>
                  <a:pt x="97022" y="77538"/>
                </a:lnTo>
                <a:lnTo>
                  <a:pt x="96866" y="78072"/>
                </a:lnTo>
                <a:lnTo>
                  <a:pt x="96683" y="78316"/>
                </a:lnTo>
                <a:lnTo>
                  <a:pt x="96400" y="78011"/>
                </a:lnTo>
                <a:lnTo>
                  <a:pt x="96105" y="78088"/>
                </a:lnTo>
                <a:lnTo>
                  <a:pt x="95938" y="77316"/>
                </a:lnTo>
                <a:lnTo>
                  <a:pt x="95888" y="77800"/>
                </a:lnTo>
                <a:lnTo>
                  <a:pt x="95600" y="78011"/>
                </a:lnTo>
                <a:lnTo>
                  <a:pt x="95316" y="77777"/>
                </a:lnTo>
                <a:lnTo>
                  <a:pt x="95022" y="77755"/>
                </a:lnTo>
                <a:lnTo>
                  <a:pt x="95255" y="78222"/>
                </a:lnTo>
                <a:lnTo>
                  <a:pt x="95755" y="78372"/>
                </a:lnTo>
                <a:lnTo>
                  <a:pt x="95888" y="78733"/>
                </a:lnTo>
                <a:lnTo>
                  <a:pt x="95677" y="79050"/>
                </a:lnTo>
                <a:lnTo>
                  <a:pt x="95772" y="79305"/>
                </a:lnTo>
                <a:lnTo>
                  <a:pt x="95205" y="79716"/>
                </a:lnTo>
                <a:lnTo>
                  <a:pt x="94827" y="79461"/>
                </a:lnTo>
                <a:lnTo>
                  <a:pt x="95144" y="79977"/>
                </a:lnTo>
                <a:lnTo>
                  <a:pt x="95677" y="80055"/>
                </a:lnTo>
                <a:lnTo>
                  <a:pt x="96061" y="79461"/>
                </a:lnTo>
                <a:lnTo>
                  <a:pt x="96150" y="79716"/>
                </a:lnTo>
                <a:lnTo>
                  <a:pt x="96305" y="79822"/>
                </a:lnTo>
                <a:lnTo>
                  <a:pt x="95911" y="80600"/>
                </a:lnTo>
                <a:lnTo>
                  <a:pt x="95544" y="80627"/>
                </a:lnTo>
                <a:lnTo>
                  <a:pt x="95494" y="80394"/>
                </a:lnTo>
                <a:lnTo>
                  <a:pt x="95238" y="80444"/>
                </a:lnTo>
                <a:lnTo>
                  <a:pt x="95100" y="80627"/>
                </a:lnTo>
                <a:lnTo>
                  <a:pt x="94577" y="80705"/>
                </a:lnTo>
                <a:lnTo>
                  <a:pt x="93588" y="81716"/>
                </a:lnTo>
                <a:lnTo>
                  <a:pt x="92522" y="83194"/>
                </a:lnTo>
                <a:lnTo>
                  <a:pt x="92166" y="84311"/>
                </a:lnTo>
                <a:lnTo>
                  <a:pt x="91983" y="84355"/>
                </a:lnTo>
                <a:lnTo>
                  <a:pt x="91772" y="84122"/>
                </a:lnTo>
                <a:lnTo>
                  <a:pt x="91161" y="84255"/>
                </a:lnTo>
                <a:lnTo>
                  <a:pt x="90750" y="84872"/>
                </a:lnTo>
                <a:lnTo>
                  <a:pt x="89955" y="86661"/>
                </a:lnTo>
                <a:lnTo>
                  <a:pt x="89955" y="87077"/>
                </a:lnTo>
                <a:lnTo>
                  <a:pt x="89616" y="87566"/>
                </a:lnTo>
                <a:lnTo>
                  <a:pt x="89405" y="87544"/>
                </a:lnTo>
                <a:lnTo>
                  <a:pt x="89377" y="88011"/>
                </a:lnTo>
                <a:lnTo>
                  <a:pt x="89005" y="88705"/>
                </a:lnTo>
                <a:lnTo>
                  <a:pt x="88766" y="88527"/>
                </a:lnTo>
                <a:lnTo>
                  <a:pt x="88533" y="88627"/>
                </a:lnTo>
                <a:lnTo>
                  <a:pt x="88433" y="88966"/>
                </a:lnTo>
                <a:lnTo>
                  <a:pt x="87983" y="88888"/>
                </a:lnTo>
                <a:lnTo>
                  <a:pt x="87761" y="89405"/>
                </a:lnTo>
                <a:lnTo>
                  <a:pt x="87116" y="89538"/>
                </a:lnTo>
                <a:lnTo>
                  <a:pt x="87005" y="89927"/>
                </a:lnTo>
                <a:lnTo>
                  <a:pt x="86600" y="89877"/>
                </a:lnTo>
                <a:lnTo>
                  <a:pt x="86522" y="90316"/>
                </a:lnTo>
                <a:lnTo>
                  <a:pt x="86016" y="90316"/>
                </a:lnTo>
                <a:lnTo>
                  <a:pt x="85894" y="90494"/>
                </a:lnTo>
                <a:lnTo>
                  <a:pt x="86044" y="90677"/>
                </a:lnTo>
                <a:lnTo>
                  <a:pt x="86000" y="91272"/>
                </a:lnTo>
                <a:lnTo>
                  <a:pt x="85711" y="91972"/>
                </a:lnTo>
                <a:lnTo>
                  <a:pt x="85527" y="92022"/>
                </a:lnTo>
                <a:lnTo>
                  <a:pt x="85344" y="92466"/>
                </a:lnTo>
                <a:lnTo>
                  <a:pt x="84994" y="92622"/>
                </a:lnTo>
                <a:lnTo>
                  <a:pt x="84627" y="93633"/>
                </a:lnTo>
                <a:lnTo>
                  <a:pt x="84322" y="94666"/>
                </a:lnTo>
                <a:lnTo>
                  <a:pt x="84322" y="95883"/>
                </a:lnTo>
                <a:lnTo>
                  <a:pt x="84216" y="98116"/>
                </a:lnTo>
                <a:lnTo>
                  <a:pt x="84277" y="99122"/>
                </a:lnTo>
                <a:lnTo>
                  <a:pt x="84155" y="100677"/>
                </a:lnTo>
                <a:lnTo>
                  <a:pt x="84383" y="101661"/>
                </a:lnTo>
                <a:lnTo>
                  <a:pt x="84477" y="103216"/>
                </a:lnTo>
                <a:lnTo>
                  <a:pt x="84655" y="103861"/>
                </a:lnTo>
                <a:lnTo>
                  <a:pt x="84872" y="105594"/>
                </a:lnTo>
                <a:lnTo>
                  <a:pt x="85150" y="106216"/>
                </a:lnTo>
                <a:lnTo>
                  <a:pt x="85300" y="106866"/>
                </a:lnTo>
                <a:lnTo>
                  <a:pt x="85116" y="107694"/>
                </a:lnTo>
                <a:lnTo>
                  <a:pt x="85055" y="108783"/>
                </a:lnTo>
                <a:lnTo>
                  <a:pt x="85205" y="109144"/>
                </a:lnTo>
                <a:lnTo>
                  <a:pt x="85433" y="111450"/>
                </a:lnTo>
                <a:lnTo>
                  <a:pt x="85866" y="111916"/>
                </a:lnTo>
                <a:lnTo>
                  <a:pt x="86000" y="112977"/>
                </a:lnTo>
                <a:lnTo>
                  <a:pt x="85755" y="113400"/>
                </a:lnTo>
                <a:lnTo>
                  <a:pt x="85866" y="113655"/>
                </a:lnTo>
                <a:lnTo>
                  <a:pt x="85788" y="114927"/>
                </a:lnTo>
                <a:lnTo>
                  <a:pt x="85677" y="115261"/>
                </a:lnTo>
                <a:lnTo>
                  <a:pt x="85727" y="115883"/>
                </a:lnTo>
                <a:lnTo>
                  <a:pt x="85361" y="117150"/>
                </a:lnTo>
                <a:lnTo>
                  <a:pt x="85161" y="118005"/>
                </a:lnTo>
                <a:lnTo>
                  <a:pt x="84905" y="118655"/>
                </a:lnTo>
                <a:lnTo>
                  <a:pt x="84844" y="119561"/>
                </a:lnTo>
                <a:lnTo>
                  <a:pt x="84488" y="119766"/>
                </a:lnTo>
                <a:lnTo>
                  <a:pt x="84094" y="120000"/>
                </a:lnTo>
                <a:lnTo>
                  <a:pt x="83694" y="119822"/>
                </a:lnTo>
                <a:lnTo>
                  <a:pt x="83500" y="119377"/>
                </a:lnTo>
                <a:lnTo>
                  <a:pt x="83055" y="119172"/>
                </a:lnTo>
                <a:lnTo>
                  <a:pt x="83300" y="118994"/>
                </a:lnTo>
                <a:lnTo>
                  <a:pt x="82788" y="118288"/>
                </a:lnTo>
                <a:lnTo>
                  <a:pt x="82844" y="117677"/>
                </a:lnTo>
                <a:lnTo>
                  <a:pt x="82688" y="117200"/>
                </a:lnTo>
                <a:lnTo>
                  <a:pt x="82327" y="117166"/>
                </a:lnTo>
                <a:lnTo>
                  <a:pt x="82172" y="116922"/>
                </a:lnTo>
                <a:lnTo>
                  <a:pt x="82188" y="115972"/>
                </a:lnTo>
                <a:lnTo>
                  <a:pt x="82127" y="115250"/>
                </a:lnTo>
                <a:lnTo>
                  <a:pt x="81611" y="114566"/>
                </a:lnTo>
                <a:lnTo>
                  <a:pt x="81572" y="114138"/>
                </a:lnTo>
                <a:lnTo>
                  <a:pt x="81738" y="113800"/>
                </a:lnTo>
                <a:lnTo>
                  <a:pt x="81816" y="113205"/>
                </a:lnTo>
                <a:lnTo>
                  <a:pt x="82127" y="112683"/>
                </a:lnTo>
                <a:lnTo>
                  <a:pt x="81733" y="112872"/>
                </a:lnTo>
                <a:lnTo>
                  <a:pt x="81561" y="112661"/>
                </a:lnTo>
                <a:lnTo>
                  <a:pt x="81561" y="112961"/>
                </a:lnTo>
                <a:lnTo>
                  <a:pt x="81427" y="113288"/>
                </a:lnTo>
                <a:lnTo>
                  <a:pt x="81316" y="112622"/>
                </a:lnTo>
                <a:lnTo>
                  <a:pt x="81150" y="112700"/>
                </a:lnTo>
                <a:lnTo>
                  <a:pt x="81066" y="112344"/>
                </a:lnTo>
                <a:lnTo>
                  <a:pt x="80805" y="111833"/>
                </a:lnTo>
                <a:lnTo>
                  <a:pt x="80777" y="111138"/>
                </a:lnTo>
                <a:lnTo>
                  <a:pt x="80650" y="110700"/>
                </a:lnTo>
                <a:lnTo>
                  <a:pt x="81172" y="109438"/>
                </a:lnTo>
                <a:lnTo>
                  <a:pt x="81155" y="108777"/>
                </a:lnTo>
                <a:lnTo>
                  <a:pt x="80855" y="108555"/>
                </a:lnTo>
                <a:lnTo>
                  <a:pt x="80694" y="108777"/>
                </a:lnTo>
                <a:lnTo>
                  <a:pt x="80772" y="109072"/>
                </a:lnTo>
                <a:lnTo>
                  <a:pt x="80522" y="109655"/>
                </a:lnTo>
                <a:lnTo>
                  <a:pt x="80411" y="109844"/>
                </a:lnTo>
                <a:lnTo>
                  <a:pt x="80155" y="109111"/>
                </a:lnTo>
                <a:lnTo>
                  <a:pt x="80172" y="108577"/>
                </a:lnTo>
                <a:lnTo>
                  <a:pt x="80588" y="107266"/>
                </a:lnTo>
                <a:lnTo>
                  <a:pt x="80866" y="105588"/>
                </a:lnTo>
                <a:lnTo>
                  <a:pt x="80911" y="104755"/>
                </a:lnTo>
                <a:lnTo>
                  <a:pt x="80633" y="103861"/>
                </a:lnTo>
                <a:lnTo>
                  <a:pt x="80316" y="103772"/>
                </a:lnTo>
                <a:lnTo>
                  <a:pt x="80127" y="103250"/>
                </a:lnTo>
                <a:lnTo>
                  <a:pt x="80138" y="102994"/>
                </a:lnTo>
                <a:lnTo>
                  <a:pt x="79955" y="102994"/>
                </a:lnTo>
                <a:lnTo>
                  <a:pt x="79650" y="102611"/>
                </a:lnTo>
                <a:lnTo>
                  <a:pt x="79600" y="101872"/>
                </a:lnTo>
                <a:lnTo>
                  <a:pt x="79450" y="101794"/>
                </a:lnTo>
                <a:lnTo>
                  <a:pt x="79233" y="101416"/>
                </a:lnTo>
                <a:lnTo>
                  <a:pt x="79016" y="100172"/>
                </a:lnTo>
                <a:lnTo>
                  <a:pt x="78533" y="99883"/>
                </a:lnTo>
                <a:lnTo>
                  <a:pt x="78255" y="99627"/>
                </a:lnTo>
                <a:lnTo>
                  <a:pt x="77838" y="99738"/>
                </a:lnTo>
                <a:lnTo>
                  <a:pt x="77555" y="100116"/>
                </a:lnTo>
                <a:lnTo>
                  <a:pt x="77555" y="100283"/>
                </a:lnTo>
                <a:lnTo>
                  <a:pt x="77483" y="100400"/>
                </a:lnTo>
                <a:lnTo>
                  <a:pt x="77311" y="100272"/>
                </a:lnTo>
                <a:lnTo>
                  <a:pt x="76766" y="101194"/>
                </a:lnTo>
                <a:lnTo>
                  <a:pt x="76377" y="101272"/>
                </a:lnTo>
                <a:lnTo>
                  <a:pt x="75766" y="101433"/>
                </a:lnTo>
                <a:lnTo>
                  <a:pt x="75666" y="101166"/>
                </a:lnTo>
                <a:lnTo>
                  <a:pt x="75722" y="100894"/>
                </a:lnTo>
                <a:lnTo>
                  <a:pt x="75783" y="101127"/>
                </a:lnTo>
                <a:lnTo>
                  <a:pt x="75883" y="101066"/>
                </a:lnTo>
                <a:lnTo>
                  <a:pt x="75772" y="100727"/>
                </a:lnTo>
                <a:lnTo>
                  <a:pt x="75566" y="100222"/>
                </a:lnTo>
                <a:lnTo>
                  <a:pt x="75050" y="99605"/>
                </a:lnTo>
                <a:lnTo>
                  <a:pt x="75116" y="99566"/>
                </a:lnTo>
                <a:lnTo>
                  <a:pt x="75388" y="99794"/>
                </a:lnTo>
                <a:lnTo>
                  <a:pt x="75466" y="99561"/>
                </a:lnTo>
                <a:lnTo>
                  <a:pt x="75066" y="99077"/>
                </a:lnTo>
                <a:lnTo>
                  <a:pt x="74988" y="98700"/>
                </a:lnTo>
                <a:lnTo>
                  <a:pt x="74805" y="98661"/>
                </a:lnTo>
                <a:lnTo>
                  <a:pt x="74750" y="98983"/>
                </a:lnTo>
                <a:lnTo>
                  <a:pt x="74955" y="99466"/>
                </a:lnTo>
                <a:lnTo>
                  <a:pt x="74633" y="99155"/>
                </a:lnTo>
                <a:lnTo>
                  <a:pt x="74305" y="98661"/>
                </a:lnTo>
                <a:lnTo>
                  <a:pt x="73761" y="98661"/>
                </a:lnTo>
                <a:lnTo>
                  <a:pt x="73211" y="98533"/>
                </a:lnTo>
                <a:lnTo>
                  <a:pt x="73288" y="98344"/>
                </a:lnTo>
                <a:lnTo>
                  <a:pt x="73783" y="98400"/>
                </a:lnTo>
                <a:lnTo>
                  <a:pt x="74038" y="98266"/>
                </a:lnTo>
                <a:lnTo>
                  <a:pt x="73944" y="98055"/>
                </a:lnTo>
                <a:lnTo>
                  <a:pt x="73483" y="98000"/>
                </a:lnTo>
                <a:lnTo>
                  <a:pt x="73011" y="98555"/>
                </a:lnTo>
                <a:lnTo>
                  <a:pt x="72822" y="98383"/>
                </a:lnTo>
                <a:lnTo>
                  <a:pt x="72188" y="98533"/>
                </a:lnTo>
                <a:lnTo>
                  <a:pt x="71944" y="98233"/>
                </a:lnTo>
                <a:lnTo>
                  <a:pt x="71638" y="98450"/>
                </a:lnTo>
                <a:lnTo>
                  <a:pt x="71038" y="98394"/>
                </a:lnTo>
                <a:lnTo>
                  <a:pt x="70705" y="98627"/>
                </a:lnTo>
                <a:lnTo>
                  <a:pt x="70294" y="98038"/>
                </a:lnTo>
                <a:lnTo>
                  <a:pt x="70277" y="97622"/>
                </a:lnTo>
                <a:lnTo>
                  <a:pt x="70338" y="97155"/>
                </a:lnTo>
                <a:lnTo>
                  <a:pt x="70077" y="97077"/>
                </a:lnTo>
                <a:lnTo>
                  <a:pt x="69900" y="97694"/>
                </a:lnTo>
                <a:lnTo>
                  <a:pt x="69700" y="98266"/>
                </a:lnTo>
                <a:lnTo>
                  <a:pt x="69394" y="98161"/>
                </a:lnTo>
                <a:lnTo>
                  <a:pt x="69133" y="98322"/>
                </a:lnTo>
                <a:lnTo>
                  <a:pt x="68661" y="98183"/>
                </a:lnTo>
                <a:lnTo>
                  <a:pt x="67405" y="98577"/>
                </a:lnTo>
                <a:lnTo>
                  <a:pt x="67061" y="99100"/>
                </a:lnTo>
                <a:lnTo>
                  <a:pt x="66355" y="99588"/>
                </a:lnTo>
                <a:lnTo>
                  <a:pt x="65972" y="100261"/>
                </a:lnTo>
                <a:lnTo>
                  <a:pt x="65972" y="100755"/>
                </a:lnTo>
                <a:lnTo>
                  <a:pt x="66250" y="100572"/>
                </a:lnTo>
                <a:lnTo>
                  <a:pt x="66494" y="100161"/>
                </a:lnTo>
                <a:lnTo>
                  <a:pt x="66627" y="100205"/>
                </a:lnTo>
                <a:lnTo>
                  <a:pt x="66783" y="100544"/>
                </a:lnTo>
                <a:lnTo>
                  <a:pt x="67150" y="100805"/>
                </a:lnTo>
                <a:lnTo>
                  <a:pt x="67011" y="101066"/>
                </a:lnTo>
                <a:lnTo>
                  <a:pt x="66338" y="101505"/>
                </a:lnTo>
                <a:lnTo>
                  <a:pt x="66355" y="102122"/>
                </a:lnTo>
                <a:lnTo>
                  <a:pt x="66483" y="102638"/>
                </a:lnTo>
                <a:lnTo>
                  <a:pt x="67150" y="103033"/>
                </a:lnTo>
                <a:lnTo>
                  <a:pt x="67655" y="103677"/>
                </a:lnTo>
                <a:lnTo>
                  <a:pt x="67622" y="103911"/>
                </a:lnTo>
                <a:lnTo>
                  <a:pt x="67300" y="104072"/>
                </a:lnTo>
                <a:lnTo>
                  <a:pt x="67166" y="104511"/>
                </a:lnTo>
                <a:lnTo>
                  <a:pt x="67150" y="103811"/>
                </a:lnTo>
                <a:lnTo>
                  <a:pt x="66933" y="103583"/>
                </a:lnTo>
                <a:lnTo>
                  <a:pt x="66688" y="103627"/>
                </a:lnTo>
                <a:lnTo>
                  <a:pt x="66483" y="103138"/>
                </a:lnTo>
                <a:lnTo>
                  <a:pt x="66172" y="102927"/>
                </a:lnTo>
                <a:lnTo>
                  <a:pt x="65866" y="102150"/>
                </a:lnTo>
                <a:lnTo>
                  <a:pt x="65483" y="102205"/>
                </a:lnTo>
                <a:lnTo>
                  <a:pt x="65672" y="102800"/>
                </a:lnTo>
                <a:lnTo>
                  <a:pt x="65655" y="103677"/>
                </a:lnTo>
                <a:lnTo>
                  <a:pt x="65333" y="103994"/>
                </a:lnTo>
                <a:lnTo>
                  <a:pt x="65166" y="103538"/>
                </a:lnTo>
                <a:lnTo>
                  <a:pt x="64816" y="103111"/>
                </a:lnTo>
                <a:lnTo>
                  <a:pt x="64505" y="103494"/>
                </a:lnTo>
                <a:lnTo>
                  <a:pt x="64288" y="103911"/>
                </a:lnTo>
                <a:lnTo>
                  <a:pt x="63761" y="103638"/>
                </a:lnTo>
                <a:lnTo>
                  <a:pt x="63472" y="103344"/>
                </a:lnTo>
                <a:lnTo>
                  <a:pt x="63122" y="103444"/>
                </a:lnTo>
                <a:lnTo>
                  <a:pt x="62900" y="103272"/>
                </a:lnTo>
                <a:lnTo>
                  <a:pt x="63066" y="102911"/>
                </a:lnTo>
                <a:lnTo>
                  <a:pt x="63350" y="102538"/>
                </a:lnTo>
                <a:lnTo>
                  <a:pt x="63200" y="102144"/>
                </a:lnTo>
                <a:lnTo>
                  <a:pt x="62772" y="102227"/>
                </a:lnTo>
                <a:lnTo>
                  <a:pt x="62644" y="101950"/>
                </a:lnTo>
                <a:lnTo>
                  <a:pt x="62644" y="101416"/>
                </a:lnTo>
                <a:lnTo>
                  <a:pt x="62505" y="101155"/>
                </a:lnTo>
                <a:lnTo>
                  <a:pt x="62216" y="101338"/>
                </a:lnTo>
                <a:lnTo>
                  <a:pt x="61983" y="101211"/>
                </a:lnTo>
                <a:lnTo>
                  <a:pt x="62150" y="100794"/>
                </a:lnTo>
                <a:lnTo>
                  <a:pt x="61916" y="100622"/>
                </a:lnTo>
                <a:lnTo>
                  <a:pt x="61488" y="100894"/>
                </a:lnTo>
                <a:lnTo>
                  <a:pt x="61461" y="101261"/>
                </a:lnTo>
                <a:lnTo>
                  <a:pt x="61527" y="101700"/>
                </a:lnTo>
                <a:lnTo>
                  <a:pt x="61150" y="101794"/>
                </a:lnTo>
                <a:lnTo>
                  <a:pt x="59927" y="101583"/>
                </a:lnTo>
                <a:lnTo>
                  <a:pt x="59761" y="101244"/>
                </a:lnTo>
                <a:lnTo>
                  <a:pt x="58766" y="100833"/>
                </a:lnTo>
                <a:lnTo>
                  <a:pt x="58222" y="100833"/>
                </a:lnTo>
                <a:lnTo>
                  <a:pt x="57500" y="101088"/>
                </a:lnTo>
                <a:lnTo>
                  <a:pt x="57211" y="101427"/>
                </a:lnTo>
                <a:lnTo>
                  <a:pt x="56905" y="101483"/>
                </a:lnTo>
                <a:lnTo>
                  <a:pt x="56555" y="102333"/>
                </a:lnTo>
                <a:lnTo>
                  <a:pt x="56083" y="102438"/>
                </a:lnTo>
                <a:lnTo>
                  <a:pt x="56161" y="101794"/>
                </a:lnTo>
                <a:lnTo>
                  <a:pt x="56050" y="101244"/>
                </a:lnTo>
                <a:lnTo>
                  <a:pt x="56294" y="100677"/>
                </a:lnTo>
                <a:lnTo>
                  <a:pt x="56144" y="99927"/>
                </a:lnTo>
                <a:lnTo>
                  <a:pt x="56111" y="100361"/>
                </a:lnTo>
                <a:lnTo>
                  <a:pt x="55700" y="100961"/>
                </a:lnTo>
                <a:lnTo>
                  <a:pt x="55488" y="100961"/>
                </a:lnTo>
                <a:lnTo>
                  <a:pt x="55261" y="100444"/>
                </a:lnTo>
                <a:lnTo>
                  <a:pt x="55505" y="101505"/>
                </a:lnTo>
                <a:lnTo>
                  <a:pt x="55488" y="102227"/>
                </a:lnTo>
                <a:lnTo>
                  <a:pt x="55577" y="102955"/>
                </a:lnTo>
                <a:lnTo>
                  <a:pt x="55305" y="103344"/>
                </a:lnTo>
                <a:lnTo>
                  <a:pt x="55027" y="103344"/>
                </a:lnTo>
                <a:lnTo>
                  <a:pt x="54361" y="104383"/>
                </a:lnTo>
                <a:lnTo>
                  <a:pt x="53455" y="105133"/>
                </a:lnTo>
                <a:lnTo>
                  <a:pt x="53183" y="105105"/>
                </a:lnTo>
                <a:lnTo>
                  <a:pt x="52788" y="105677"/>
                </a:lnTo>
                <a:lnTo>
                  <a:pt x="52494" y="105727"/>
                </a:lnTo>
                <a:lnTo>
                  <a:pt x="52861" y="105183"/>
                </a:lnTo>
                <a:lnTo>
                  <a:pt x="52544" y="104794"/>
                </a:lnTo>
                <a:lnTo>
                  <a:pt x="52344" y="104977"/>
                </a:lnTo>
                <a:lnTo>
                  <a:pt x="52188" y="104794"/>
                </a:lnTo>
                <a:lnTo>
                  <a:pt x="51794" y="105183"/>
                </a:lnTo>
                <a:lnTo>
                  <a:pt x="52022" y="105544"/>
                </a:lnTo>
                <a:lnTo>
                  <a:pt x="51577" y="105833"/>
                </a:lnTo>
                <a:lnTo>
                  <a:pt x="51350" y="105522"/>
                </a:lnTo>
                <a:lnTo>
                  <a:pt x="51377" y="106427"/>
                </a:lnTo>
                <a:lnTo>
                  <a:pt x="51000" y="106738"/>
                </a:lnTo>
                <a:lnTo>
                  <a:pt x="50783" y="106505"/>
                </a:lnTo>
                <a:lnTo>
                  <a:pt x="50405" y="107311"/>
                </a:lnTo>
                <a:lnTo>
                  <a:pt x="50650" y="107777"/>
                </a:lnTo>
                <a:lnTo>
                  <a:pt x="50216" y="108338"/>
                </a:lnTo>
                <a:lnTo>
                  <a:pt x="49916" y="108577"/>
                </a:lnTo>
                <a:lnTo>
                  <a:pt x="50055" y="109950"/>
                </a:lnTo>
                <a:lnTo>
                  <a:pt x="49761" y="110655"/>
                </a:lnTo>
                <a:lnTo>
                  <a:pt x="49577" y="111683"/>
                </a:lnTo>
                <a:lnTo>
                  <a:pt x="49338" y="112566"/>
                </a:lnTo>
                <a:lnTo>
                  <a:pt x="49516" y="113111"/>
                </a:lnTo>
                <a:lnTo>
                  <a:pt x="49477" y="114666"/>
                </a:lnTo>
                <a:lnTo>
                  <a:pt x="49577" y="115161"/>
                </a:lnTo>
                <a:lnTo>
                  <a:pt x="49438" y="115933"/>
                </a:lnTo>
                <a:lnTo>
                  <a:pt x="49227" y="117000"/>
                </a:lnTo>
                <a:lnTo>
                  <a:pt x="49038" y="116844"/>
                </a:lnTo>
                <a:lnTo>
                  <a:pt x="48911" y="116400"/>
                </a:lnTo>
                <a:lnTo>
                  <a:pt x="48527" y="116238"/>
                </a:lnTo>
                <a:lnTo>
                  <a:pt x="48127" y="115905"/>
                </a:lnTo>
                <a:lnTo>
                  <a:pt x="47433" y="115505"/>
                </a:lnTo>
                <a:lnTo>
                  <a:pt x="47088" y="114933"/>
                </a:lnTo>
                <a:lnTo>
                  <a:pt x="46822" y="114677"/>
                </a:lnTo>
                <a:lnTo>
                  <a:pt x="46550" y="114744"/>
                </a:lnTo>
                <a:lnTo>
                  <a:pt x="46305" y="114577"/>
                </a:lnTo>
                <a:lnTo>
                  <a:pt x="46255" y="114488"/>
                </a:lnTo>
                <a:lnTo>
                  <a:pt x="46072" y="114122"/>
                </a:lnTo>
                <a:lnTo>
                  <a:pt x="46094" y="113188"/>
                </a:lnTo>
                <a:lnTo>
                  <a:pt x="45672" y="111088"/>
                </a:lnTo>
                <a:lnTo>
                  <a:pt x="45633" y="110872"/>
                </a:lnTo>
                <a:lnTo>
                  <a:pt x="45633" y="110683"/>
                </a:lnTo>
                <a:lnTo>
                  <a:pt x="45672" y="110016"/>
                </a:lnTo>
                <a:lnTo>
                  <a:pt x="45711" y="109383"/>
                </a:lnTo>
                <a:lnTo>
                  <a:pt x="45361" y="108755"/>
                </a:lnTo>
                <a:lnTo>
                  <a:pt x="45161" y="108161"/>
                </a:lnTo>
                <a:lnTo>
                  <a:pt x="45061" y="107455"/>
                </a:lnTo>
                <a:lnTo>
                  <a:pt x="44738" y="107155"/>
                </a:lnTo>
                <a:lnTo>
                  <a:pt x="44644" y="106700"/>
                </a:lnTo>
                <a:lnTo>
                  <a:pt x="44466" y="106505"/>
                </a:lnTo>
                <a:lnTo>
                  <a:pt x="44194" y="105194"/>
                </a:lnTo>
                <a:lnTo>
                  <a:pt x="44083" y="104700"/>
                </a:lnTo>
                <a:lnTo>
                  <a:pt x="43855" y="104505"/>
                </a:lnTo>
                <a:lnTo>
                  <a:pt x="43822" y="103661"/>
                </a:lnTo>
                <a:lnTo>
                  <a:pt x="43772" y="103111"/>
                </a:lnTo>
                <a:lnTo>
                  <a:pt x="43661" y="102800"/>
                </a:lnTo>
                <a:lnTo>
                  <a:pt x="43494" y="102050"/>
                </a:lnTo>
                <a:lnTo>
                  <a:pt x="43166" y="101194"/>
                </a:lnTo>
                <a:lnTo>
                  <a:pt x="42755" y="100605"/>
                </a:lnTo>
                <a:lnTo>
                  <a:pt x="42572" y="100072"/>
                </a:lnTo>
                <a:lnTo>
                  <a:pt x="42288" y="99833"/>
                </a:lnTo>
                <a:lnTo>
                  <a:pt x="42016" y="99911"/>
                </a:lnTo>
                <a:lnTo>
                  <a:pt x="41927" y="99711"/>
                </a:lnTo>
                <a:lnTo>
                  <a:pt x="41766" y="99572"/>
                </a:lnTo>
                <a:lnTo>
                  <a:pt x="41361" y="99627"/>
                </a:lnTo>
                <a:lnTo>
                  <a:pt x="41000" y="99533"/>
                </a:lnTo>
                <a:lnTo>
                  <a:pt x="40616" y="99527"/>
                </a:lnTo>
                <a:lnTo>
                  <a:pt x="40500" y="99966"/>
                </a:lnTo>
                <a:lnTo>
                  <a:pt x="40333" y="100016"/>
                </a:lnTo>
                <a:lnTo>
                  <a:pt x="40288" y="99905"/>
                </a:lnTo>
                <a:lnTo>
                  <a:pt x="40133" y="99838"/>
                </a:lnTo>
                <a:lnTo>
                  <a:pt x="39888" y="99983"/>
                </a:lnTo>
                <a:lnTo>
                  <a:pt x="39666" y="100361"/>
                </a:lnTo>
                <a:lnTo>
                  <a:pt x="39361" y="101333"/>
                </a:lnTo>
                <a:lnTo>
                  <a:pt x="39177" y="101733"/>
                </a:lnTo>
                <a:lnTo>
                  <a:pt x="39216" y="101916"/>
                </a:lnTo>
                <a:lnTo>
                  <a:pt x="39172" y="102227"/>
                </a:lnTo>
                <a:lnTo>
                  <a:pt x="38961" y="102316"/>
                </a:lnTo>
                <a:lnTo>
                  <a:pt x="38661" y="102722"/>
                </a:lnTo>
                <a:lnTo>
                  <a:pt x="38622" y="102950"/>
                </a:lnTo>
                <a:lnTo>
                  <a:pt x="38422" y="103088"/>
                </a:lnTo>
                <a:lnTo>
                  <a:pt x="38244" y="103038"/>
                </a:lnTo>
                <a:lnTo>
                  <a:pt x="38116" y="102788"/>
                </a:lnTo>
                <a:lnTo>
                  <a:pt x="37683" y="102422"/>
                </a:lnTo>
                <a:lnTo>
                  <a:pt x="37333" y="102227"/>
                </a:lnTo>
                <a:lnTo>
                  <a:pt x="37272" y="101977"/>
                </a:lnTo>
                <a:lnTo>
                  <a:pt x="36838" y="101611"/>
                </a:lnTo>
                <a:lnTo>
                  <a:pt x="36600" y="101600"/>
                </a:lnTo>
                <a:lnTo>
                  <a:pt x="36455" y="101355"/>
                </a:lnTo>
                <a:lnTo>
                  <a:pt x="36427" y="101122"/>
                </a:lnTo>
                <a:lnTo>
                  <a:pt x="36355" y="100866"/>
                </a:lnTo>
                <a:lnTo>
                  <a:pt x="36155" y="100733"/>
                </a:lnTo>
                <a:lnTo>
                  <a:pt x="36022" y="100744"/>
                </a:lnTo>
                <a:lnTo>
                  <a:pt x="35844" y="100444"/>
                </a:lnTo>
                <a:lnTo>
                  <a:pt x="35711" y="100444"/>
                </a:lnTo>
                <a:lnTo>
                  <a:pt x="35727" y="100255"/>
                </a:lnTo>
                <a:lnTo>
                  <a:pt x="35633" y="99750"/>
                </a:lnTo>
                <a:lnTo>
                  <a:pt x="35344" y="99161"/>
                </a:lnTo>
                <a:lnTo>
                  <a:pt x="34977" y="98422"/>
                </a:lnTo>
                <a:lnTo>
                  <a:pt x="34977" y="98161"/>
                </a:lnTo>
                <a:lnTo>
                  <a:pt x="35222" y="98061"/>
                </a:lnTo>
                <a:lnTo>
                  <a:pt x="35344" y="97900"/>
                </a:lnTo>
                <a:lnTo>
                  <a:pt x="35327" y="97355"/>
                </a:lnTo>
                <a:lnTo>
                  <a:pt x="35083" y="96966"/>
                </a:lnTo>
                <a:lnTo>
                  <a:pt x="35016" y="96694"/>
                </a:lnTo>
                <a:lnTo>
                  <a:pt x="34894" y="96650"/>
                </a:lnTo>
                <a:lnTo>
                  <a:pt x="34744" y="96355"/>
                </a:lnTo>
                <a:lnTo>
                  <a:pt x="34700" y="95555"/>
                </a:lnTo>
                <a:lnTo>
                  <a:pt x="34511" y="95044"/>
                </a:lnTo>
                <a:lnTo>
                  <a:pt x="34222" y="94716"/>
                </a:lnTo>
                <a:lnTo>
                  <a:pt x="33961" y="94588"/>
                </a:lnTo>
                <a:lnTo>
                  <a:pt x="34066" y="94311"/>
                </a:lnTo>
                <a:lnTo>
                  <a:pt x="34088" y="93988"/>
                </a:lnTo>
                <a:lnTo>
                  <a:pt x="33766" y="93538"/>
                </a:lnTo>
                <a:lnTo>
                  <a:pt x="33438" y="93327"/>
                </a:lnTo>
                <a:lnTo>
                  <a:pt x="33505" y="92972"/>
                </a:lnTo>
                <a:lnTo>
                  <a:pt x="33316" y="92494"/>
                </a:lnTo>
                <a:lnTo>
                  <a:pt x="33094" y="92483"/>
                </a:lnTo>
                <a:lnTo>
                  <a:pt x="33055" y="92155"/>
                </a:lnTo>
                <a:lnTo>
                  <a:pt x="32872" y="91772"/>
                </a:lnTo>
                <a:lnTo>
                  <a:pt x="32538" y="90955"/>
                </a:lnTo>
                <a:lnTo>
                  <a:pt x="32138" y="90544"/>
                </a:lnTo>
                <a:lnTo>
                  <a:pt x="28711" y="90361"/>
                </a:lnTo>
                <a:lnTo>
                  <a:pt x="28672" y="91677"/>
                </a:lnTo>
                <a:lnTo>
                  <a:pt x="22611" y="91366"/>
                </a:lnTo>
                <a:lnTo>
                  <a:pt x="15405" y="85772"/>
                </a:lnTo>
                <a:lnTo>
                  <a:pt x="15483" y="85483"/>
                </a:lnTo>
                <a:lnTo>
                  <a:pt x="15372" y="85177"/>
                </a:lnTo>
                <a:lnTo>
                  <a:pt x="10300" y="85327"/>
                </a:lnTo>
                <a:lnTo>
                  <a:pt x="10255" y="84744"/>
                </a:lnTo>
                <a:lnTo>
                  <a:pt x="10366" y="83866"/>
                </a:lnTo>
                <a:lnTo>
                  <a:pt x="10272" y="82777"/>
                </a:lnTo>
                <a:lnTo>
                  <a:pt x="9538" y="80883"/>
                </a:lnTo>
                <a:lnTo>
                  <a:pt x="9066" y="80055"/>
                </a:lnTo>
                <a:lnTo>
                  <a:pt x="8794" y="80161"/>
                </a:lnTo>
                <a:lnTo>
                  <a:pt x="8577" y="80183"/>
                </a:lnTo>
                <a:lnTo>
                  <a:pt x="8444" y="80055"/>
                </a:lnTo>
                <a:lnTo>
                  <a:pt x="8455" y="79433"/>
                </a:lnTo>
                <a:lnTo>
                  <a:pt x="8361" y="79050"/>
                </a:lnTo>
                <a:lnTo>
                  <a:pt x="7844" y="78783"/>
                </a:lnTo>
                <a:lnTo>
                  <a:pt x="7494" y="78761"/>
                </a:lnTo>
                <a:lnTo>
                  <a:pt x="6927" y="78244"/>
                </a:lnTo>
                <a:lnTo>
                  <a:pt x="6927" y="77616"/>
                </a:lnTo>
                <a:lnTo>
                  <a:pt x="6672" y="77133"/>
                </a:lnTo>
                <a:lnTo>
                  <a:pt x="6111" y="77133"/>
                </a:lnTo>
                <a:lnTo>
                  <a:pt x="5788" y="77038"/>
                </a:lnTo>
                <a:lnTo>
                  <a:pt x="5455" y="76677"/>
                </a:lnTo>
                <a:lnTo>
                  <a:pt x="5027" y="76472"/>
                </a:lnTo>
                <a:lnTo>
                  <a:pt x="4300" y="76488"/>
                </a:lnTo>
                <a:lnTo>
                  <a:pt x="4088" y="76227"/>
                </a:lnTo>
                <a:lnTo>
                  <a:pt x="3972" y="75627"/>
                </a:lnTo>
                <a:lnTo>
                  <a:pt x="4066" y="75527"/>
                </a:lnTo>
                <a:lnTo>
                  <a:pt x="4166" y="74938"/>
                </a:lnTo>
                <a:lnTo>
                  <a:pt x="4322" y="73844"/>
                </a:lnTo>
                <a:lnTo>
                  <a:pt x="4194" y="73105"/>
                </a:lnTo>
                <a:lnTo>
                  <a:pt x="3850" y="72438"/>
                </a:lnTo>
                <a:lnTo>
                  <a:pt x="3816" y="72250"/>
                </a:lnTo>
                <a:lnTo>
                  <a:pt x="3905" y="72005"/>
                </a:lnTo>
                <a:lnTo>
                  <a:pt x="3722" y="71766"/>
                </a:lnTo>
                <a:lnTo>
                  <a:pt x="3405" y="71011"/>
                </a:lnTo>
                <a:lnTo>
                  <a:pt x="2961" y="69405"/>
                </a:lnTo>
                <a:lnTo>
                  <a:pt x="2872" y="68166"/>
                </a:lnTo>
                <a:lnTo>
                  <a:pt x="2533" y="67755"/>
                </a:lnTo>
                <a:lnTo>
                  <a:pt x="2472" y="67316"/>
                </a:lnTo>
                <a:lnTo>
                  <a:pt x="2505" y="66638"/>
                </a:lnTo>
                <a:lnTo>
                  <a:pt x="2400" y="65888"/>
                </a:lnTo>
                <a:lnTo>
                  <a:pt x="2411" y="65572"/>
                </a:lnTo>
                <a:lnTo>
                  <a:pt x="2594" y="65627"/>
                </a:lnTo>
                <a:lnTo>
                  <a:pt x="2872" y="65105"/>
                </a:lnTo>
                <a:lnTo>
                  <a:pt x="2855" y="64544"/>
                </a:lnTo>
                <a:lnTo>
                  <a:pt x="2627" y="64155"/>
                </a:lnTo>
                <a:lnTo>
                  <a:pt x="2305" y="63811"/>
                </a:lnTo>
                <a:lnTo>
                  <a:pt x="2211" y="63116"/>
                </a:lnTo>
                <a:lnTo>
                  <a:pt x="2016" y="62927"/>
                </a:lnTo>
                <a:lnTo>
                  <a:pt x="1966" y="62366"/>
                </a:lnTo>
                <a:lnTo>
                  <a:pt x="2077" y="61716"/>
                </a:lnTo>
                <a:lnTo>
                  <a:pt x="2027" y="61377"/>
                </a:lnTo>
                <a:lnTo>
                  <a:pt x="2233" y="61038"/>
                </a:lnTo>
                <a:lnTo>
                  <a:pt x="2188" y="60605"/>
                </a:lnTo>
                <a:lnTo>
                  <a:pt x="2333" y="60238"/>
                </a:lnTo>
                <a:lnTo>
                  <a:pt x="2516" y="60450"/>
                </a:lnTo>
                <a:lnTo>
                  <a:pt x="2700" y="61094"/>
                </a:lnTo>
                <a:lnTo>
                  <a:pt x="3055" y="61405"/>
                </a:lnTo>
                <a:lnTo>
                  <a:pt x="2911" y="61094"/>
                </a:lnTo>
                <a:lnTo>
                  <a:pt x="2777" y="60550"/>
                </a:lnTo>
                <a:lnTo>
                  <a:pt x="2711" y="59616"/>
                </a:lnTo>
                <a:lnTo>
                  <a:pt x="2550" y="59411"/>
                </a:lnTo>
                <a:lnTo>
                  <a:pt x="2577" y="58916"/>
                </a:lnTo>
                <a:lnTo>
                  <a:pt x="2766" y="58916"/>
                </a:lnTo>
                <a:lnTo>
                  <a:pt x="2911" y="59150"/>
                </a:lnTo>
                <a:lnTo>
                  <a:pt x="3283" y="58972"/>
                </a:lnTo>
                <a:lnTo>
                  <a:pt x="3661" y="58816"/>
                </a:lnTo>
                <a:lnTo>
                  <a:pt x="3127" y="58711"/>
                </a:lnTo>
                <a:lnTo>
                  <a:pt x="3022" y="58450"/>
                </a:lnTo>
                <a:lnTo>
                  <a:pt x="2688" y="58427"/>
                </a:lnTo>
                <a:lnTo>
                  <a:pt x="2638" y="58138"/>
                </a:lnTo>
                <a:lnTo>
                  <a:pt x="2533" y="58294"/>
                </a:lnTo>
                <a:lnTo>
                  <a:pt x="2255" y="58011"/>
                </a:lnTo>
                <a:lnTo>
                  <a:pt x="2244" y="58816"/>
                </a:lnTo>
                <a:lnTo>
                  <a:pt x="2244" y="59588"/>
                </a:lnTo>
                <a:lnTo>
                  <a:pt x="2138" y="59483"/>
                </a:lnTo>
                <a:lnTo>
                  <a:pt x="1966" y="59511"/>
                </a:lnTo>
                <a:lnTo>
                  <a:pt x="1894" y="59150"/>
                </a:lnTo>
                <a:lnTo>
                  <a:pt x="1405" y="58372"/>
                </a:lnTo>
                <a:lnTo>
                  <a:pt x="1294" y="57855"/>
                </a:lnTo>
                <a:lnTo>
                  <a:pt x="1416" y="57416"/>
                </a:lnTo>
                <a:lnTo>
                  <a:pt x="1361" y="56711"/>
                </a:lnTo>
                <a:lnTo>
                  <a:pt x="472" y="54411"/>
                </a:lnTo>
                <a:lnTo>
                  <a:pt x="377" y="53994"/>
                </a:lnTo>
                <a:lnTo>
                  <a:pt x="455" y="53533"/>
                </a:lnTo>
                <a:lnTo>
                  <a:pt x="638" y="52983"/>
                </a:lnTo>
                <a:lnTo>
                  <a:pt x="594" y="52261"/>
                </a:lnTo>
                <a:lnTo>
                  <a:pt x="411" y="51638"/>
                </a:lnTo>
                <a:lnTo>
                  <a:pt x="411" y="51305"/>
                </a:lnTo>
                <a:lnTo>
                  <a:pt x="655" y="50650"/>
                </a:lnTo>
                <a:lnTo>
                  <a:pt x="733" y="49850"/>
                </a:lnTo>
                <a:lnTo>
                  <a:pt x="700" y="48394"/>
                </a:lnTo>
                <a:lnTo>
                  <a:pt x="366" y="47077"/>
                </a:lnTo>
                <a:lnTo>
                  <a:pt x="0" y="46227"/>
                </a:lnTo>
                <a:lnTo>
                  <a:pt x="0" y="45416"/>
                </a:lnTo>
                <a:lnTo>
                  <a:pt x="227" y="44594"/>
                </a:lnTo>
                <a:lnTo>
                  <a:pt x="855" y="43866"/>
                </a:lnTo>
                <a:lnTo>
                  <a:pt x="1072" y="42905"/>
                </a:lnTo>
                <a:lnTo>
                  <a:pt x="927" y="42755"/>
                </a:lnTo>
                <a:lnTo>
                  <a:pt x="872" y="42288"/>
                </a:lnTo>
                <a:lnTo>
                  <a:pt x="1094" y="41900"/>
                </a:lnTo>
                <a:lnTo>
                  <a:pt x="1322" y="41094"/>
                </a:lnTo>
                <a:lnTo>
                  <a:pt x="1416" y="39622"/>
                </a:lnTo>
                <a:lnTo>
                  <a:pt x="1266" y="38733"/>
                </a:lnTo>
                <a:lnTo>
                  <a:pt x="1288" y="38166"/>
                </a:lnTo>
                <a:lnTo>
                  <a:pt x="1466" y="37750"/>
                </a:lnTo>
                <a:lnTo>
                  <a:pt x="1172" y="36977"/>
                </a:lnTo>
                <a:lnTo>
                  <a:pt x="1205" y="36044"/>
                </a:lnTo>
                <a:lnTo>
                  <a:pt x="1416" y="34672"/>
                </a:lnTo>
                <a:lnTo>
                  <a:pt x="1361" y="33294"/>
                </a:lnTo>
                <a:lnTo>
                  <a:pt x="1511" y="32672"/>
                </a:lnTo>
                <a:lnTo>
                  <a:pt x="2061" y="31477"/>
                </a:lnTo>
                <a:lnTo>
                  <a:pt x="2183" y="30750"/>
                </a:lnTo>
                <a:lnTo>
                  <a:pt x="2394" y="30388"/>
                </a:lnTo>
                <a:lnTo>
                  <a:pt x="2638" y="29194"/>
                </a:lnTo>
                <a:lnTo>
                  <a:pt x="3038" y="28411"/>
                </a:lnTo>
                <a:lnTo>
                  <a:pt x="3311" y="27477"/>
                </a:lnTo>
                <a:lnTo>
                  <a:pt x="3466" y="25561"/>
                </a:lnTo>
                <a:lnTo>
                  <a:pt x="3983" y="23844"/>
                </a:lnTo>
                <a:lnTo>
                  <a:pt x="4077" y="22238"/>
                </a:lnTo>
                <a:lnTo>
                  <a:pt x="4655" y="20061"/>
                </a:lnTo>
                <a:lnTo>
                  <a:pt x="4872" y="19283"/>
                </a:lnTo>
                <a:lnTo>
                  <a:pt x="5205" y="18300"/>
                </a:lnTo>
                <a:lnTo>
                  <a:pt x="5161" y="17777"/>
                </a:lnTo>
                <a:lnTo>
                  <a:pt x="5161" y="17238"/>
                </a:lnTo>
                <a:lnTo>
                  <a:pt x="5588" y="16300"/>
                </a:lnTo>
                <a:lnTo>
                  <a:pt x="5566" y="15733"/>
                </a:lnTo>
                <a:lnTo>
                  <a:pt x="5711" y="15555"/>
                </a:lnTo>
                <a:lnTo>
                  <a:pt x="5955" y="15861"/>
                </a:lnTo>
                <a:lnTo>
                  <a:pt x="6672" y="15916"/>
                </a:lnTo>
                <a:lnTo>
                  <a:pt x="6977" y="16277"/>
                </a:lnTo>
                <a:lnTo>
                  <a:pt x="7233" y="16200"/>
                </a:lnTo>
                <a:lnTo>
                  <a:pt x="7616" y="16588"/>
                </a:lnTo>
                <a:lnTo>
                  <a:pt x="7816" y="17388"/>
                </a:lnTo>
                <a:lnTo>
                  <a:pt x="7738" y="16511"/>
                </a:lnTo>
                <a:lnTo>
                  <a:pt x="7522" y="16044"/>
                </a:lnTo>
                <a:lnTo>
                  <a:pt x="7077" y="15916"/>
                </a:lnTo>
                <a:lnTo>
                  <a:pt x="6733" y="15422"/>
                </a:lnTo>
                <a:lnTo>
                  <a:pt x="6155" y="15344"/>
                </a:lnTo>
                <a:lnTo>
                  <a:pt x="5566" y="15088"/>
                </a:lnTo>
                <a:lnTo>
                  <a:pt x="5527" y="14700"/>
                </a:lnTo>
                <a:lnTo>
                  <a:pt x="5677" y="14411"/>
                </a:lnTo>
                <a:lnTo>
                  <a:pt x="5816" y="14516"/>
                </a:lnTo>
                <a:lnTo>
                  <a:pt x="6055" y="14027"/>
                </a:lnTo>
                <a:lnTo>
                  <a:pt x="6072" y="13327"/>
                </a:lnTo>
                <a:lnTo>
                  <a:pt x="6194" y="12777"/>
                </a:lnTo>
                <a:lnTo>
                  <a:pt x="5861" y="12550"/>
                </a:lnTo>
                <a:lnTo>
                  <a:pt x="5711" y="12238"/>
                </a:lnTo>
                <a:lnTo>
                  <a:pt x="5816" y="11666"/>
                </a:lnTo>
                <a:lnTo>
                  <a:pt x="6027" y="11666"/>
                </a:lnTo>
                <a:lnTo>
                  <a:pt x="6194" y="11250"/>
                </a:lnTo>
                <a:lnTo>
                  <a:pt x="6166" y="10988"/>
                </a:lnTo>
                <a:lnTo>
                  <a:pt x="5888" y="10861"/>
                </a:lnTo>
                <a:lnTo>
                  <a:pt x="5861" y="10400"/>
                </a:lnTo>
                <a:lnTo>
                  <a:pt x="5955" y="9494"/>
                </a:lnTo>
                <a:lnTo>
                  <a:pt x="5844" y="8561"/>
                </a:lnTo>
                <a:lnTo>
                  <a:pt x="6055" y="6716"/>
                </a:lnTo>
                <a:lnTo>
                  <a:pt x="5833" y="5400"/>
                </a:lnTo>
                <a:lnTo>
                  <a:pt x="5816" y="4750"/>
                </a:lnTo>
                <a:lnTo>
                  <a:pt x="6155" y="3427"/>
                </a:lnTo>
                <a:lnTo>
                  <a:pt x="6211" y="2705"/>
                </a:lnTo>
                <a:lnTo>
                  <a:pt x="6361" y="2622"/>
                </a:lnTo>
                <a:lnTo>
                  <a:pt x="7344" y="4072"/>
                </a:lnTo>
                <a:lnTo>
                  <a:pt x="7861" y="4644"/>
                </a:lnTo>
                <a:lnTo>
                  <a:pt x="8805" y="4750"/>
                </a:lnTo>
                <a:lnTo>
                  <a:pt x="9138" y="5033"/>
                </a:lnTo>
                <a:lnTo>
                  <a:pt x="9344" y="5683"/>
                </a:lnTo>
                <a:lnTo>
                  <a:pt x="9538" y="5527"/>
                </a:lnTo>
                <a:lnTo>
                  <a:pt x="9744" y="5555"/>
                </a:lnTo>
                <a:lnTo>
                  <a:pt x="9877" y="5994"/>
                </a:lnTo>
                <a:lnTo>
                  <a:pt x="9755" y="6411"/>
                </a:lnTo>
                <a:lnTo>
                  <a:pt x="9311" y="6688"/>
                </a:lnTo>
                <a:lnTo>
                  <a:pt x="8916" y="7366"/>
                </a:lnTo>
                <a:lnTo>
                  <a:pt x="8900" y="7727"/>
                </a:lnTo>
                <a:lnTo>
                  <a:pt x="9233" y="7727"/>
                </a:lnTo>
                <a:lnTo>
                  <a:pt x="9388" y="7283"/>
                </a:lnTo>
                <a:lnTo>
                  <a:pt x="9833" y="6666"/>
                </a:lnTo>
                <a:lnTo>
                  <a:pt x="10044" y="6583"/>
                </a:lnTo>
                <a:lnTo>
                  <a:pt x="10088" y="7155"/>
                </a:lnTo>
                <a:lnTo>
                  <a:pt x="9766" y="7622"/>
                </a:lnTo>
                <a:lnTo>
                  <a:pt x="9527" y="8477"/>
                </a:lnTo>
                <a:lnTo>
                  <a:pt x="9505" y="9366"/>
                </a:lnTo>
                <a:lnTo>
                  <a:pt x="9372" y="9622"/>
                </a:lnTo>
                <a:lnTo>
                  <a:pt x="9311" y="9077"/>
                </a:lnTo>
                <a:lnTo>
                  <a:pt x="9038" y="9461"/>
                </a:lnTo>
                <a:lnTo>
                  <a:pt x="8944" y="9177"/>
                </a:lnTo>
                <a:lnTo>
                  <a:pt x="8638" y="9827"/>
                </a:lnTo>
                <a:lnTo>
                  <a:pt x="8761" y="10188"/>
                </a:lnTo>
                <a:lnTo>
                  <a:pt x="9116" y="10500"/>
                </a:lnTo>
                <a:lnTo>
                  <a:pt x="9572" y="9983"/>
                </a:lnTo>
                <a:lnTo>
                  <a:pt x="9711" y="9366"/>
                </a:lnTo>
                <a:lnTo>
                  <a:pt x="9938" y="8922"/>
                </a:lnTo>
                <a:lnTo>
                  <a:pt x="9955" y="8116"/>
                </a:lnTo>
                <a:lnTo>
                  <a:pt x="10194" y="7750"/>
                </a:lnTo>
                <a:lnTo>
                  <a:pt x="10322" y="6850"/>
                </a:lnTo>
                <a:lnTo>
                  <a:pt x="10666" y="6455"/>
                </a:lnTo>
                <a:lnTo>
                  <a:pt x="11022" y="5733"/>
                </a:lnTo>
                <a:lnTo>
                  <a:pt x="10822" y="5322"/>
                </a:lnTo>
                <a:lnTo>
                  <a:pt x="10788" y="4827"/>
                </a:lnTo>
                <a:lnTo>
                  <a:pt x="10655" y="4622"/>
                </a:lnTo>
                <a:lnTo>
                  <a:pt x="10894" y="4050"/>
                </a:lnTo>
                <a:lnTo>
                  <a:pt x="11033" y="3766"/>
                </a:lnTo>
                <a:lnTo>
                  <a:pt x="10727" y="3400"/>
                </a:lnTo>
                <a:lnTo>
                  <a:pt x="10666" y="2811"/>
                </a:lnTo>
                <a:lnTo>
                  <a:pt x="11033" y="2344"/>
                </a:lnTo>
                <a:lnTo>
                  <a:pt x="11083" y="1850"/>
                </a:lnTo>
                <a:lnTo>
                  <a:pt x="10622" y="1277"/>
                </a:lnTo>
                <a:lnTo>
                  <a:pt x="10461" y="0"/>
                </a:lnTo>
                <a:cubicBezTo>
                  <a:pt x="10461" y="0"/>
                  <a:pt x="10461" y="0"/>
                  <a:pt x="10461" y="0"/>
                </a:cubicBezTo>
                <a:close/>
                <a:moveTo>
                  <a:pt x="10461"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70" name="Google Shape;2870;p205"/>
          <p:cNvSpPr/>
          <p:nvPr/>
        </p:nvSpPr>
        <p:spPr>
          <a:xfrm>
            <a:off x="7255342" y="8097442"/>
            <a:ext cx="357170" cy="147070"/>
          </a:xfrm>
          <a:custGeom>
            <a:rect b="b" l="l" r="r" t="t"/>
            <a:pathLst>
              <a:path extrusionOk="0" h="120000" w="120000">
                <a:moveTo>
                  <a:pt x="107816" y="114888"/>
                </a:moveTo>
                <a:lnTo>
                  <a:pt x="103355" y="106094"/>
                </a:lnTo>
                <a:lnTo>
                  <a:pt x="98505" y="91411"/>
                </a:lnTo>
                <a:lnTo>
                  <a:pt x="96711" y="79038"/>
                </a:lnTo>
                <a:lnTo>
                  <a:pt x="98427" y="75438"/>
                </a:lnTo>
                <a:lnTo>
                  <a:pt x="101994" y="63688"/>
                </a:lnTo>
                <a:lnTo>
                  <a:pt x="104205" y="62955"/>
                </a:lnTo>
                <a:lnTo>
                  <a:pt x="106011" y="58777"/>
                </a:lnTo>
                <a:lnTo>
                  <a:pt x="105000" y="52338"/>
                </a:lnTo>
                <a:lnTo>
                  <a:pt x="102655" y="52494"/>
                </a:lnTo>
                <a:lnTo>
                  <a:pt x="99816" y="59688"/>
                </a:lnTo>
                <a:lnTo>
                  <a:pt x="98505" y="62044"/>
                </a:lnTo>
                <a:lnTo>
                  <a:pt x="96238" y="58155"/>
                </a:lnTo>
                <a:lnTo>
                  <a:pt x="94761" y="49427"/>
                </a:lnTo>
                <a:lnTo>
                  <a:pt x="91011" y="38450"/>
                </a:lnTo>
                <a:lnTo>
                  <a:pt x="88138" y="37233"/>
                </a:lnTo>
                <a:lnTo>
                  <a:pt x="84216" y="28833"/>
                </a:lnTo>
                <a:lnTo>
                  <a:pt x="81488" y="25611"/>
                </a:lnTo>
                <a:lnTo>
                  <a:pt x="76244" y="26655"/>
                </a:lnTo>
                <a:lnTo>
                  <a:pt x="69783" y="34144"/>
                </a:lnTo>
                <a:lnTo>
                  <a:pt x="69294" y="43272"/>
                </a:lnTo>
                <a:lnTo>
                  <a:pt x="70555" y="45472"/>
                </a:lnTo>
                <a:lnTo>
                  <a:pt x="70777" y="49938"/>
                </a:lnTo>
                <a:lnTo>
                  <a:pt x="64683" y="62044"/>
                </a:lnTo>
                <a:lnTo>
                  <a:pt x="57888" y="65355"/>
                </a:lnTo>
                <a:lnTo>
                  <a:pt x="54316" y="69438"/>
                </a:lnTo>
                <a:lnTo>
                  <a:pt x="53611" y="74750"/>
                </a:lnTo>
                <a:lnTo>
                  <a:pt x="55238" y="82461"/>
                </a:lnTo>
                <a:lnTo>
                  <a:pt x="58838" y="88100"/>
                </a:lnTo>
                <a:lnTo>
                  <a:pt x="62200" y="94677"/>
                </a:lnTo>
                <a:lnTo>
                  <a:pt x="61894" y="104205"/>
                </a:lnTo>
                <a:lnTo>
                  <a:pt x="59688" y="105694"/>
                </a:lnTo>
                <a:lnTo>
                  <a:pt x="55772" y="104361"/>
                </a:lnTo>
                <a:lnTo>
                  <a:pt x="52827" y="111072"/>
                </a:lnTo>
                <a:lnTo>
                  <a:pt x="50238" y="120000"/>
                </a:lnTo>
                <a:lnTo>
                  <a:pt x="44150" y="117888"/>
                </a:lnTo>
                <a:lnTo>
                  <a:pt x="42794" y="112644"/>
                </a:lnTo>
                <a:lnTo>
                  <a:pt x="43550" y="105694"/>
                </a:lnTo>
                <a:lnTo>
                  <a:pt x="42438" y="96211"/>
                </a:lnTo>
                <a:lnTo>
                  <a:pt x="43238" y="91033"/>
                </a:lnTo>
                <a:lnTo>
                  <a:pt x="41911" y="87100"/>
                </a:lnTo>
                <a:lnTo>
                  <a:pt x="39016" y="86055"/>
                </a:lnTo>
                <a:lnTo>
                  <a:pt x="37600" y="91033"/>
                </a:lnTo>
                <a:lnTo>
                  <a:pt x="39105" y="94677"/>
                </a:lnTo>
                <a:lnTo>
                  <a:pt x="37733" y="100272"/>
                </a:lnTo>
                <a:lnTo>
                  <a:pt x="34188" y="100627"/>
                </a:lnTo>
                <a:lnTo>
                  <a:pt x="30733" y="96211"/>
                </a:lnTo>
                <a:lnTo>
                  <a:pt x="27988" y="83988"/>
                </a:lnTo>
                <a:lnTo>
                  <a:pt x="26977" y="71838"/>
                </a:lnTo>
                <a:lnTo>
                  <a:pt x="19105" y="69438"/>
                </a:lnTo>
                <a:lnTo>
                  <a:pt x="16661" y="67905"/>
                </a:lnTo>
                <a:lnTo>
                  <a:pt x="16927" y="64488"/>
                </a:lnTo>
                <a:lnTo>
                  <a:pt x="15044" y="60044"/>
                </a:lnTo>
                <a:lnTo>
                  <a:pt x="13027" y="63244"/>
                </a:lnTo>
                <a:lnTo>
                  <a:pt x="9066" y="64844"/>
                </a:lnTo>
                <a:lnTo>
                  <a:pt x="5388" y="63400"/>
                </a:lnTo>
                <a:lnTo>
                  <a:pt x="2311" y="64155"/>
                </a:lnTo>
                <a:lnTo>
                  <a:pt x="922" y="59533"/>
                </a:lnTo>
                <a:lnTo>
                  <a:pt x="794" y="54600"/>
                </a:lnTo>
                <a:lnTo>
                  <a:pt x="1727" y="47027"/>
                </a:lnTo>
                <a:lnTo>
                  <a:pt x="5150" y="41250"/>
                </a:lnTo>
                <a:lnTo>
                  <a:pt x="2522" y="33100"/>
                </a:lnTo>
                <a:lnTo>
                  <a:pt x="0" y="31344"/>
                </a:lnTo>
                <a:lnTo>
                  <a:pt x="627" y="23900"/>
                </a:lnTo>
                <a:lnTo>
                  <a:pt x="3288" y="17350"/>
                </a:lnTo>
                <a:lnTo>
                  <a:pt x="3133" y="9194"/>
                </a:lnTo>
                <a:lnTo>
                  <a:pt x="5150" y="6155"/>
                </a:lnTo>
                <a:lnTo>
                  <a:pt x="8961" y="6511"/>
                </a:lnTo>
                <a:lnTo>
                  <a:pt x="9838" y="11750"/>
                </a:lnTo>
                <a:lnTo>
                  <a:pt x="12150" y="17194"/>
                </a:lnTo>
                <a:lnTo>
                  <a:pt x="14833" y="19083"/>
                </a:lnTo>
                <a:lnTo>
                  <a:pt x="16538" y="18794"/>
                </a:lnTo>
                <a:lnTo>
                  <a:pt x="17677" y="21638"/>
                </a:lnTo>
                <a:lnTo>
                  <a:pt x="16177" y="22655"/>
                </a:lnTo>
                <a:lnTo>
                  <a:pt x="15394" y="24544"/>
                </a:lnTo>
                <a:lnTo>
                  <a:pt x="16450" y="28322"/>
                </a:lnTo>
                <a:lnTo>
                  <a:pt x="20022" y="32477"/>
                </a:lnTo>
                <a:lnTo>
                  <a:pt x="23438" y="31100"/>
                </a:lnTo>
                <a:lnTo>
                  <a:pt x="23438" y="26255"/>
                </a:lnTo>
                <a:lnTo>
                  <a:pt x="21000" y="22877"/>
                </a:lnTo>
                <a:lnTo>
                  <a:pt x="22205" y="20483"/>
                </a:lnTo>
                <a:lnTo>
                  <a:pt x="27200" y="25611"/>
                </a:lnTo>
                <a:lnTo>
                  <a:pt x="34677" y="36877"/>
                </a:lnTo>
                <a:lnTo>
                  <a:pt x="41700" y="37538"/>
                </a:lnTo>
                <a:lnTo>
                  <a:pt x="45444" y="36544"/>
                </a:lnTo>
                <a:lnTo>
                  <a:pt x="49338" y="28322"/>
                </a:lnTo>
                <a:lnTo>
                  <a:pt x="62583" y="13638"/>
                </a:lnTo>
                <a:lnTo>
                  <a:pt x="69144" y="10261"/>
                </a:lnTo>
                <a:lnTo>
                  <a:pt x="75211" y="688"/>
                </a:lnTo>
                <a:lnTo>
                  <a:pt x="77394" y="0"/>
                </a:lnTo>
                <a:lnTo>
                  <a:pt x="80644" y="3133"/>
                </a:lnTo>
                <a:lnTo>
                  <a:pt x="81938" y="7527"/>
                </a:lnTo>
                <a:lnTo>
                  <a:pt x="84994" y="9194"/>
                </a:lnTo>
                <a:lnTo>
                  <a:pt x="94533" y="9194"/>
                </a:lnTo>
                <a:lnTo>
                  <a:pt x="99816" y="11950"/>
                </a:lnTo>
                <a:lnTo>
                  <a:pt x="108861" y="23588"/>
                </a:lnTo>
                <a:lnTo>
                  <a:pt x="112727" y="33433"/>
                </a:lnTo>
                <a:lnTo>
                  <a:pt x="113544" y="38516"/>
                </a:lnTo>
                <a:lnTo>
                  <a:pt x="116516" y="42294"/>
                </a:lnTo>
                <a:lnTo>
                  <a:pt x="118294" y="45761"/>
                </a:lnTo>
                <a:lnTo>
                  <a:pt x="117361" y="54000"/>
                </a:lnTo>
                <a:lnTo>
                  <a:pt x="118055" y="60200"/>
                </a:lnTo>
                <a:lnTo>
                  <a:pt x="120000" y="72038"/>
                </a:lnTo>
                <a:lnTo>
                  <a:pt x="116888" y="84188"/>
                </a:lnTo>
                <a:lnTo>
                  <a:pt x="115394" y="95655"/>
                </a:lnTo>
                <a:lnTo>
                  <a:pt x="112727" y="100338"/>
                </a:lnTo>
                <a:lnTo>
                  <a:pt x="110655" y="100627"/>
                </a:lnTo>
                <a:cubicBezTo>
                  <a:pt x="110655" y="100627"/>
                  <a:pt x="107816" y="114888"/>
                  <a:pt x="107816" y="114888"/>
                </a:cubicBezTo>
                <a:close/>
                <a:moveTo>
                  <a:pt x="107816" y="1148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71" name="Google Shape;2871;p205"/>
          <p:cNvSpPr/>
          <p:nvPr/>
        </p:nvSpPr>
        <p:spPr>
          <a:xfrm>
            <a:off x="7073256" y="7999393"/>
            <a:ext cx="217104" cy="185589"/>
          </a:xfrm>
          <a:custGeom>
            <a:rect b="b" l="l" r="r" t="t"/>
            <a:pathLst>
              <a:path extrusionOk="0" h="120000" w="120000">
                <a:moveTo>
                  <a:pt x="106766" y="108916"/>
                </a:moveTo>
                <a:lnTo>
                  <a:pt x="106766" y="108250"/>
                </a:lnTo>
                <a:lnTo>
                  <a:pt x="109055" y="111905"/>
                </a:lnTo>
                <a:lnTo>
                  <a:pt x="108038" y="111994"/>
                </a:lnTo>
                <a:lnTo>
                  <a:pt x="108444" y="116377"/>
                </a:lnTo>
                <a:lnTo>
                  <a:pt x="107261" y="120000"/>
                </a:lnTo>
                <a:lnTo>
                  <a:pt x="102727" y="119772"/>
                </a:lnTo>
                <a:lnTo>
                  <a:pt x="100283" y="116816"/>
                </a:lnTo>
                <a:lnTo>
                  <a:pt x="98377" y="115616"/>
                </a:lnTo>
                <a:lnTo>
                  <a:pt x="95922" y="114072"/>
                </a:lnTo>
                <a:lnTo>
                  <a:pt x="96144" y="107333"/>
                </a:lnTo>
                <a:lnTo>
                  <a:pt x="90038" y="99522"/>
                </a:lnTo>
                <a:lnTo>
                  <a:pt x="86211" y="96494"/>
                </a:lnTo>
                <a:lnTo>
                  <a:pt x="83622" y="98394"/>
                </a:lnTo>
                <a:lnTo>
                  <a:pt x="83622" y="99783"/>
                </a:lnTo>
                <a:lnTo>
                  <a:pt x="89688" y="102988"/>
                </a:lnTo>
                <a:lnTo>
                  <a:pt x="93100" y="107594"/>
                </a:lnTo>
                <a:lnTo>
                  <a:pt x="92338" y="113844"/>
                </a:lnTo>
                <a:lnTo>
                  <a:pt x="89466" y="115388"/>
                </a:lnTo>
                <a:lnTo>
                  <a:pt x="83844" y="111644"/>
                </a:lnTo>
                <a:lnTo>
                  <a:pt x="75394" y="108422"/>
                </a:lnTo>
                <a:lnTo>
                  <a:pt x="72361" y="103233"/>
                </a:lnTo>
                <a:lnTo>
                  <a:pt x="72361" y="98133"/>
                </a:lnTo>
                <a:lnTo>
                  <a:pt x="76944" y="91922"/>
                </a:lnTo>
                <a:lnTo>
                  <a:pt x="75655" y="88405"/>
                </a:lnTo>
                <a:lnTo>
                  <a:pt x="67972" y="78922"/>
                </a:lnTo>
                <a:lnTo>
                  <a:pt x="63338" y="75983"/>
                </a:lnTo>
                <a:lnTo>
                  <a:pt x="57211" y="70000"/>
                </a:lnTo>
                <a:lnTo>
                  <a:pt x="49016" y="65183"/>
                </a:lnTo>
                <a:lnTo>
                  <a:pt x="46694" y="57616"/>
                </a:lnTo>
                <a:lnTo>
                  <a:pt x="39772" y="52477"/>
                </a:lnTo>
                <a:lnTo>
                  <a:pt x="39233" y="46233"/>
                </a:lnTo>
                <a:lnTo>
                  <a:pt x="32583" y="42750"/>
                </a:lnTo>
                <a:lnTo>
                  <a:pt x="26405" y="37611"/>
                </a:lnTo>
                <a:lnTo>
                  <a:pt x="23327" y="40322"/>
                </a:lnTo>
                <a:lnTo>
                  <a:pt x="25638" y="44350"/>
                </a:lnTo>
                <a:lnTo>
                  <a:pt x="35116" y="51672"/>
                </a:lnTo>
                <a:lnTo>
                  <a:pt x="36933" y="58127"/>
                </a:lnTo>
                <a:lnTo>
                  <a:pt x="32805" y="65672"/>
                </a:lnTo>
                <a:lnTo>
                  <a:pt x="29472" y="65672"/>
                </a:lnTo>
                <a:lnTo>
                  <a:pt x="26172" y="59444"/>
                </a:lnTo>
                <a:lnTo>
                  <a:pt x="20538" y="55766"/>
                </a:lnTo>
                <a:lnTo>
                  <a:pt x="11022" y="55450"/>
                </a:lnTo>
                <a:lnTo>
                  <a:pt x="1555" y="46777"/>
                </a:lnTo>
                <a:lnTo>
                  <a:pt x="0" y="39461"/>
                </a:lnTo>
                <a:lnTo>
                  <a:pt x="3333" y="30822"/>
                </a:lnTo>
                <a:lnTo>
                  <a:pt x="9505" y="27022"/>
                </a:lnTo>
                <a:lnTo>
                  <a:pt x="7933" y="19477"/>
                </a:lnTo>
                <a:lnTo>
                  <a:pt x="2566" y="18138"/>
                </a:lnTo>
                <a:lnTo>
                  <a:pt x="483" y="16222"/>
                </a:lnTo>
                <a:lnTo>
                  <a:pt x="2816" y="14094"/>
                </a:lnTo>
                <a:lnTo>
                  <a:pt x="4844" y="5700"/>
                </a:lnTo>
                <a:lnTo>
                  <a:pt x="4038" y="5122"/>
                </a:lnTo>
                <a:lnTo>
                  <a:pt x="6522" y="4027"/>
                </a:lnTo>
                <a:lnTo>
                  <a:pt x="6522" y="1866"/>
                </a:lnTo>
                <a:lnTo>
                  <a:pt x="18550" y="0"/>
                </a:lnTo>
                <a:lnTo>
                  <a:pt x="37788" y="5927"/>
                </a:lnTo>
                <a:lnTo>
                  <a:pt x="44183" y="4872"/>
                </a:lnTo>
                <a:lnTo>
                  <a:pt x="53922" y="4311"/>
                </a:lnTo>
                <a:lnTo>
                  <a:pt x="57811" y="10027"/>
                </a:lnTo>
                <a:lnTo>
                  <a:pt x="62422" y="11577"/>
                </a:lnTo>
                <a:lnTo>
                  <a:pt x="62422" y="14566"/>
                </a:lnTo>
                <a:lnTo>
                  <a:pt x="69861" y="21605"/>
                </a:lnTo>
                <a:lnTo>
                  <a:pt x="73466" y="19405"/>
                </a:lnTo>
                <a:lnTo>
                  <a:pt x="77261" y="19405"/>
                </a:lnTo>
                <a:lnTo>
                  <a:pt x="75655" y="22183"/>
                </a:lnTo>
                <a:lnTo>
                  <a:pt x="83127" y="22183"/>
                </a:lnTo>
                <a:lnTo>
                  <a:pt x="84116" y="18666"/>
                </a:lnTo>
                <a:lnTo>
                  <a:pt x="87494" y="17911"/>
                </a:lnTo>
                <a:lnTo>
                  <a:pt x="89905" y="24544"/>
                </a:lnTo>
                <a:lnTo>
                  <a:pt x="90938" y="32722"/>
                </a:lnTo>
                <a:lnTo>
                  <a:pt x="95350" y="39988"/>
                </a:lnTo>
                <a:lnTo>
                  <a:pt x="102505" y="47638"/>
                </a:lnTo>
                <a:lnTo>
                  <a:pt x="104694" y="53694"/>
                </a:lnTo>
                <a:lnTo>
                  <a:pt x="108550" y="58705"/>
                </a:lnTo>
                <a:lnTo>
                  <a:pt x="114222" y="60483"/>
                </a:lnTo>
                <a:lnTo>
                  <a:pt x="119333" y="64405"/>
                </a:lnTo>
                <a:lnTo>
                  <a:pt x="120000" y="66255"/>
                </a:lnTo>
                <a:lnTo>
                  <a:pt x="113727" y="65972"/>
                </a:lnTo>
                <a:lnTo>
                  <a:pt x="110400" y="68383"/>
                </a:lnTo>
                <a:lnTo>
                  <a:pt x="110661" y="74838"/>
                </a:lnTo>
                <a:lnTo>
                  <a:pt x="106283" y="80027"/>
                </a:lnTo>
                <a:lnTo>
                  <a:pt x="105250" y="85922"/>
                </a:lnTo>
                <a:lnTo>
                  <a:pt x="109400" y="87311"/>
                </a:lnTo>
                <a:lnTo>
                  <a:pt x="113727" y="93766"/>
                </a:lnTo>
                <a:lnTo>
                  <a:pt x="108088" y="98344"/>
                </a:lnTo>
                <a:lnTo>
                  <a:pt x="106555" y="104344"/>
                </a:lnTo>
                <a:lnTo>
                  <a:pt x="106766" y="108250"/>
                </a:lnTo>
                <a:cubicBezTo>
                  <a:pt x="106766" y="108250"/>
                  <a:pt x="106766" y="108916"/>
                  <a:pt x="106766" y="108916"/>
                </a:cubicBezTo>
                <a:close/>
                <a:moveTo>
                  <a:pt x="106766" y="1089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72" name="Google Shape;2872;p205"/>
          <p:cNvSpPr/>
          <p:nvPr/>
        </p:nvSpPr>
        <p:spPr>
          <a:xfrm>
            <a:off x="6961202" y="7775286"/>
            <a:ext cx="295892" cy="262625"/>
          </a:xfrm>
          <a:custGeom>
            <a:rect b="b" l="l" r="r" t="t"/>
            <a:pathLst>
              <a:path extrusionOk="0" h="120000" w="120000">
                <a:moveTo>
                  <a:pt x="44994" y="108344"/>
                </a:moveTo>
                <a:lnTo>
                  <a:pt x="46811" y="107572"/>
                </a:lnTo>
                <a:lnTo>
                  <a:pt x="46811" y="106044"/>
                </a:lnTo>
                <a:lnTo>
                  <a:pt x="55605" y="104722"/>
                </a:lnTo>
                <a:lnTo>
                  <a:pt x="69683" y="108916"/>
                </a:lnTo>
                <a:lnTo>
                  <a:pt x="74366" y="108166"/>
                </a:lnTo>
                <a:lnTo>
                  <a:pt x="81488" y="107772"/>
                </a:lnTo>
                <a:lnTo>
                  <a:pt x="84338" y="111816"/>
                </a:lnTo>
                <a:lnTo>
                  <a:pt x="87711" y="112911"/>
                </a:lnTo>
                <a:lnTo>
                  <a:pt x="87711" y="115022"/>
                </a:lnTo>
                <a:lnTo>
                  <a:pt x="93150" y="120000"/>
                </a:lnTo>
                <a:lnTo>
                  <a:pt x="95788" y="118444"/>
                </a:lnTo>
                <a:lnTo>
                  <a:pt x="98566" y="118444"/>
                </a:lnTo>
                <a:lnTo>
                  <a:pt x="98894" y="117922"/>
                </a:lnTo>
                <a:lnTo>
                  <a:pt x="101322" y="116394"/>
                </a:lnTo>
                <a:lnTo>
                  <a:pt x="100566" y="112388"/>
                </a:lnTo>
                <a:lnTo>
                  <a:pt x="97761" y="108916"/>
                </a:lnTo>
                <a:lnTo>
                  <a:pt x="96461" y="103394"/>
                </a:lnTo>
                <a:lnTo>
                  <a:pt x="99650" y="97100"/>
                </a:lnTo>
                <a:lnTo>
                  <a:pt x="101322" y="92905"/>
                </a:lnTo>
                <a:lnTo>
                  <a:pt x="101505" y="87366"/>
                </a:lnTo>
                <a:lnTo>
                  <a:pt x="100038" y="90416"/>
                </a:lnTo>
                <a:lnTo>
                  <a:pt x="99300" y="92905"/>
                </a:lnTo>
                <a:lnTo>
                  <a:pt x="96661" y="94433"/>
                </a:lnTo>
                <a:lnTo>
                  <a:pt x="96661" y="90577"/>
                </a:lnTo>
                <a:lnTo>
                  <a:pt x="97977" y="86383"/>
                </a:lnTo>
                <a:lnTo>
                  <a:pt x="100411" y="80638"/>
                </a:lnTo>
                <a:lnTo>
                  <a:pt x="99650" y="77216"/>
                </a:lnTo>
                <a:lnTo>
                  <a:pt x="99805" y="73600"/>
                </a:lnTo>
                <a:lnTo>
                  <a:pt x="102861" y="65750"/>
                </a:lnTo>
                <a:lnTo>
                  <a:pt x="105111" y="66344"/>
                </a:lnTo>
                <a:lnTo>
                  <a:pt x="104133" y="68383"/>
                </a:lnTo>
                <a:cubicBezTo>
                  <a:pt x="104133" y="68383"/>
                  <a:pt x="103955" y="71683"/>
                  <a:pt x="103955" y="72666"/>
                </a:cubicBezTo>
                <a:cubicBezTo>
                  <a:pt x="103955" y="73600"/>
                  <a:pt x="103955" y="78161"/>
                  <a:pt x="103955" y="78161"/>
                </a:cubicBezTo>
                <a:lnTo>
                  <a:pt x="105400" y="78361"/>
                </a:lnTo>
                <a:lnTo>
                  <a:pt x="107455" y="74816"/>
                </a:lnTo>
                <a:lnTo>
                  <a:pt x="108672" y="64527"/>
                </a:lnTo>
                <a:lnTo>
                  <a:pt x="108572" y="52272"/>
                </a:lnTo>
                <a:lnTo>
                  <a:pt x="109505" y="49638"/>
                </a:lnTo>
                <a:lnTo>
                  <a:pt x="107555" y="46627"/>
                </a:lnTo>
                <a:lnTo>
                  <a:pt x="105844" y="45855"/>
                </a:lnTo>
                <a:lnTo>
                  <a:pt x="105961" y="43166"/>
                </a:lnTo>
                <a:lnTo>
                  <a:pt x="107733" y="41227"/>
                </a:lnTo>
                <a:lnTo>
                  <a:pt x="109366" y="41450"/>
                </a:lnTo>
                <a:lnTo>
                  <a:pt x="110283" y="43044"/>
                </a:lnTo>
                <a:lnTo>
                  <a:pt x="111872" y="36438"/>
                </a:lnTo>
                <a:lnTo>
                  <a:pt x="116111" y="30977"/>
                </a:lnTo>
                <a:lnTo>
                  <a:pt x="118083" y="27433"/>
                </a:lnTo>
                <a:lnTo>
                  <a:pt x="118527" y="24744"/>
                </a:lnTo>
                <a:lnTo>
                  <a:pt x="116033" y="22916"/>
                </a:lnTo>
                <a:lnTo>
                  <a:pt x="115772" y="20588"/>
                </a:lnTo>
                <a:lnTo>
                  <a:pt x="117316" y="17216"/>
                </a:lnTo>
                <a:lnTo>
                  <a:pt x="116566" y="12811"/>
                </a:lnTo>
                <a:lnTo>
                  <a:pt x="116888" y="5761"/>
                </a:lnTo>
                <a:lnTo>
                  <a:pt x="118411" y="2850"/>
                </a:lnTo>
                <a:lnTo>
                  <a:pt x="120000" y="1183"/>
                </a:lnTo>
                <a:lnTo>
                  <a:pt x="116977" y="1705"/>
                </a:lnTo>
                <a:lnTo>
                  <a:pt x="113322" y="2116"/>
                </a:lnTo>
                <a:lnTo>
                  <a:pt x="112272" y="0"/>
                </a:lnTo>
                <a:lnTo>
                  <a:pt x="109366" y="0"/>
                </a:lnTo>
                <a:lnTo>
                  <a:pt x="107127" y="1216"/>
                </a:lnTo>
                <a:lnTo>
                  <a:pt x="106050" y="4788"/>
                </a:lnTo>
                <a:lnTo>
                  <a:pt x="102600" y="6416"/>
                </a:lnTo>
                <a:lnTo>
                  <a:pt x="98033" y="9738"/>
                </a:lnTo>
                <a:lnTo>
                  <a:pt x="93705" y="10077"/>
                </a:lnTo>
                <a:lnTo>
                  <a:pt x="92572" y="13383"/>
                </a:lnTo>
                <a:lnTo>
                  <a:pt x="89255" y="12405"/>
                </a:lnTo>
                <a:lnTo>
                  <a:pt x="84533" y="13161"/>
                </a:lnTo>
                <a:lnTo>
                  <a:pt x="83577" y="10861"/>
                </a:lnTo>
                <a:lnTo>
                  <a:pt x="80022" y="8000"/>
                </a:lnTo>
                <a:lnTo>
                  <a:pt x="77955" y="8183"/>
                </a:lnTo>
                <a:lnTo>
                  <a:pt x="76844" y="12977"/>
                </a:lnTo>
                <a:lnTo>
                  <a:pt x="71961" y="13161"/>
                </a:lnTo>
                <a:lnTo>
                  <a:pt x="67822" y="19655"/>
                </a:lnTo>
                <a:lnTo>
                  <a:pt x="67466" y="22505"/>
                </a:lnTo>
                <a:lnTo>
                  <a:pt x="65027" y="23850"/>
                </a:lnTo>
                <a:lnTo>
                  <a:pt x="59783" y="29022"/>
                </a:lnTo>
                <a:lnTo>
                  <a:pt x="54294" y="31100"/>
                </a:lnTo>
                <a:lnTo>
                  <a:pt x="52805" y="34000"/>
                </a:lnTo>
                <a:lnTo>
                  <a:pt x="49244" y="32666"/>
                </a:lnTo>
                <a:lnTo>
                  <a:pt x="46633" y="33400"/>
                </a:lnTo>
                <a:lnTo>
                  <a:pt x="43627" y="30527"/>
                </a:lnTo>
                <a:lnTo>
                  <a:pt x="37416" y="29394"/>
                </a:lnTo>
                <a:lnTo>
                  <a:pt x="28794" y="34200"/>
                </a:lnTo>
                <a:lnTo>
                  <a:pt x="20694" y="35133"/>
                </a:lnTo>
                <a:lnTo>
                  <a:pt x="21272" y="40105"/>
                </a:lnTo>
                <a:lnTo>
                  <a:pt x="21272" y="43938"/>
                </a:lnTo>
                <a:lnTo>
                  <a:pt x="20538" y="50816"/>
                </a:lnTo>
                <a:lnTo>
                  <a:pt x="18644" y="54627"/>
                </a:lnTo>
                <a:lnTo>
                  <a:pt x="12305" y="55222"/>
                </a:lnTo>
                <a:lnTo>
                  <a:pt x="7838" y="55983"/>
                </a:lnTo>
                <a:lnTo>
                  <a:pt x="7700" y="58894"/>
                </a:lnTo>
                <a:lnTo>
                  <a:pt x="5622" y="59277"/>
                </a:lnTo>
                <a:lnTo>
                  <a:pt x="922" y="57550"/>
                </a:lnTo>
                <a:lnTo>
                  <a:pt x="0" y="59277"/>
                </a:lnTo>
                <a:lnTo>
                  <a:pt x="9372" y="70911"/>
                </a:lnTo>
                <a:lnTo>
                  <a:pt x="13894" y="73955"/>
                </a:lnTo>
                <a:lnTo>
                  <a:pt x="13894" y="77216"/>
                </a:lnTo>
                <a:lnTo>
                  <a:pt x="21377" y="84111"/>
                </a:lnTo>
                <a:lnTo>
                  <a:pt x="27927" y="93277"/>
                </a:lnTo>
                <a:lnTo>
                  <a:pt x="39950" y="106650"/>
                </a:lnTo>
                <a:lnTo>
                  <a:pt x="43177" y="107022"/>
                </a:lnTo>
                <a:cubicBezTo>
                  <a:pt x="43177" y="107022"/>
                  <a:pt x="44994" y="108344"/>
                  <a:pt x="44994" y="108344"/>
                </a:cubicBezTo>
                <a:close/>
                <a:moveTo>
                  <a:pt x="44994" y="108344"/>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73" name="Google Shape;2873;p205"/>
          <p:cNvSpPr/>
          <p:nvPr/>
        </p:nvSpPr>
        <p:spPr>
          <a:xfrm>
            <a:off x="6835140" y="7705253"/>
            <a:ext cx="430706" cy="187339"/>
          </a:xfrm>
          <a:custGeom>
            <a:rect b="b" l="l" r="r" t="t"/>
            <a:pathLst>
              <a:path extrusionOk="0" h="120000" w="120000">
                <a:moveTo>
                  <a:pt x="41483" y="119983"/>
                </a:moveTo>
                <a:lnTo>
                  <a:pt x="44561" y="118922"/>
                </a:lnTo>
                <a:lnTo>
                  <a:pt x="48938" y="118088"/>
                </a:lnTo>
                <a:lnTo>
                  <a:pt x="50244" y="112761"/>
                </a:lnTo>
                <a:lnTo>
                  <a:pt x="50750" y="103138"/>
                </a:lnTo>
                <a:lnTo>
                  <a:pt x="50750" y="97783"/>
                </a:lnTo>
                <a:lnTo>
                  <a:pt x="50350" y="90822"/>
                </a:lnTo>
                <a:lnTo>
                  <a:pt x="55944" y="89516"/>
                </a:lnTo>
                <a:lnTo>
                  <a:pt x="61894" y="82800"/>
                </a:lnTo>
                <a:lnTo>
                  <a:pt x="66183" y="84383"/>
                </a:lnTo>
                <a:lnTo>
                  <a:pt x="68250" y="88405"/>
                </a:lnTo>
                <a:lnTo>
                  <a:pt x="70055" y="87377"/>
                </a:lnTo>
                <a:lnTo>
                  <a:pt x="72511" y="89238"/>
                </a:lnTo>
                <a:lnTo>
                  <a:pt x="73544" y="85183"/>
                </a:lnTo>
                <a:lnTo>
                  <a:pt x="77327" y="82277"/>
                </a:lnTo>
                <a:lnTo>
                  <a:pt x="80944" y="75038"/>
                </a:lnTo>
                <a:lnTo>
                  <a:pt x="82633" y="73161"/>
                </a:lnTo>
                <a:lnTo>
                  <a:pt x="82872" y="69177"/>
                </a:lnTo>
                <a:lnTo>
                  <a:pt x="85733" y="60094"/>
                </a:lnTo>
                <a:lnTo>
                  <a:pt x="89100" y="59833"/>
                </a:lnTo>
                <a:lnTo>
                  <a:pt x="89866" y="53138"/>
                </a:lnTo>
                <a:lnTo>
                  <a:pt x="91294" y="52877"/>
                </a:lnTo>
                <a:lnTo>
                  <a:pt x="93750" y="56877"/>
                </a:lnTo>
                <a:lnTo>
                  <a:pt x="94411" y="60094"/>
                </a:lnTo>
                <a:lnTo>
                  <a:pt x="97666" y="59033"/>
                </a:lnTo>
                <a:lnTo>
                  <a:pt x="99955" y="60411"/>
                </a:lnTo>
                <a:lnTo>
                  <a:pt x="100738" y="55783"/>
                </a:lnTo>
                <a:lnTo>
                  <a:pt x="103722" y="55311"/>
                </a:lnTo>
                <a:lnTo>
                  <a:pt x="106872" y="50666"/>
                </a:lnTo>
                <a:lnTo>
                  <a:pt x="109255" y="48388"/>
                </a:lnTo>
                <a:lnTo>
                  <a:pt x="110000" y="43394"/>
                </a:lnTo>
                <a:lnTo>
                  <a:pt x="111550" y="41688"/>
                </a:lnTo>
                <a:lnTo>
                  <a:pt x="113550" y="41688"/>
                </a:lnTo>
                <a:lnTo>
                  <a:pt x="114272" y="44644"/>
                </a:lnTo>
                <a:lnTo>
                  <a:pt x="116800" y="44072"/>
                </a:lnTo>
                <a:lnTo>
                  <a:pt x="118883" y="43338"/>
                </a:lnTo>
                <a:lnTo>
                  <a:pt x="120000" y="40922"/>
                </a:lnTo>
                <a:lnTo>
                  <a:pt x="118938" y="37183"/>
                </a:lnTo>
                <a:lnTo>
                  <a:pt x="114783" y="30172"/>
                </a:lnTo>
                <a:lnTo>
                  <a:pt x="110922" y="26722"/>
                </a:lnTo>
                <a:lnTo>
                  <a:pt x="110672" y="28044"/>
                </a:lnTo>
                <a:lnTo>
                  <a:pt x="112211" y="34188"/>
                </a:lnTo>
                <a:lnTo>
                  <a:pt x="108322" y="33944"/>
                </a:lnTo>
                <a:lnTo>
                  <a:pt x="103688" y="32833"/>
                </a:lnTo>
                <a:lnTo>
                  <a:pt x="101850" y="29927"/>
                </a:lnTo>
                <a:lnTo>
                  <a:pt x="98455" y="29127"/>
                </a:lnTo>
                <a:lnTo>
                  <a:pt x="95522" y="29127"/>
                </a:lnTo>
                <a:lnTo>
                  <a:pt x="96266" y="26222"/>
                </a:lnTo>
                <a:lnTo>
                  <a:pt x="98594" y="24877"/>
                </a:lnTo>
                <a:lnTo>
                  <a:pt x="98350" y="21400"/>
                </a:lnTo>
                <a:lnTo>
                  <a:pt x="99894" y="20550"/>
                </a:lnTo>
                <a:lnTo>
                  <a:pt x="102777" y="21938"/>
                </a:lnTo>
                <a:lnTo>
                  <a:pt x="107555" y="24877"/>
                </a:lnTo>
                <a:lnTo>
                  <a:pt x="108216" y="23800"/>
                </a:lnTo>
                <a:lnTo>
                  <a:pt x="104944" y="18444"/>
                </a:lnTo>
                <a:lnTo>
                  <a:pt x="100538" y="13344"/>
                </a:lnTo>
                <a:lnTo>
                  <a:pt x="97450" y="12822"/>
                </a:lnTo>
                <a:lnTo>
                  <a:pt x="94472" y="14161"/>
                </a:lnTo>
                <a:lnTo>
                  <a:pt x="92538" y="12283"/>
                </a:lnTo>
                <a:lnTo>
                  <a:pt x="91744" y="16805"/>
                </a:lnTo>
                <a:lnTo>
                  <a:pt x="89438" y="13344"/>
                </a:lnTo>
                <a:lnTo>
                  <a:pt x="81533" y="11777"/>
                </a:lnTo>
                <a:lnTo>
                  <a:pt x="73883" y="10977"/>
                </a:lnTo>
                <a:lnTo>
                  <a:pt x="69722" y="3705"/>
                </a:lnTo>
                <a:lnTo>
                  <a:pt x="65961" y="0"/>
                </a:lnTo>
                <a:lnTo>
                  <a:pt x="65211" y="4505"/>
                </a:lnTo>
                <a:lnTo>
                  <a:pt x="66644" y="6683"/>
                </a:lnTo>
                <a:lnTo>
                  <a:pt x="63788" y="9066"/>
                </a:lnTo>
                <a:lnTo>
                  <a:pt x="61983" y="11777"/>
                </a:lnTo>
                <a:lnTo>
                  <a:pt x="58994" y="9588"/>
                </a:lnTo>
                <a:lnTo>
                  <a:pt x="53055" y="12822"/>
                </a:lnTo>
                <a:lnTo>
                  <a:pt x="45372" y="11483"/>
                </a:lnTo>
                <a:lnTo>
                  <a:pt x="34800" y="12005"/>
                </a:lnTo>
                <a:lnTo>
                  <a:pt x="30127" y="17383"/>
                </a:lnTo>
                <a:lnTo>
                  <a:pt x="27905" y="13677"/>
                </a:lnTo>
                <a:lnTo>
                  <a:pt x="27333" y="16788"/>
                </a:lnTo>
                <a:lnTo>
                  <a:pt x="25000" y="20272"/>
                </a:lnTo>
                <a:lnTo>
                  <a:pt x="23838" y="26672"/>
                </a:lnTo>
                <a:lnTo>
                  <a:pt x="18766" y="32794"/>
                </a:lnTo>
                <a:lnTo>
                  <a:pt x="16033" y="32533"/>
                </a:lnTo>
                <a:lnTo>
                  <a:pt x="11405" y="42455"/>
                </a:lnTo>
                <a:lnTo>
                  <a:pt x="8555" y="48611"/>
                </a:lnTo>
                <a:lnTo>
                  <a:pt x="9455" y="55050"/>
                </a:lnTo>
                <a:lnTo>
                  <a:pt x="7227" y="64900"/>
                </a:lnTo>
                <a:lnTo>
                  <a:pt x="2472" y="72133"/>
                </a:lnTo>
                <a:lnTo>
                  <a:pt x="2333" y="73544"/>
                </a:lnTo>
                <a:lnTo>
                  <a:pt x="2333" y="76416"/>
                </a:lnTo>
                <a:lnTo>
                  <a:pt x="2000" y="76588"/>
                </a:lnTo>
                <a:lnTo>
                  <a:pt x="0" y="96094"/>
                </a:lnTo>
                <a:lnTo>
                  <a:pt x="2688" y="104411"/>
                </a:lnTo>
                <a:lnTo>
                  <a:pt x="4222" y="104272"/>
                </a:lnTo>
                <a:lnTo>
                  <a:pt x="10277" y="109855"/>
                </a:lnTo>
                <a:lnTo>
                  <a:pt x="16000" y="116294"/>
                </a:lnTo>
                <a:lnTo>
                  <a:pt x="16794" y="113077"/>
                </a:lnTo>
                <a:lnTo>
                  <a:pt x="14188" y="110116"/>
                </a:lnTo>
                <a:lnTo>
                  <a:pt x="15472" y="108516"/>
                </a:lnTo>
                <a:lnTo>
                  <a:pt x="18716" y="108811"/>
                </a:lnTo>
                <a:lnTo>
                  <a:pt x="21455" y="116294"/>
                </a:lnTo>
                <a:lnTo>
                  <a:pt x="23366" y="119772"/>
                </a:lnTo>
                <a:lnTo>
                  <a:pt x="31527" y="120000"/>
                </a:lnTo>
                <a:lnTo>
                  <a:pt x="33888" y="113338"/>
                </a:lnTo>
                <a:lnTo>
                  <a:pt x="32961" y="109855"/>
                </a:lnTo>
                <a:lnTo>
                  <a:pt x="34138" y="107472"/>
                </a:lnTo>
                <a:lnTo>
                  <a:pt x="36072" y="109577"/>
                </a:lnTo>
                <a:lnTo>
                  <a:pt x="36966" y="112272"/>
                </a:lnTo>
                <a:lnTo>
                  <a:pt x="38538" y="112033"/>
                </a:lnTo>
                <a:lnTo>
                  <a:pt x="39311" y="109577"/>
                </a:lnTo>
                <a:lnTo>
                  <a:pt x="40733" y="111194"/>
                </a:lnTo>
                <a:lnTo>
                  <a:pt x="40733" y="115738"/>
                </a:lnTo>
                <a:lnTo>
                  <a:pt x="41533" y="119772"/>
                </a:lnTo>
                <a:cubicBezTo>
                  <a:pt x="41533" y="119772"/>
                  <a:pt x="41483" y="119983"/>
                  <a:pt x="41483" y="119983"/>
                </a:cubicBezTo>
                <a:close/>
                <a:moveTo>
                  <a:pt x="41483" y="11998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74" name="Google Shape;2874;p205"/>
          <p:cNvSpPr/>
          <p:nvPr/>
        </p:nvSpPr>
        <p:spPr>
          <a:xfrm>
            <a:off x="6793121" y="7817307"/>
            <a:ext cx="159327" cy="84040"/>
          </a:xfrm>
          <a:custGeom>
            <a:rect b="b" l="l" r="r" t="t"/>
            <a:pathLst>
              <a:path extrusionOk="0" h="120000" w="120000">
                <a:moveTo>
                  <a:pt x="45005" y="0"/>
                </a:moveTo>
                <a:lnTo>
                  <a:pt x="53105" y="2955"/>
                </a:lnTo>
                <a:lnTo>
                  <a:pt x="54555" y="7211"/>
                </a:lnTo>
                <a:lnTo>
                  <a:pt x="59933" y="10355"/>
                </a:lnTo>
                <a:lnTo>
                  <a:pt x="64488" y="19138"/>
                </a:lnTo>
                <a:lnTo>
                  <a:pt x="73638" y="16911"/>
                </a:lnTo>
                <a:lnTo>
                  <a:pt x="83322" y="20400"/>
                </a:lnTo>
                <a:lnTo>
                  <a:pt x="89250" y="33366"/>
                </a:lnTo>
                <a:lnTo>
                  <a:pt x="90816" y="42877"/>
                </a:lnTo>
                <a:lnTo>
                  <a:pt x="96794" y="49666"/>
                </a:lnTo>
                <a:lnTo>
                  <a:pt x="98694" y="42150"/>
                </a:lnTo>
                <a:lnTo>
                  <a:pt x="100733" y="33094"/>
                </a:lnTo>
                <a:lnTo>
                  <a:pt x="108927" y="31600"/>
                </a:lnTo>
                <a:lnTo>
                  <a:pt x="113638" y="34211"/>
                </a:lnTo>
                <a:lnTo>
                  <a:pt x="120000" y="38122"/>
                </a:lnTo>
                <a:lnTo>
                  <a:pt x="120000" y="51427"/>
                </a:lnTo>
                <a:lnTo>
                  <a:pt x="117911" y="66766"/>
                </a:lnTo>
                <a:lnTo>
                  <a:pt x="119011" y="73022"/>
                </a:lnTo>
                <a:lnTo>
                  <a:pt x="116544" y="85405"/>
                </a:lnTo>
                <a:lnTo>
                  <a:pt x="117694" y="92922"/>
                </a:lnTo>
                <a:lnTo>
                  <a:pt x="114922" y="97638"/>
                </a:lnTo>
                <a:lnTo>
                  <a:pt x="117411" y="105311"/>
                </a:lnTo>
                <a:lnTo>
                  <a:pt x="111100" y="120000"/>
                </a:lnTo>
                <a:lnTo>
                  <a:pt x="89250" y="119500"/>
                </a:lnTo>
                <a:lnTo>
                  <a:pt x="84138" y="111833"/>
                </a:lnTo>
                <a:lnTo>
                  <a:pt x="76811" y="95338"/>
                </a:lnTo>
                <a:lnTo>
                  <a:pt x="68133" y="94688"/>
                </a:lnTo>
                <a:lnTo>
                  <a:pt x="64688" y="98216"/>
                </a:lnTo>
                <a:lnTo>
                  <a:pt x="71666" y="104738"/>
                </a:lnTo>
                <a:lnTo>
                  <a:pt x="69550" y="111833"/>
                </a:lnTo>
                <a:lnTo>
                  <a:pt x="54222" y="97638"/>
                </a:lnTo>
                <a:lnTo>
                  <a:pt x="38027" y="85333"/>
                </a:lnTo>
                <a:lnTo>
                  <a:pt x="32488" y="85827"/>
                </a:lnTo>
                <a:lnTo>
                  <a:pt x="21316" y="81766"/>
                </a:lnTo>
                <a:lnTo>
                  <a:pt x="13788" y="69377"/>
                </a:lnTo>
                <a:lnTo>
                  <a:pt x="4372" y="69377"/>
                </a:lnTo>
                <a:lnTo>
                  <a:pt x="0" y="66766"/>
                </a:lnTo>
                <a:lnTo>
                  <a:pt x="3505" y="57450"/>
                </a:lnTo>
                <a:lnTo>
                  <a:pt x="3805" y="49244"/>
                </a:lnTo>
                <a:lnTo>
                  <a:pt x="12905" y="32711"/>
                </a:lnTo>
                <a:lnTo>
                  <a:pt x="24588" y="27955"/>
                </a:lnTo>
                <a:lnTo>
                  <a:pt x="32972" y="23933"/>
                </a:lnTo>
                <a:lnTo>
                  <a:pt x="32972" y="15072"/>
                </a:lnTo>
                <a:cubicBezTo>
                  <a:pt x="32972" y="15072"/>
                  <a:pt x="45005" y="0"/>
                  <a:pt x="45005" y="0"/>
                </a:cubicBezTo>
                <a:close/>
                <a:moveTo>
                  <a:pt x="45005"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75" name="Google Shape;2875;p205"/>
          <p:cNvSpPr/>
          <p:nvPr/>
        </p:nvSpPr>
        <p:spPr>
          <a:xfrm>
            <a:off x="6863154" y="7565185"/>
            <a:ext cx="75286" cy="148821"/>
          </a:xfrm>
          <a:custGeom>
            <a:rect b="b" l="l" r="r" t="t"/>
            <a:pathLst>
              <a:path extrusionOk="0" h="120000" w="120000">
                <a:moveTo>
                  <a:pt x="2483" y="30988"/>
                </a:moveTo>
                <a:lnTo>
                  <a:pt x="2733" y="30988"/>
                </a:lnTo>
                <a:lnTo>
                  <a:pt x="4261" y="24200"/>
                </a:lnTo>
                <a:lnTo>
                  <a:pt x="15294" y="20755"/>
                </a:lnTo>
                <a:lnTo>
                  <a:pt x="29988" y="21061"/>
                </a:lnTo>
                <a:lnTo>
                  <a:pt x="31050" y="24727"/>
                </a:lnTo>
                <a:lnTo>
                  <a:pt x="35561" y="26111"/>
                </a:lnTo>
                <a:lnTo>
                  <a:pt x="39427" y="23694"/>
                </a:lnTo>
                <a:lnTo>
                  <a:pt x="47244" y="22861"/>
                </a:lnTo>
                <a:lnTo>
                  <a:pt x="48200" y="20777"/>
                </a:lnTo>
                <a:lnTo>
                  <a:pt x="61366" y="12761"/>
                </a:lnTo>
                <a:lnTo>
                  <a:pt x="65233" y="5755"/>
                </a:lnTo>
                <a:lnTo>
                  <a:pt x="69461" y="2000"/>
                </a:lnTo>
                <a:lnTo>
                  <a:pt x="81850" y="0"/>
                </a:lnTo>
                <a:lnTo>
                  <a:pt x="89122" y="222"/>
                </a:lnTo>
                <a:lnTo>
                  <a:pt x="94227" y="4522"/>
                </a:lnTo>
                <a:lnTo>
                  <a:pt x="104555" y="66"/>
                </a:lnTo>
                <a:lnTo>
                  <a:pt x="117833" y="66"/>
                </a:lnTo>
                <a:lnTo>
                  <a:pt x="120000" y="5138"/>
                </a:lnTo>
                <a:lnTo>
                  <a:pt x="117050" y="10211"/>
                </a:lnTo>
                <a:lnTo>
                  <a:pt x="114150" y="33116"/>
                </a:lnTo>
                <a:lnTo>
                  <a:pt x="102994" y="41594"/>
                </a:lnTo>
                <a:lnTo>
                  <a:pt x="98594" y="55455"/>
                </a:lnTo>
                <a:lnTo>
                  <a:pt x="109744" y="60527"/>
                </a:lnTo>
                <a:lnTo>
                  <a:pt x="109066" y="76011"/>
                </a:lnTo>
                <a:lnTo>
                  <a:pt x="98594" y="88816"/>
                </a:lnTo>
                <a:lnTo>
                  <a:pt x="69916" y="107088"/>
                </a:lnTo>
                <a:lnTo>
                  <a:pt x="58883" y="102627"/>
                </a:lnTo>
                <a:lnTo>
                  <a:pt x="39711" y="111788"/>
                </a:lnTo>
                <a:lnTo>
                  <a:pt x="31483" y="119538"/>
                </a:lnTo>
                <a:lnTo>
                  <a:pt x="31800" y="119672"/>
                </a:lnTo>
                <a:lnTo>
                  <a:pt x="20722" y="120000"/>
                </a:lnTo>
                <a:lnTo>
                  <a:pt x="14872" y="118483"/>
                </a:lnTo>
                <a:lnTo>
                  <a:pt x="0" y="118133"/>
                </a:lnTo>
                <a:lnTo>
                  <a:pt x="2794" y="31144"/>
                </a:lnTo>
                <a:cubicBezTo>
                  <a:pt x="2794" y="31144"/>
                  <a:pt x="2483" y="30988"/>
                  <a:pt x="2483" y="30988"/>
                </a:cubicBezTo>
                <a:close/>
                <a:moveTo>
                  <a:pt x="2483" y="309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76" name="Google Shape;2876;p205"/>
          <p:cNvSpPr/>
          <p:nvPr/>
        </p:nvSpPr>
        <p:spPr>
          <a:xfrm>
            <a:off x="6667060" y="7607206"/>
            <a:ext cx="266127" cy="250371"/>
          </a:xfrm>
          <a:custGeom>
            <a:rect b="b" l="l" r="r" t="t"/>
            <a:pathLst>
              <a:path extrusionOk="0" h="120000" w="120000">
                <a:moveTo>
                  <a:pt x="58850" y="120000"/>
                </a:moveTo>
                <a:lnTo>
                  <a:pt x="60966" y="116833"/>
                </a:lnTo>
                <a:lnTo>
                  <a:pt x="61144" y="114044"/>
                </a:lnTo>
                <a:lnTo>
                  <a:pt x="66633" y="108433"/>
                </a:lnTo>
                <a:lnTo>
                  <a:pt x="73677" y="106816"/>
                </a:lnTo>
                <a:lnTo>
                  <a:pt x="78733" y="105450"/>
                </a:lnTo>
                <a:lnTo>
                  <a:pt x="78733" y="102438"/>
                </a:lnTo>
                <a:lnTo>
                  <a:pt x="86627" y="96827"/>
                </a:lnTo>
                <a:lnTo>
                  <a:pt x="90222" y="89455"/>
                </a:lnTo>
                <a:lnTo>
                  <a:pt x="88772" y="84633"/>
                </a:lnTo>
                <a:lnTo>
                  <a:pt x="93372" y="80022"/>
                </a:lnTo>
                <a:lnTo>
                  <a:pt x="100844" y="72594"/>
                </a:lnTo>
                <a:lnTo>
                  <a:pt x="105250" y="72794"/>
                </a:lnTo>
                <a:lnTo>
                  <a:pt x="113433" y="68205"/>
                </a:lnTo>
                <a:lnTo>
                  <a:pt x="115311" y="63411"/>
                </a:lnTo>
                <a:lnTo>
                  <a:pt x="119072" y="60805"/>
                </a:lnTo>
                <a:lnTo>
                  <a:pt x="120000" y="58477"/>
                </a:lnTo>
                <a:lnTo>
                  <a:pt x="117711" y="56650"/>
                </a:lnTo>
                <a:lnTo>
                  <a:pt x="112488" y="56055"/>
                </a:lnTo>
                <a:lnTo>
                  <a:pt x="111016" y="59466"/>
                </a:lnTo>
                <a:lnTo>
                  <a:pt x="106416" y="56455"/>
                </a:lnTo>
                <a:lnTo>
                  <a:pt x="102261" y="56455"/>
                </a:lnTo>
                <a:lnTo>
                  <a:pt x="100416" y="53316"/>
                </a:lnTo>
                <a:lnTo>
                  <a:pt x="97277" y="53511"/>
                </a:lnTo>
                <a:lnTo>
                  <a:pt x="95616" y="52616"/>
                </a:lnTo>
                <a:lnTo>
                  <a:pt x="91400" y="52405"/>
                </a:lnTo>
                <a:lnTo>
                  <a:pt x="92194" y="805"/>
                </a:lnTo>
                <a:lnTo>
                  <a:pt x="92100" y="716"/>
                </a:lnTo>
                <a:lnTo>
                  <a:pt x="41855" y="0"/>
                </a:lnTo>
                <a:lnTo>
                  <a:pt x="40672" y="14588"/>
                </a:lnTo>
                <a:lnTo>
                  <a:pt x="28538" y="15566"/>
                </a:lnTo>
                <a:lnTo>
                  <a:pt x="32800" y="18977"/>
                </a:lnTo>
                <a:lnTo>
                  <a:pt x="34388" y="21766"/>
                </a:lnTo>
                <a:lnTo>
                  <a:pt x="39011" y="27344"/>
                </a:lnTo>
                <a:lnTo>
                  <a:pt x="43600" y="30233"/>
                </a:lnTo>
                <a:lnTo>
                  <a:pt x="46811" y="30233"/>
                </a:lnTo>
                <a:lnTo>
                  <a:pt x="49055" y="33905"/>
                </a:lnTo>
                <a:lnTo>
                  <a:pt x="49677" y="37961"/>
                </a:lnTo>
                <a:lnTo>
                  <a:pt x="51633" y="40094"/>
                </a:lnTo>
                <a:lnTo>
                  <a:pt x="56544" y="40394"/>
                </a:lnTo>
                <a:lnTo>
                  <a:pt x="59727" y="42100"/>
                </a:lnTo>
                <a:lnTo>
                  <a:pt x="59827" y="45683"/>
                </a:lnTo>
                <a:lnTo>
                  <a:pt x="56905" y="48927"/>
                </a:lnTo>
                <a:lnTo>
                  <a:pt x="19850" y="49094"/>
                </a:lnTo>
                <a:lnTo>
                  <a:pt x="2433" y="75372"/>
                </a:lnTo>
                <a:lnTo>
                  <a:pt x="3016" y="79916"/>
                </a:lnTo>
                <a:lnTo>
                  <a:pt x="3483" y="81300"/>
                </a:lnTo>
                <a:lnTo>
                  <a:pt x="3016" y="84111"/>
                </a:lnTo>
                <a:lnTo>
                  <a:pt x="4216" y="86338"/>
                </a:lnTo>
                <a:lnTo>
                  <a:pt x="5011" y="87044"/>
                </a:lnTo>
                <a:lnTo>
                  <a:pt x="4711" y="89455"/>
                </a:lnTo>
                <a:lnTo>
                  <a:pt x="2111" y="91405"/>
                </a:lnTo>
                <a:lnTo>
                  <a:pt x="1005" y="94405"/>
                </a:lnTo>
                <a:lnTo>
                  <a:pt x="0" y="95183"/>
                </a:lnTo>
                <a:lnTo>
                  <a:pt x="4638" y="100644"/>
                </a:lnTo>
                <a:lnTo>
                  <a:pt x="8222" y="106255"/>
                </a:lnTo>
                <a:lnTo>
                  <a:pt x="12583" y="106688"/>
                </a:lnTo>
                <a:lnTo>
                  <a:pt x="16588" y="111300"/>
                </a:lnTo>
                <a:lnTo>
                  <a:pt x="31811" y="116888"/>
                </a:lnTo>
                <a:lnTo>
                  <a:pt x="40822" y="117066"/>
                </a:lnTo>
                <a:lnTo>
                  <a:pt x="47700" y="116233"/>
                </a:lnTo>
                <a:cubicBezTo>
                  <a:pt x="47700" y="116233"/>
                  <a:pt x="58850" y="120000"/>
                  <a:pt x="58850" y="120000"/>
                </a:cubicBezTo>
                <a:close/>
                <a:moveTo>
                  <a:pt x="58850"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77" name="Google Shape;2877;p205"/>
          <p:cNvSpPr/>
          <p:nvPr/>
        </p:nvSpPr>
        <p:spPr>
          <a:xfrm>
            <a:off x="5210362" y="6570709"/>
            <a:ext cx="1845385" cy="1234343"/>
          </a:xfrm>
          <a:custGeom>
            <a:rect b="b" l="l" r="r" t="t"/>
            <a:pathLst>
              <a:path extrusionOk="0" h="120000" w="120000">
                <a:moveTo>
                  <a:pt x="75438" y="59300"/>
                </a:moveTo>
                <a:lnTo>
                  <a:pt x="75833" y="58316"/>
                </a:lnTo>
                <a:lnTo>
                  <a:pt x="75805" y="57450"/>
                </a:lnTo>
                <a:cubicBezTo>
                  <a:pt x="75805" y="57450"/>
                  <a:pt x="75438" y="59300"/>
                  <a:pt x="75438" y="59300"/>
                </a:cubicBezTo>
                <a:close/>
                <a:moveTo>
                  <a:pt x="75938" y="56800"/>
                </a:moveTo>
                <a:lnTo>
                  <a:pt x="76044" y="56983"/>
                </a:lnTo>
                <a:lnTo>
                  <a:pt x="76255" y="56027"/>
                </a:lnTo>
                <a:lnTo>
                  <a:pt x="76033" y="56027"/>
                </a:lnTo>
                <a:lnTo>
                  <a:pt x="75938" y="56800"/>
                </a:lnTo>
                <a:cubicBezTo>
                  <a:pt x="75938" y="56800"/>
                  <a:pt x="75938" y="56800"/>
                  <a:pt x="75938" y="56800"/>
                </a:cubicBezTo>
                <a:close/>
                <a:moveTo>
                  <a:pt x="76105" y="55427"/>
                </a:moveTo>
                <a:lnTo>
                  <a:pt x="76361" y="55288"/>
                </a:lnTo>
                <a:lnTo>
                  <a:pt x="76494" y="54627"/>
                </a:lnTo>
                <a:lnTo>
                  <a:pt x="76205" y="54677"/>
                </a:lnTo>
                <a:lnTo>
                  <a:pt x="76105" y="55427"/>
                </a:lnTo>
                <a:cubicBezTo>
                  <a:pt x="76105" y="55427"/>
                  <a:pt x="76105" y="55427"/>
                  <a:pt x="76105" y="55427"/>
                </a:cubicBezTo>
                <a:close/>
                <a:moveTo>
                  <a:pt x="22472" y="57094"/>
                </a:moveTo>
                <a:lnTo>
                  <a:pt x="22416" y="57827"/>
                </a:lnTo>
                <a:lnTo>
                  <a:pt x="22772" y="57872"/>
                </a:lnTo>
                <a:lnTo>
                  <a:pt x="22894" y="57261"/>
                </a:lnTo>
                <a:lnTo>
                  <a:pt x="22472" y="57094"/>
                </a:lnTo>
                <a:cubicBezTo>
                  <a:pt x="22472" y="57094"/>
                  <a:pt x="22472" y="57094"/>
                  <a:pt x="22472" y="57094"/>
                </a:cubicBezTo>
                <a:close/>
                <a:moveTo>
                  <a:pt x="21688" y="54611"/>
                </a:moveTo>
                <a:lnTo>
                  <a:pt x="22144" y="54200"/>
                </a:lnTo>
                <a:lnTo>
                  <a:pt x="22011" y="53383"/>
                </a:lnTo>
                <a:lnTo>
                  <a:pt x="21533" y="52488"/>
                </a:lnTo>
                <a:lnTo>
                  <a:pt x="21327" y="52972"/>
                </a:lnTo>
                <a:lnTo>
                  <a:pt x="21533" y="53461"/>
                </a:lnTo>
                <a:lnTo>
                  <a:pt x="21688" y="54611"/>
                </a:lnTo>
                <a:cubicBezTo>
                  <a:pt x="21688" y="54611"/>
                  <a:pt x="21688" y="54611"/>
                  <a:pt x="21688" y="54611"/>
                </a:cubicBezTo>
                <a:close/>
                <a:moveTo>
                  <a:pt x="0" y="233"/>
                </a:moveTo>
                <a:lnTo>
                  <a:pt x="10033" y="0"/>
                </a:lnTo>
                <a:lnTo>
                  <a:pt x="10250" y="483"/>
                </a:lnTo>
                <a:lnTo>
                  <a:pt x="10094" y="933"/>
                </a:lnTo>
                <a:lnTo>
                  <a:pt x="24355" y="9750"/>
                </a:lnTo>
                <a:lnTo>
                  <a:pt x="36344" y="10233"/>
                </a:lnTo>
                <a:lnTo>
                  <a:pt x="36427" y="8166"/>
                </a:lnTo>
                <a:lnTo>
                  <a:pt x="43205" y="8455"/>
                </a:lnTo>
                <a:lnTo>
                  <a:pt x="43994" y="9105"/>
                </a:lnTo>
                <a:lnTo>
                  <a:pt x="44661" y="10394"/>
                </a:lnTo>
                <a:lnTo>
                  <a:pt x="45022" y="10994"/>
                </a:lnTo>
                <a:lnTo>
                  <a:pt x="45100" y="11505"/>
                </a:lnTo>
                <a:lnTo>
                  <a:pt x="45538" y="11522"/>
                </a:lnTo>
                <a:lnTo>
                  <a:pt x="45916" y="12277"/>
                </a:lnTo>
                <a:lnTo>
                  <a:pt x="45783" y="12838"/>
                </a:lnTo>
                <a:lnTo>
                  <a:pt x="46427" y="13166"/>
                </a:lnTo>
                <a:lnTo>
                  <a:pt x="47061" y="13877"/>
                </a:lnTo>
                <a:lnTo>
                  <a:pt x="47022" y="14383"/>
                </a:lnTo>
                <a:lnTo>
                  <a:pt x="46811" y="14822"/>
                </a:lnTo>
                <a:lnTo>
                  <a:pt x="47327" y="15027"/>
                </a:lnTo>
                <a:lnTo>
                  <a:pt x="47900" y="15538"/>
                </a:lnTo>
                <a:lnTo>
                  <a:pt x="48272" y="16350"/>
                </a:lnTo>
                <a:lnTo>
                  <a:pt x="48366" y="17611"/>
                </a:lnTo>
                <a:lnTo>
                  <a:pt x="48655" y="18072"/>
                </a:lnTo>
                <a:lnTo>
                  <a:pt x="48900" y="18138"/>
                </a:lnTo>
                <a:lnTo>
                  <a:pt x="49033" y="18566"/>
                </a:lnTo>
                <a:lnTo>
                  <a:pt x="49516" y="19183"/>
                </a:lnTo>
                <a:lnTo>
                  <a:pt x="49550" y="20038"/>
                </a:lnTo>
                <a:lnTo>
                  <a:pt x="49311" y="20288"/>
                </a:lnTo>
                <a:lnTo>
                  <a:pt x="48822" y="20455"/>
                </a:lnTo>
                <a:lnTo>
                  <a:pt x="48822" y="20861"/>
                </a:lnTo>
                <a:lnTo>
                  <a:pt x="49550" y="22027"/>
                </a:lnTo>
                <a:lnTo>
                  <a:pt x="50122" y="22950"/>
                </a:lnTo>
                <a:lnTo>
                  <a:pt x="50311" y="23750"/>
                </a:lnTo>
                <a:lnTo>
                  <a:pt x="50283" y="24050"/>
                </a:lnTo>
                <a:lnTo>
                  <a:pt x="50538" y="24050"/>
                </a:lnTo>
                <a:lnTo>
                  <a:pt x="50888" y="24516"/>
                </a:lnTo>
                <a:lnTo>
                  <a:pt x="51155" y="24500"/>
                </a:lnTo>
                <a:lnTo>
                  <a:pt x="51555" y="24711"/>
                </a:lnTo>
                <a:lnTo>
                  <a:pt x="51700" y="25116"/>
                </a:lnTo>
                <a:lnTo>
                  <a:pt x="51755" y="25477"/>
                </a:lnTo>
                <a:lnTo>
                  <a:pt x="52033" y="25872"/>
                </a:lnTo>
                <a:lnTo>
                  <a:pt x="52511" y="25883"/>
                </a:lnTo>
                <a:lnTo>
                  <a:pt x="53366" y="26466"/>
                </a:lnTo>
                <a:lnTo>
                  <a:pt x="53483" y="26850"/>
                </a:lnTo>
                <a:lnTo>
                  <a:pt x="54183" y="27161"/>
                </a:lnTo>
                <a:lnTo>
                  <a:pt x="55033" y="27738"/>
                </a:lnTo>
                <a:lnTo>
                  <a:pt x="55288" y="28133"/>
                </a:lnTo>
                <a:lnTo>
                  <a:pt x="55633" y="28211"/>
                </a:lnTo>
                <a:lnTo>
                  <a:pt x="56033" y="27994"/>
                </a:lnTo>
                <a:lnTo>
                  <a:pt x="56116" y="27633"/>
                </a:lnTo>
                <a:lnTo>
                  <a:pt x="56711" y="26994"/>
                </a:lnTo>
                <a:lnTo>
                  <a:pt x="57127" y="26850"/>
                </a:lnTo>
                <a:lnTo>
                  <a:pt x="57211" y="26366"/>
                </a:lnTo>
                <a:lnTo>
                  <a:pt x="57138" y="26072"/>
                </a:lnTo>
                <a:lnTo>
                  <a:pt x="57494" y="25450"/>
                </a:lnTo>
                <a:lnTo>
                  <a:pt x="58100" y="23911"/>
                </a:lnTo>
                <a:lnTo>
                  <a:pt x="58544" y="23327"/>
                </a:lnTo>
                <a:lnTo>
                  <a:pt x="59033" y="23094"/>
                </a:lnTo>
                <a:lnTo>
                  <a:pt x="59338" y="23194"/>
                </a:lnTo>
                <a:lnTo>
                  <a:pt x="59422" y="23372"/>
                </a:lnTo>
                <a:lnTo>
                  <a:pt x="59750" y="23288"/>
                </a:lnTo>
                <a:lnTo>
                  <a:pt x="59988" y="22605"/>
                </a:lnTo>
                <a:lnTo>
                  <a:pt x="60744" y="22611"/>
                </a:lnTo>
                <a:lnTo>
                  <a:pt x="61461" y="22761"/>
                </a:lnTo>
                <a:lnTo>
                  <a:pt x="62261" y="22672"/>
                </a:lnTo>
                <a:lnTo>
                  <a:pt x="62572" y="22888"/>
                </a:lnTo>
                <a:lnTo>
                  <a:pt x="62755" y="23211"/>
                </a:lnTo>
                <a:lnTo>
                  <a:pt x="63294" y="23083"/>
                </a:lnTo>
                <a:lnTo>
                  <a:pt x="63850" y="23461"/>
                </a:lnTo>
                <a:lnTo>
                  <a:pt x="64211" y="24300"/>
                </a:lnTo>
                <a:lnTo>
                  <a:pt x="65027" y="25227"/>
                </a:lnTo>
                <a:lnTo>
                  <a:pt x="65683" y="26577"/>
                </a:lnTo>
                <a:lnTo>
                  <a:pt x="66000" y="27755"/>
                </a:lnTo>
                <a:lnTo>
                  <a:pt x="66227" y="28250"/>
                </a:lnTo>
                <a:lnTo>
                  <a:pt x="66333" y="29111"/>
                </a:lnTo>
                <a:lnTo>
                  <a:pt x="66394" y="30450"/>
                </a:lnTo>
                <a:lnTo>
                  <a:pt x="66844" y="30750"/>
                </a:lnTo>
                <a:lnTo>
                  <a:pt x="67061" y="31527"/>
                </a:lnTo>
                <a:lnTo>
                  <a:pt x="67600" y="33600"/>
                </a:lnTo>
                <a:lnTo>
                  <a:pt x="67950" y="33900"/>
                </a:lnTo>
                <a:lnTo>
                  <a:pt x="68133" y="34616"/>
                </a:lnTo>
                <a:lnTo>
                  <a:pt x="68777" y="35094"/>
                </a:lnTo>
                <a:lnTo>
                  <a:pt x="68977" y="36200"/>
                </a:lnTo>
                <a:lnTo>
                  <a:pt x="69377" y="37138"/>
                </a:lnTo>
                <a:lnTo>
                  <a:pt x="70066" y="38122"/>
                </a:lnTo>
                <a:lnTo>
                  <a:pt x="69988" y="39127"/>
                </a:lnTo>
                <a:lnTo>
                  <a:pt x="69911" y="40177"/>
                </a:lnTo>
                <a:lnTo>
                  <a:pt x="69911" y="40466"/>
                </a:lnTo>
                <a:lnTo>
                  <a:pt x="69983" y="40811"/>
                </a:lnTo>
                <a:lnTo>
                  <a:pt x="70822" y="44122"/>
                </a:lnTo>
                <a:lnTo>
                  <a:pt x="70783" y="45594"/>
                </a:lnTo>
                <a:lnTo>
                  <a:pt x="71138" y="46166"/>
                </a:lnTo>
                <a:lnTo>
                  <a:pt x="71238" y="46311"/>
                </a:lnTo>
                <a:lnTo>
                  <a:pt x="71727" y="46572"/>
                </a:lnTo>
                <a:lnTo>
                  <a:pt x="72261" y="46466"/>
                </a:lnTo>
                <a:lnTo>
                  <a:pt x="72788" y="46866"/>
                </a:lnTo>
                <a:lnTo>
                  <a:pt x="73466" y="47772"/>
                </a:lnTo>
                <a:lnTo>
                  <a:pt x="74850" y="48400"/>
                </a:lnTo>
                <a:lnTo>
                  <a:pt x="75644" y="48927"/>
                </a:lnTo>
                <a:lnTo>
                  <a:pt x="76394" y="49183"/>
                </a:lnTo>
                <a:lnTo>
                  <a:pt x="76655" y="49877"/>
                </a:lnTo>
                <a:lnTo>
                  <a:pt x="77022" y="50122"/>
                </a:lnTo>
                <a:lnTo>
                  <a:pt x="76816" y="50938"/>
                </a:lnTo>
                <a:lnTo>
                  <a:pt x="77538" y="50283"/>
                </a:lnTo>
                <a:lnTo>
                  <a:pt x="77777" y="48650"/>
                </a:lnTo>
                <a:lnTo>
                  <a:pt x="78355" y="48000"/>
                </a:lnTo>
                <a:lnTo>
                  <a:pt x="78233" y="48572"/>
                </a:lnTo>
                <a:lnTo>
                  <a:pt x="78111" y="50038"/>
                </a:lnTo>
                <a:lnTo>
                  <a:pt x="77777" y="50522"/>
                </a:lnTo>
                <a:lnTo>
                  <a:pt x="77538" y="51794"/>
                </a:lnTo>
                <a:lnTo>
                  <a:pt x="76905" y="53022"/>
                </a:lnTo>
                <a:lnTo>
                  <a:pt x="76788" y="54000"/>
                </a:lnTo>
                <a:lnTo>
                  <a:pt x="76300" y="54077"/>
                </a:lnTo>
                <a:lnTo>
                  <a:pt x="76450" y="53505"/>
                </a:lnTo>
                <a:lnTo>
                  <a:pt x="76572" y="52488"/>
                </a:lnTo>
                <a:lnTo>
                  <a:pt x="75844" y="52400"/>
                </a:lnTo>
                <a:lnTo>
                  <a:pt x="75844" y="54000"/>
                </a:lnTo>
                <a:lnTo>
                  <a:pt x="75333" y="54850"/>
                </a:lnTo>
                <a:lnTo>
                  <a:pt x="75872" y="55416"/>
                </a:lnTo>
                <a:lnTo>
                  <a:pt x="75694" y="55950"/>
                </a:lnTo>
                <a:lnTo>
                  <a:pt x="75416" y="57538"/>
                </a:lnTo>
                <a:lnTo>
                  <a:pt x="75000" y="58116"/>
                </a:lnTo>
                <a:lnTo>
                  <a:pt x="75000" y="59461"/>
                </a:lnTo>
                <a:lnTo>
                  <a:pt x="75272" y="59950"/>
                </a:lnTo>
                <a:lnTo>
                  <a:pt x="74966" y="60722"/>
                </a:lnTo>
                <a:lnTo>
                  <a:pt x="75033" y="61544"/>
                </a:lnTo>
                <a:lnTo>
                  <a:pt x="74577" y="64361"/>
                </a:lnTo>
                <a:lnTo>
                  <a:pt x="74788" y="66116"/>
                </a:lnTo>
                <a:lnTo>
                  <a:pt x="74577" y="68811"/>
                </a:lnTo>
                <a:lnTo>
                  <a:pt x="73916" y="69983"/>
                </a:lnTo>
                <a:lnTo>
                  <a:pt x="74127" y="70888"/>
                </a:lnTo>
                <a:lnTo>
                  <a:pt x="74394" y="73050"/>
                </a:lnTo>
                <a:lnTo>
                  <a:pt x="74272" y="74277"/>
                </a:lnTo>
                <a:lnTo>
                  <a:pt x="75372" y="76594"/>
                </a:lnTo>
                <a:lnTo>
                  <a:pt x="75394" y="78272"/>
                </a:lnTo>
                <a:lnTo>
                  <a:pt x="75122" y="78600"/>
                </a:lnTo>
                <a:lnTo>
                  <a:pt x="75000" y="76594"/>
                </a:lnTo>
                <a:lnTo>
                  <a:pt x="74061" y="74961"/>
                </a:lnTo>
                <a:lnTo>
                  <a:pt x="73950" y="76194"/>
                </a:lnTo>
                <a:lnTo>
                  <a:pt x="74577" y="76961"/>
                </a:lnTo>
                <a:lnTo>
                  <a:pt x="75061" y="79294"/>
                </a:lnTo>
                <a:lnTo>
                  <a:pt x="75272" y="80077"/>
                </a:lnTo>
                <a:lnTo>
                  <a:pt x="74966" y="80850"/>
                </a:lnTo>
                <a:lnTo>
                  <a:pt x="75450" y="81822"/>
                </a:lnTo>
                <a:lnTo>
                  <a:pt x="75644" y="82927"/>
                </a:lnTo>
                <a:lnTo>
                  <a:pt x="77933" y="86266"/>
                </a:lnTo>
                <a:lnTo>
                  <a:pt x="78311" y="87533"/>
                </a:lnTo>
                <a:lnTo>
                  <a:pt x="79083" y="89072"/>
                </a:lnTo>
                <a:lnTo>
                  <a:pt x="79027" y="89933"/>
                </a:lnTo>
                <a:lnTo>
                  <a:pt x="79250" y="90850"/>
                </a:lnTo>
                <a:lnTo>
                  <a:pt x="80994" y="93633"/>
                </a:lnTo>
                <a:lnTo>
                  <a:pt x="81550" y="94433"/>
                </a:lnTo>
                <a:lnTo>
                  <a:pt x="81950" y="94305"/>
                </a:lnTo>
                <a:lnTo>
                  <a:pt x="83094" y="94355"/>
                </a:lnTo>
                <a:lnTo>
                  <a:pt x="83366" y="94777"/>
                </a:lnTo>
                <a:lnTo>
                  <a:pt x="84594" y="95472"/>
                </a:lnTo>
                <a:lnTo>
                  <a:pt x="85544" y="97255"/>
                </a:lnTo>
                <a:lnTo>
                  <a:pt x="85861" y="98700"/>
                </a:lnTo>
                <a:lnTo>
                  <a:pt x="86872" y="98066"/>
                </a:lnTo>
                <a:lnTo>
                  <a:pt x="88288" y="97655"/>
                </a:lnTo>
                <a:lnTo>
                  <a:pt x="88655" y="98227"/>
                </a:lnTo>
                <a:lnTo>
                  <a:pt x="89133" y="98227"/>
                </a:lnTo>
                <a:lnTo>
                  <a:pt x="90888" y="96877"/>
                </a:lnTo>
                <a:lnTo>
                  <a:pt x="91127" y="96394"/>
                </a:lnTo>
                <a:lnTo>
                  <a:pt x="92605" y="96227"/>
                </a:lnTo>
                <a:lnTo>
                  <a:pt x="93577" y="96188"/>
                </a:lnTo>
                <a:lnTo>
                  <a:pt x="94327" y="95327"/>
                </a:lnTo>
                <a:lnTo>
                  <a:pt x="95450" y="95288"/>
                </a:lnTo>
                <a:lnTo>
                  <a:pt x="96344" y="95661"/>
                </a:lnTo>
                <a:lnTo>
                  <a:pt x="96722" y="95000"/>
                </a:lnTo>
                <a:lnTo>
                  <a:pt x="97894" y="95450"/>
                </a:lnTo>
                <a:lnTo>
                  <a:pt x="97083" y="96027"/>
                </a:lnTo>
                <a:lnTo>
                  <a:pt x="96866" y="96711"/>
                </a:lnTo>
                <a:lnTo>
                  <a:pt x="97833" y="97288"/>
                </a:lnTo>
                <a:lnTo>
                  <a:pt x="98316" y="97944"/>
                </a:lnTo>
                <a:lnTo>
                  <a:pt x="98494" y="97327"/>
                </a:lnTo>
                <a:lnTo>
                  <a:pt x="98983" y="97288"/>
                </a:lnTo>
                <a:lnTo>
                  <a:pt x="99794" y="95983"/>
                </a:lnTo>
                <a:lnTo>
                  <a:pt x="99822" y="94355"/>
                </a:lnTo>
                <a:lnTo>
                  <a:pt x="100044" y="93372"/>
                </a:lnTo>
                <a:lnTo>
                  <a:pt x="99227" y="94105"/>
                </a:lnTo>
                <a:lnTo>
                  <a:pt x="99072" y="93894"/>
                </a:lnTo>
                <a:lnTo>
                  <a:pt x="100944" y="92555"/>
                </a:lnTo>
                <a:lnTo>
                  <a:pt x="101577" y="92350"/>
                </a:lnTo>
                <a:lnTo>
                  <a:pt x="102383" y="91044"/>
                </a:lnTo>
                <a:lnTo>
                  <a:pt x="102383" y="89088"/>
                </a:lnTo>
                <a:lnTo>
                  <a:pt x="103900" y="86877"/>
                </a:lnTo>
                <a:lnTo>
                  <a:pt x="103772" y="86466"/>
                </a:lnTo>
                <a:lnTo>
                  <a:pt x="103900" y="82955"/>
                </a:lnTo>
                <a:lnTo>
                  <a:pt x="105472" y="80588"/>
                </a:lnTo>
                <a:lnTo>
                  <a:pt x="104805" y="80511"/>
                </a:lnTo>
                <a:lnTo>
                  <a:pt x="104805" y="79683"/>
                </a:lnTo>
                <a:lnTo>
                  <a:pt x="107522" y="78783"/>
                </a:lnTo>
                <a:lnTo>
                  <a:pt x="111100" y="78861"/>
                </a:lnTo>
                <a:lnTo>
                  <a:pt x="111705" y="77722"/>
                </a:lnTo>
                <a:lnTo>
                  <a:pt x="112738" y="77561"/>
                </a:lnTo>
                <a:lnTo>
                  <a:pt x="113094" y="78055"/>
                </a:lnTo>
                <a:lnTo>
                  <a:pt x="114116" y="77400"/>
                </a:lnTo>
                <a:lnTo>
                  <a:pt x="114061" y="76822"/>
                </a:lnTo>
                <a:lnTo>
                  <a:pt x="115694" y="76744"/>
                </a:lnTo>
                <a:lnTo>
                  <a:pt x="117627" y="77400"/>
                </a:lnTo>
                <a:lnTo>
                  <a:pt x="118116" y="77155"/>
                </a:lnTo>
                <a:lnTo>
                  <a:pt x="117933" y="76500"/>
                </a:lnTo>
                <a:lnTo>
                  <a:pt x="118716" y="76416"/>
                </a:lnTo>
                <a:lnTo>
                  <a:pt x="119944" y="78494"/>
                </a:lnTo>
                <a:lnTo>
                  <a:pt x="120000" y="79744"/>
                </a:lnTo>
                <a:lnTo>
                  <a:pt x="119344" y="81172"/>
                </a:lnTo>
                <a:lnTo>
                  <a:pt x="118400" y="83294"/>
                </a:lnTo>
                <a:lnTo>
                  <a:pt x="116566" y="85538"/>
                </a:lnTo>
                <a:lnTo>
                  <a:pt x="116200" y="86344"/>
                </a:lnTo>
                <a:lnTo>
                  <a:pt x="116100" y="87861"/>
                </a:lnTo>
                <a:lnTo>
                  <a:pt x="115300" y="88555"/>
                </a:lnTo>
                <a:lnTo>
                  <a:pt x="115027" y="88961"/>
                </a:lnTo>
                <a:lnTo>
                  <a:pt x="115566" y="89572"/>
                </a:lnTo>
                <a:lnTo>
                  <a:pt x="116261" y="89572"/>
                </a:lnTo>
                <a:lnTo>
                  <a:pt x="116100" y="90388"/>
                </a:lnTo>
                <a:lnTo>
                  <a:pt x="115172" y="91738"/>
                </a:lnTo>
                <a:lnTo>
                  <a:pt x="115172" y="92183"/>
                </a:lnTo>
                <a:lnTo>
                  <a:pt x="115527" y="92438"/>
                </a:lnTo>
                <a:lnTo>
                  <a:pt x="115955" y="91855"/>
                </a:lnTo>
                <a:lnTo>
                  <a:pt x="116350" y="91772"/>
                </a:lnTo>
                <a:lnTo>
                  <a:pt x="115922" y="92716"/>
                </a:lnTo>
                <a:lnTo>
                  <a:pt x="115261" y="96272"/>
                </a:lnTo>
                <a:lnTo>
                  <a:pt x="114483" y="98105"/>
                </a:lnTo>
                <a:lnTo>
                  <a:pt x="114294" y="98350"/>
                </a:lnTo>
                <a:lnTo>
                  <a:pt x="113961" y="97288"/>
                </a:lnTo>
                <a:lnTo>
                  <a:pt x="113027" y="96516"/>
                </a:lnTo>
                <a:lnTo>
                  <a:pt x="112994" y="96188"/>
                </a:lnTo>
                <a:lnTo>
                  <a:pt x="113394" y="95661"/>
                </a:lnTo>
                <a:lnTo>
                  <a:pt x="113483" y="94511"/>
                </a:lnTo>
                <a:lnTo>
                  <a:pt x="112994" y="94716"/>
                </a:lnTo>
                <a:lnTo>
                  <a:pt x="112088" y="96138"/>
                </a:lnTo>
                <a:lnTo>
                  <a:pt x="111366" y="97000"/>
                </a:lnTo>
                <a:lnTo>
                  <a:pt x="111366" y="97016"/>
                </a:lnTo>
                <a:lnTo>
                  <a:pt x="111072" y="96994"/>
                </a:lnTo>
                <a:lnTo>
                  <a:pt x="110561" y="97233"/>
                </a:lnTo>
                <a:lnTo>
                  <a:pt x="110388" y="97688"/>
                </a:lnTo>
                <a:lnTo>
                  <a:pt x="110227" y="98533"/>
                </a:lnTo>
                <a:lnTo>
                  <a:pt x="109688" y="99505"/>
                </a:lnTo>
                <a:lnTo>
                  <a:pt x="109650" y="99755"/>
                </a:lnTo>
                <a:lnTo>
                  <a:pt x="109333" y="99855"/>
                </a:lnTo>
                <a:lnTo>
                  <a:pt x="109172" y="100150"/>
                </a:lnTo>
                <a:lnTo>
                  <a:pt x="108988" y="99983"/>
                </a:lnTo>
                <a:lnTo>
                  <a:pt x="108944" y="99538"/>
                </a:lnTo>
                <a:lnTo>
                  <a:pt x="108338" y="99500"/>
                </a:lnTo>
                <a:lnTo>
                  <a:pt x="107888" y="99916"/>
                </a:lnTo>
                <a:lnTo>
                  <a:pt x="107827" y="100738"/>
                </a:lnTo>
                <a:lnTo>
                  <a:pt x="100555" y="100594"/>
                </a:lnTo>
                <a:lnTo>
                  <a:pt x="100383" y="103566"/>
                </a:lnTo>
                <a:lnTo>
                  <a:pt x="98627" y="103766"/>
                </a:lnTo>
                <a:lnTo>
                  <a:pt x="99244" y="104461"/>
                </a:lnTo>
                <a:lnTo>
                  <a:pt x="99472" y="105033"/>
                </a:lnTo>
                <a:lnTo>
                  <a:pt x="100138" y="106166"/>
                </a:lnTo>
                <a:lnTo>
                  <a:pt x="100805" y="106755"/>
                </a:lnTo>
                <a:lnTo>
                  <a:pt x="101266" y="106755"/>
                </a:lnTo>
                <a:lnTo>
                  <a:pt x="101594" y="107505"/>
                </a:lnTo>
                <a:lnTo>
                  <a:pt x="101683" y="108333"/>
                </a:lnTo>
                <a:lnTo>
                  <a:pt x="101966" y="108766"/>
                </a:lnTo>
                <a:lnTo>
                  <a:pt x="102677" y="108827"/>
                </a:lnTo>
                <a:lnTo>
                  <a:pt x="103133" y="109177"/>
                </a:lnTo>
                <a:lnTo>
                  <a:pt x="103150" y="109905"/>
                </a:lnTo>
                <a:lnTo>
                  <a:pt x="102727" y="110566"/>
                </a:lnTo>
                <a:lnTo>
                  <a:pt x="97372" y="110605"/>
                </a:lnTo>
                <a:lnTo>
                  <a:pt x="94855" y="115961"/>
                </a:lnTo>
                <a:lnTo>
                  <a:pt x="94938" y="116888"/>
                </a:lnTo>
                <a:lnTo>
                  <a:pt x="95005" y="117166"/>
                </a:lnTo>
                <a:lnTo>
                  <a:pt x="94938" y="117744"/>
                </a:lnTo>
                <a:lnTo>
                  <a:pt x="95111" y="118194"/>
                </a:lnTo>
                <a:lnTo>
                  <a:pt x="95227" y="118338"/>
                </a:lnTo>
                <a:lnTo>
                  <a:pt x="95183" y="118833"/>
                </a:lnTo>
                <a:lnTo>
                  <a:pt x="94805" y="119227"/>
                </a:lnTo>
                <a:lnTo>
                  <a:pt x="94650" y="119838"/>
                </a:lnTo>
                <a:lnTo>
                  <a:pt x="94500" y="120000"/>
                </a:lnTo>
                <a:lnTo>
                  <a:pt x="93844" y="118916"/>
                </a:lnTo>
                <a:lnTo>
                  <a:pt x="92672" y="117688"/>
                </a:lnTo>
                <a:lnTo>
                  <a:pt x="92555" y="117044"/>
                </a:lnTo>
                <a:lnTo>
                  <a:pt x="91644" y="116672"/>
                </a:lnTo>
                <a:lnTo>
                  <a:pt x="88738" y="113405"/>
                </a:lnTo>
                <a:lnTo>
                  <a:pt x="88383" y="112755"/>
                </a:lnTo>
                <a:lnTo>
                  <a:pt x="88383" y="112261"/>
                </a:lnTo>
                <a:lnTo>
                  <a:pt x="87655" y="111038"/>
                </a:lnTo>
                <a:lnTo>
                  <a:pt x="86933" y="110183"/>
                </a:lnTo>
                <a:lnTo>
                  <a:pt x="86116" y="109977"/>
                </a:lnTo>
                <a:lnTo>
                  <a:pt x="85966" y="109777"/>
                </a:lnTo>
                <a:lnTo>
                  <a:pt x="85661" y="109811"/>
                </a:lnTo>
                <a:lnTo>
                  <a:pt x="85722" y="110138"/>
                </a:lnTo>
                <a:lnTo>
                  <a:pt x="87083" y="110961"/>
                </a:lnTo>
                <a:lnTo>
                  <a:pt x="88044" y="112261"/>
                </a:lnTo>
                <a:lnTo>
                  <a:pt x="88044" y="112588"/>
                </a:lnTo>
                <a:lnTo>
                  <a:pt x="87477" y="111894"/>
                </a:lnTo>
                <a:lnTo>
                  <a:pt x="86205" y="110794"/>
                </a:lnTo>
                <a:lnTo>
                  <a:pt x="85450" y="110427"/>
                </a:lnTo>
                <a:lnTo>
                  <a:pt x="84844" y="110461"/>
                </a:lnTo>
                <a:lnTo>
                  <a:pt x="84550" y="110255"/>
                </a:lnTo>
                <a:lnTo>
                  <a:pt x="84727" y="110016"/>
                </a:lnTo>
                <a:lnTo>
                  <a:pt x="85150" y="109977"/>
                </a:lnTo>
                <a:lnTo>
                  <a:pt x="85150" y="109477"/>
                </a:lnTo>
                <a:lnTo>
                  <a:pt x="84605" y="109477"/>
                </a:lnTo>
                <a:lnTo>
                  <a:pt x="84094" y="109855"/>
                </a:lnTo>
                <a:lnTo>
                  <a:pt x="84094" y="109238"/>
                </a:lnTo>
                <a:lnTo>
                  <a:pt x="83788" y="109038"/>
                </a:lnTo>
                <a:lnTo>
                  <a:pt x="82861" y="109777"/>
                </a:lnTo>
                <a:lnTo>
                  <a:pt x="82822" y="110311"/>
                </a:lnTo>
                <a:lnTo>
                  <a:pt x="83516" y="110311"/>
                </a:lnTo>
                <a:lnTo>
                  <a:pt x="84333" y="110461"/>
                </a:lnTo>
                <a:lnTo>
                  <a:pt x="84333" y="110794"/>
                </a:lnTo>
                <a:lnTo>
                  <a:pt x="83911" y="110716"/>
                </a:lnTo>
                <a:lnTo>
                  <a:pt x="82861" y="110838"/>
                </a:lnTo>
                <a:lnTo>
                  <a:pt x="82011" y="111038"/>
                </a:lnTo>
                <a:lnTo>
                  <a:pt x="80866" y="112055"/>
                </a:lnTo>
                <a:lnTo>
                  <a:pt x="79955" y="112144"/>
                </a:lnTo>
                <a:lnTo>
                  <a:pt x="77811" y="113361"/>
                </a:lnTo>
                <a:lnTo>
                  <a:pt x="76961" y="113450"/>
                </a:lnTo>
                <a:lnTo>
                  <a:pt x="74883" y="112433"/>
                </a:lnTo>
                <a:lnTo>
                  <a:pt x="73761" y="111611"/>
                </a:lnTo>
                <a:lnTo>
                  <a:pt x="72322" y="111611"/>
                </a:lnTo>
                <a:lnTo>
                  <a:pt x="70772" y="110794"/>
                </a:lnTo>
                <a:lnTo>
                  <a:pt x="69983" y="110138"/>
                </a:lnTo>
                <a:lnTo>
                  <a:pt x="69655" y="110255"/>
                </a:lnTo>
                <a:lnTo>
                  <a:pt x="68961" y="110183"/>
                </a:lnTo>
                <a:lnTo>
                  <a:pt x="67900" y="109527"/>
                </a:lnTo>
                <a:lnTo>
                  <a:pt x="67333" y="108266"/>
                </a:lnTo>
                <a:lnTo>
                  <a:pt x="67088" y="108022"/>
                </a:lnTo>
                <a:lnTo>
                  <a:pt x="66483" y="108338"/>
                </a:lnTo>
                <a:lnTo>
                  <a:pt x="65400" y="107644"/>
                </a:lnTo>
                <a:lnTo>
                  <a:pt x="64216" y="107527"/>
                </a:lnTo>
                <a:lnTo>
                  <a:pt x="63700" y="106394"/>
                </a:lnTo>
                <a:lnTo>
                  <a:pt x="62711" y="105700"/>
                </a:lnTo>
                <a:lnTo>
                  <a:pt x="60622" y="105283"/>
                </a:lnTo>
                <a:lnTo>
                  <a:pt x="58816" y="104311"/>
                </a:lnTo>
                <a:lnTo>
                  <a:pt x="57605" y="102638"/>
                </a:lnTo>
                <a:lnTo>
                  <a:pt x="57061" y="102505"/>
                </a:lnTo>
                <a:lnTo>
                  <a:pt x="55016" y="99816"/>
                </a:lnTo>
                <a:lnTo>
                  <a:pt x="54633" y="99161"/>
                </a:lnTo>
                <a:lnTo>
                  <a:pt x="54161" y="99200"/>
                </a:lnTo>
                <a:lnTo>
                  <a:pt x="53950" y="99633"/>
                </a:lnTo>
                <a:lnTo>
                  <a:pt x="53316" y="99572"/>
                </a:lnTo>
                <a:lnTo>
                  <a:pt x="51694" y="98733"/>
                </a:lnTo>
                <a:lnTo>
                  <a:pt x="51166" y="98672"/>
                </a:lnTo>
                <a:lnTo>
                  <a:pt x="50333" y="98200"/>
                </a:lnTo>
                <a:lnTo>
                  <a:pt x="49983" y="98355"/>
                </a:lnTo>
                <a:lnTo>
                  <a:pt x="49138" y="97944"/>
                </a:lnTo>
                <a:lnTo>
                  <a:pt x="48538" y="96672"/>
                </a:lnTo>
                <a:lnTo>
                  <a:pt x="47811" y="95133"/>
                </a:lnTo>
                <a:lnTo>
                  <a:pt x="46755" y="93783"/>
                </a:lnTo>
                <a:lnTo>
                  <a:pt x="45738" y="93288"/>
                </a:lnTo>
                <a:lnTo>
                  <a:pt x="45738" y="92800"/>
                </a:lnTo>
                <a:lnTo>
                  <a:pt x="46133" y="92105"/>
                </a:lnTo>
                <a:lnTo>
                  <a:pt x="45611" y="91977"/>
                </a:lnTo>
                <a:lnTo>
                  <a:pt x="44705" y="92233"/>
                </a:lnTo>
                <a:lnTo>
                  <a:pt x="43372" y="91772"/>
                </a:lnTo>
                <a:lnTo>
                  <a:pt x="43133" y="91127"/>
                </a:lnTo>
                <a:lnTo>
                  <a:pt x="42505" y="91127"/>
                </a:lnTo>
                <a:lnTo>
                  <a:pt x="42105" y="90677"/>
                </a:lnTo>
                <a:lnTo>
                  <a:pt x="41805" y="89288"/>
                </a:lnTo>
                <a:lnTo>
                  <a:pt x="41022" y="87905"/>
                </a:lnTo>
                <a:lnTo>
                  <a:pt x="41022" y="87088"/>
                </a:lnTo>
                <a:lnTo>
                  <a:pt x="40472" y="86344"/>
                </a:lnTo>
                <a:lnTo>
                  <a:pt x="39905" y="84344"/>
                </a:lnTo>
                <a:lnTo>
                  <a:pt x="39905" y="83827"/>
                </a:lnTo>
                <a:lnTo>
                  <a:pt x="40416" y="83416"/>
                </a:lnTo>
                <a:lnTo>
                  <a:pt x="41383" y="83461"/>
                </a:lnTo>
                <a:lnTo>
                  <a:pt x="41750" y="82883"/>
                </a:lnTo>
                <a:lnTo>
                  <a:pt x="41261" y="82277"/>
                </a:lnTo>
                <a:lnTo>
                  <a:pt x="40833" y="82188"/>
                </a:lnTo>
                <a:lnTo>
                  <a:pt x="40955" y="81533"/>
                </a:lnTo>
                <a:lnTo>
                  <a:pt x="41927" y="80394"/>
                </a:lnTo>
                <a:lnTo>
                  <a:pt x="42372" y="79377"/>
                </a:lnTo>
                <a:lnTo>
                  <a:pt x="42322" y="78111"/>
                </a:lnTo>
                <a:lnTo>
                  <a:pt x="41411" y="75005"/>
                </a:lnTo>
                <a:lnTo>
                  <a:pt x="40955" y="73377"/>
                </a:lnTo>
                <a:lnTo>
                  <a:pt x="40655" y="72600"/>
                </a:lnTo>
                <a:lnTo>
                  <a:pt x="40955" y="71533"/>
                </a:lnTo>
                <a:lnTo>
                  <a:pt x="40805" y="70438"/>
                </a:lnTo>
                <a:lnTo>
                  <a:pt x="39272" y="67827"/>
                </a:lnTo>
                <a:lnTo>
                  <a:pt x="39238" y="66688"/>
                </a:lnTo>
                <a:lnTo>
                  <a:pt x="37883" y="64805"/>
                </a:lnTo>
                <a:lnTo>
                  <a:pt x="36938" y="62477"/>
                </a:lnTo>
                <a:lnTo>
                  <a:pt x="35677" y="60238"/>
                </a:lnTo>
                <a:lnTo>
                  <a:pt x="34555" y="58933"/>
                </a:lnTo>
                <a:lnTo>
                  <a:pt x="34166" y="58566"/>
                </a:lnTo>
                <a:lnTo>
                  <a:pt x="34105" y="57872"/>
                </a:lnTo>
                <a:lnTo>
                  <a:pt x="32861" y="57177"/>
                </a:lnTo>
                <a:lnTo>
                  <a:pt x="32166" y="56650"/>
                </a:lnTo>
                <a:lnTo>
                  <a:pt x="32111" y="56244"/>
                </a:lnTo>
                <a:lnTo>
                  <a:pt x="32627" y="55950"/>
                </a:lnTo>
                <a:lnTo>
                  <a:pt x="32955" y="54972"/>
                </a:lnTo>
                <a:lnTo>
                  <a:pt x="32627" y="54277"/>
                </a:lnTo>
                <a:lnTo>
                  <a:pt x="32322" y="53216"/>
                </a:lnTo>
                <a:lnTo>
                  <a:pt x="32111" y="52561"/>
                </a:lnTo>
                <a:lnTo>
                  <a:pt x="31600" y="52561"/>
                </a:lnTo>
                <a:lnTo>
                  <a:pt x="30627" y="52238"/>
                </a:lnTo>
                <a:lnTo>
                  <a:pt x="28966" y="50488"/>
                </a:lnTo>
                <a:lnTo>
                  <a:pt x="28483" y="49911"/>
                </a:lnTo>
                <a:lnTo>
                  <a:pt x="27733" y="49838"/>
                </a:lnTo>
                <a:lnTo>
                  <a:pt x="27038" y="49183"/>
                </a:lnTo>
                <a:lnTo>
                  <a:pt x="26911" y="48044"/>
                </a:lnTo>
                <a:lnTo>
                  <a:pt x="27333" y="46450"/>
                </a:lnTo>
                <a:lnTo>
                  <a:pt x="28066" y="45388"/>
                </a:lnTo>
                <a:lnTo>
                  <a:pt x="28605" y="45150"/>
                </a:lnTo>
                <a:lnTo>
                  <a:pt x="29033" y="45755"/>
                </a:lnTo>
                <a:lnTo>
                  <a:pt x="29361" y="45227"/>
                </a:lnTo>
                <a:lnTo>
                  <a:pt x="29238" y="44488"/>
                </a:lnTo>
                <a:lnTo>
                  <a:pt x="29033" y="44122"/>
                </a:lnTo>
                <a:lnTo>
                  <a:pt x="28755" y="44488"/>
                </a:lnTo>
                <a:lnTo>
                  <a:pt x="28183" y="44077"/>
                </a:lnTo>
                <a:lnTo>
                  <a:pt x="28066" y="43222"/>
                </a:lnTo>
                <a:lnTo>
                  <a:pt x="27333" y="42005"/>
                </a:lnTo>
                <a:lnTo>
                  <a:pt x="26677" y="42122"/>
                </a:lnTo>
                <a:lnTo>
                  <a:pt x="25950" y="41877"/>
                </a:lnTo>
                <a:lnTo>
                  <a:pt x="25588" y="40938"/>
                </a:lnTo>
                <a:lnTo>
                  <a:pt x="25772" y="39916"/>
                </a:lnTo>
                <a:lnTo>
                  <a:pt x="25255" y="39677"/>
                </a:lnTo>
                <a:lnTo>
                  <a:pt x="24738" y="39761"/>
                </a:lnTo>
                <a:lnTo>
                  <a:pt x="23294" y="38000"/>
                </a:lnTo>
                <a:lnTo>
                  <a:pt x="23138" y="36438"/>
                </a:lnTo>
                <a:lnTo>
                  <a:pt x="23472" y="35755"/>
                </a:lnTo>
                <a:lnTo>
                  <a:pt x="23500" y="34450"/>
                </a:lnTo>
                <a:lnTo>
                  <a:pt x="23044" y="33961"/>
                </a:lnTo>
                <a:lnTo>
                  <a:pt x="22472" y="34283"/>
                </a:lnTo>
                <a:lnTo>
                  <a:pt x="22172" y="33961"/>
                </a:lnTo>
                <a:lnTo>
                  <a:pt x="21627" y="33922"/>
                </a:lnTo>
                <a:lnTo>
                  <a:pt x="21450" y="33388"/>
                </a:lnTo>
                <a:lnTo>
                  <a:pt x="20900" y="32777"/>
                </a:lnTo>
                <a:lnTo>
                  <a:pt x="20655" y="31800"/>
                </a:lnTo>
                <a:lnTo>
                  <a:pt x="20205" y="30488"/>
                </a:lnTo>
                <a:lnTo>
                  <a:pt x="19666" y="30283"/>
                </a:lnTo>
                <a:lnTo>
                  <a:pt x="19333" y="29800"/>
                </a:lnTo>
                <a:lnTo>
                  <a:pt x="19244" y="28500"/>
                </a:lnTo>
                <a:lnTo>
                  <a:pt x="19005" y="27594"/>
                </a:lnTo>
                <a:lnTo>
                  <a:pt x="18427" y="27227"/>
                </a:lnTo>
                <a:lnTo>
                  <a:pt x="17972" y="25388"/>
                </a:lnTo>
                <a:lnTo>
                  <a:pt x="17672" y="24777"/>
                </a:lnTo>
                <a:lnTo>
                  <a:pt x="17344" y="24777"/>
                </a:lnTo>
                <a:lnTo>
                  <a:pt x="17072" y="24000"/>
                </a:lnTo>
                <a:lnTo>
                  <a:pt x="17305" y="23472"/>
                </a:lnTo>
                <a:lnTo>
                  <a:pt x="17366" y="22900"/>
                </a:lnTo>
                <a:lnTo>
                  <a:pt x="16338" y="20950"/>
                </a:lnTo>
                <a:lnTo>
                  <a:pt x="16038" y="19966"/>
                </a:lnTo>
                <a:lnTo>
                  <a:pt x="16222" y="19233"/>
                </a:lnTo>
                <a:lnTo>
                  <a:pt x="16100" y="17883"/>
                </a:lnTo>
                <a:lnTo>
                  <a:pt x="15738" y="16983"/>
                </a:lnTo>
                <a:lnTo>
                  <a:pt x="15527" y="15027"/>
                </a:lnTo>
                <a:lnTo>
                  <a:pt x="15105" y="13683"/>
                </a:lnTo>
                <a:lnTo>
                  <a:pt x="15038" y="12700"/>
                </a:lnTo>
                <a:lnTo>
                  <a:pt x="15616" y="11800"/>
                </a:lnTo>
                <a:lnTo>
                  <a:pt x="15616" y="11238"/>
                </a:lnTo>
                <a:lnTo>
                  <a:pt x="14744" y="10577"/>
                </a:lnTo>
                <a:lnTo>
                  <a:pt x="13927" y="10533"/>
                </a:lnTo>
                <a:lnTo>
                  <a:pt x="13683" y="9888"/>
                </a:lnTo>
                <a:lnTo>
                  <a:pt x="12988" y="8994"/>
                </a:lnTo>
                <a:lnTo>
                  <a:pt x="12600" y="9394"/>
                </a:lnTo>
                <a:lnTo>
                  <a:pt x="11905" y="9555"/>
                </a:lnTo>
                <a:lnTo>
                  <a:pt x="11422" y="8994"/>
                </a:lnTo>
                <a:lnTo>
                  <a:pt x="10661" y="7400"/>
                </a:lnTo>
                <a:lnTo>
                  <a:pt x="9550" y="6705"/>
                </a:lnTo>
                <a:lnTo>
                  <a:pt x="9005" y="5400"/>
                </a:lnTo>
                <a:lnTo>
                  <a:pt x="9311" y="6705"/>
                </a:lnTo>
                <a:lnTo>
                  <a:pt x="9455" y="7761"/>
                </a:lnTo>
                <a:lnTo>
                  <a:pt x="9066" y="9722"/>
                </a:lnTo>
                <a:lnTo>
                  <a:pt x="8705" y="10994"/>
                </a:lnTo>
                <a:lnTo>
                  <a:pt x="8911" y="13400"/>
                </a:lnTo>
                <a:lnTo>
                  <a:pt x="9027" y="17355"/>
                </a:lnTo>
                <a:lnTo>
                  <a:pt x="8672" y="18288"/>
                </a:lnTo>
                <a:lnTo>
                  <a:pt x="9122" y="18944"/>
                </a:lnTo>
                <a:lnTo>
                  <a:pt x="9700" y="20577"/>
                </a:lnTo>
                <a:lnTo>
                  <a:pt x="9666" y="21683"/>
                </a:lnTo>
                <a:lnTo>
                  <a:pt x="10116" y="21722"/>
                </a:lnTo>
                <a:lnTo>
                  <a:pt x="10511" y="22533"/>
                </a:lnTo>
                <a:lnTo>
                  <a:pt x="11655" y="23600"/>
                </a:lnTo>
                <a:lnTo>
                  <a:pt x="11905" y="25105"/>
                </a:lnTo>
                <a:lnTo>
                  <a:pt x="11755" y="25844"/>
                </a:lnTo>
                <a:lnTo>
                  <a:pt x="11961" y="26855"/>
                </a:lnTo>
                <a:lnTo>
                  <a:pt x="12650" y="27311"/>
                </a:lnTo>
                <a:lnTo>
                  <a:pt x="13205" y="28094"/>
                </a:lnTo>
                <a:lnTo>
                  <a:pt x="13288" y="29305"/>
                </a:lnTo>
                <a:lnTo>
                  <a:pt x="13622" y="29800"/>
                </a:lnTo>
                <a:lnTo>
                  <a:pt x="14166" y="29961"/>
                </a:lnTo>
                <a:lnTo>
                  <a:pt x="14861" y="31433"/>
                </a:lnTo>
                <a:lnTo>
                  <a:pt x="14772" y="32616"/>
                </a:lnTo>
                <a:lnTo>
                  <a:pt x="14800" y="33961"/>
                </a:lnTo>
                <a:lnTo>
                  <a:pt x="15588" y="34938"/>
                </a:lnTo>
                <a:lnTo>
                  <a:pt x="15922" y="35100"/>
                </a:lnTo>
                <a:lnTo>
                  <a:pt x="16616" y="36605"/>
                </a:lnTo>
                <a:lnTo>
                  <a:pt x="16855" y="38894"/>
                </a:lnTo>
                <a:lnTo>
                  <a:pt x="17216" y="38938"/>
                </a:lnTo>
                <a:lnTo>
                  <a:pt x="17455" y="39511"/>
                </a:lnTo>
                <a:lnTo>
                  <a:pt x="17188" y="40327"/>
                </a:lnTo>
                <a:lnTo>
                  <a:pt x="17250" y="41066"/>
                </a:lnTo>
                <a:lnTo>
                  <a:pt x="18005" y="42605"/>
                </a:lnTo>
                <a:lnTo>
                  <a:pt x="18305" y="42244"/>
                </a:lnTo>
                <a:lnTo>
                  <a:pt x="18272" y="41588"/>
                </a:lnTo>
                <a:lnTo>
                  <a:pt x="18305" y="41144"/>
                </a:lnTo>
                <a:lnTo>
                  <a:pt x="18605" y="41227"/>
                </a:lnTo>
                <a:lnTo>
                  <a:pt x="18855" y="42005"/>
                </a:lnTo>
                <a:lnTo>
                  <a:pt x="19366" y="43144"/>
                </a:lnTo>
                <a:lnTo>
                  <a:pt x="19600" y="45261"/>
                </a:lnTo>
                <a:lnTo>
                  <a:pt x="19422" y="46077"/>
                </a:lnTo>
                <a:lnTo>
                  <a:pt x="19511" y="47511"/>
                </a:lnTo>
                <a:lnTo>
                  <a:pt x="19755" y="48044"/>
                </a:lnTo>
                <a:lnTo>
                  <a:pt x="19755" y="49138"/>
                </a:lnTo>
                <a:lnTo>
                  <a:pt x="20238" y="49877"/>
                </a:lnTo>
                <a:lnTo>
                  <a:pt x="20205" y="50677"/>
                </a:lnTo>
                <a:lnTo>
                  <a:pt x="20616" y="51322"/>
                </a:lnTo>
                <a:lnTo>
                  <a:pt x="20633" y="52016"/>
                </a:lnTo>
                <a:lnTo>
                  <a:pt x="20450" y="52783"/>
                </a:lnTo>
                <a:lnTo>
                  <a:pt x="21083" y="53977"/>
                </a:lnTo>
                <a:lnTo>
                  <a:pt x="21116" y="55166"/>
                </a:lnTo>
                <a:lnTo>
                  <a:pt x="20694" y="56327"/>
                </a:lnTo>
                <a:lnTo>
                  <a:pt x="20783" y="57022"/>
                </a:lnTo>
                <a:lnTo>
                  <a:pt x="21511" y="58194"/>
                </a:lnTo>
                <a:lnTo>
                  <a:pt x="22144" y="58888"/>
                </a:lnTo>
                <a:lnTo>
                  <a:pt x="22261" y="59538"/>
                </a:lnTo>
                <a:lnTo>
                  <a:pt x="22622" y="59338"/>
                </a:lnTo>
                <a:lnTo>
                  <a:pt x="22594" y="58566"/>
                </a:lnTo>
                <a:lnTo>
                  <a:pt x="22833" y="58322"/>
                </a:lnTo>
                <a:lnTo>
                  <a:pt x="23233" y="58600"/>
                </a:lnTo>
                <a:lnTo>
                  <a:pt x="23655" y="59338"/>
                </a:lnTo>
                <a:lnTo>
                  <a:pt x="23922" y="60072"/>
                </a:lnTo>
                <a:lnTo>
                  <a:pt x="24561" y="60566"/>
                </a:lnTo>
                <a:lnTo>
                  <a:pt x="24805" y="61627"/>
                </a:lnTo>
                <a:lnTo>
                  <a:pt x="25194" y="62150"/>
                </a:lnTo>
                <a:lnTo>
                  <a:pt x="25438" y="63183"/>
                </a:lnTo>
                <a:lnTo>
                  <a:pt x="25950" y="63622"/>
                </a:lnTo>
                <a:lnTo>
                  <a:pt x="25888" y="65050"/>
                </a:lnTo>
                <a:lnTo>
                  <a:pt x="25133" y="66605"/>
                </a:lnTo>
                <a:lnTo>
                  <a:pt x="23861" y="67383"/>
                </a:lnTo>
                <a:lnTo>
                  <a:pt x="23350" y="67177"/>
                </a:lnTo>
                <a:lnTo>
                  <a:pt x="22994" y="65994"/>
                </a:lnTo>
                <a:lnTo>
                  <a:pt x="22927" y="65133"/>
                </a:lnTo>
                <a:lnTo>
                  <a:pt x="22438" y="64600"/>
                </a:lnTo>
                <a:lnTo>
                  <a:pt x="22355" y="63088"/>
                </a:lnTo>
                <a:lnTo>
                  <a:pt x="21961" y="62355"/>
                </a:lnTo>
                <a:lnTo>
                  <a:pt x="21083" y="62238"/>
                </a:lnTo>
                <a:lnTo>
                  <a:pt x="20450" y="61216"/>
                </a:lnTo>
                <a:lnTo>
                  <a:pt x="20150" y="60444"/>
                </a:lnTo>
                <a:lnTo>
                  <a:pt x="19511" y="60072"/>
                </a:lnTo>
                <a:lnTo>
                  <a:pt x="17727" y="57461"/>
                </a:lnTo>
                <a:lnTo>
                  <a:pt x="17344" y="56366"/>
                </a:lnTo>
                <a:lnTo>
                  <a:pt x="16527" y="56116"/>
                </a:lnTo>
                <a:lnTo>
                  <a:pt x="16311" y="55338"/>
                </a:lnTo>
                <a:lnTo>
                  <a:pt x="15955" y="55461"/>
                </a:lnTo>
                <a:lnTo>
                  <a:pt x="15133" y="54572"/>
                </a:lnTo>
                <a:lnTo>
                  <a:pt x="15016" y="53672"/>
                </a:lnTo>
                <a:lnTo>
                  <a:pt x="15705" y="52077"/>
                </a:lnTo>
                <a:lnTo>
                  <a:pt x="15983" y="50244"/>
                </a:lnTo>
                <a:lnTo>
                  <a:pt x="15855" y="47911"/>
                </a:lnTo>
                <a:lnTo>
                  <a:pt x="15350" y="45755"/>
                </a:lnTo>
                <a:lnTo>
                  <a:pt x="14927" y="44894"/>
                </a:lnTo>
                <a:lnTo>
                  <a:pt x="14505" y="45061"/>
                </a:lnTo>
                <a:lnTo>
                  <a:pt x="13900" y="44694"/>
                </a:lnTo>
                <a:lnTo>
                  <a:pt x="12450" y="42811"/>
                </a:lnTo>
                <a:lnTo>
                  <a:pt x="12233" y="41022"/>
                </a:lnTo>
                <a:lnTo>
                  <a:pt x="12511" y="40088"/>
                </a:lnTo>
                <a:lnTo>
                  <a:pt x="12177" y="39966"/>
                </a:lnTo>
                <a:lnTo>
                  <a:pt x="11450" y="41100"/>
                </a:lnTo>
                <a:lnTo>
                  <a:pt x="10905" y="41144"/>
                </a:lnTo>
                <a:lnTo>
                  <a:pt x="10355" y="41466"/>
                </a:lnTo>
                <a:lnTo>
                  <a:pt x="10061" y="40650"/>
                </a:lnTo>
                <a:lnTo>
                  <a:pt x="10177" y="40244"/>
                </a:lnTo>
                <a:lnTo>
                  <a:pt x="9638" y="39966"/>
                </a:lnTo>
                <a:lnTo>
                  <a:pt x="9094" y="40000"/>
                </a:lnTo>
                <a:lnTo>
                  <a:pt x="9094" y="39427"/>
                </a:lnTo>
                <a:lnTo>
                  <a:pt x="8127" y="38822"/>
                </a:lnTo>
                <a:lnTo>
                  <a:pt x="7400" y="38488"/>
                </a:lnTo>
                <a:lnTo>
                  <a:pt x="6977" y="37477"/>
                </a:lnTo>
                <a:lnTo>
                  <a:pt x="6916" y="36372"/>
                </a:lnTo>
                <a:lnTo>
                  <a:pt x="6161" y="35916"/>
                </a:lnTo>
                <a:lnTo>
                  <a:pt x="5322" y="34405"/>
                </a:lnTo>
                <a:lnTo>
                  <a:pt x="5527" y="34083"/>
                </a:lnTo>
                <a:lnTo>
                  <a:pt x="6611" y="33961"/>
                </a:lnTo>
                <a:lnTo>
                  <a:pt x="7250" y="34283"/>
                </a:lnTo>
                <a:lnTo>
                  <a:pt x="8277" y="34533"/>
                </a:lnTo>
                <a:lnTo>
                  <a:pt x="8850" y="35022"/>
                </a:lnTo>
                <a:lnTo>
                  <a:pt x="9150" y="34450"/>
                </a:lnTo>
                <a:lnTo>
                  <a:pt x="9272" y="33761"/>
                </a:lnTo>
                <a:lnTo>
                  <a:pt x="8583" y="33594"/>
                </a:lnTo>
                <a:lnTo>
                  <a:pt x="8483" y="33311"/>
                </a:lnTo>
                <a:lnTo>
                  <a:pt x="8911" y="32694"/>
                </a:lnTo>
                <a:lnTo>
                  <a:pt x="9400" y="32983"/>
                </a:lnTo>
                <a:lnTo>
                  <a:pt x="9611" y="32083"/>
                </a:lnTo>
                <a:lnTo>
                  <a:pt x="9311" y="31433"/>
                </a:lnTo>
                <a:lnTo>
                  <a:pt x="9333" y="30816"/>
                </a:lnTo>
                <a:lnTo>
                  <a:pt x="9822" y="29961"/>
                </a:lnTo>
                <a:lnTo>
                  <a:pt x="9272" y="28733"/>
                </a:lnTo>
                <a:lnTo>
                  <a:pt x="8911" y="28538"/>
                </a:lnTo>
                <a:lnTo>
                  <a:pt x="8483" y="26822"/>
                </a:lnTo>
                <a:lnTo>
                  <a:pt x="7461" y="25438"/>
                </a:lnTo>
                <a:lnTo>
                  <a:pt x="7277" y="24533"/>
                </a:lnTo>
                <a:lnTo>
                  <a:pt x="6677" y="23394"/>
                </a:lnTo>
                <a:lnTo>
                  <a:pt x="5500" y="21805"/>
                </a:lnTo>
                <a:lnTo>
                  <a:pt x="5016" y="21838"/>
                </a:lnTo>
                <a:lnTo>
                  <a:pt x="4288" y="20905"/>
                </a:lnTo>
                <a:lnTo>
                  <a:pt x="3894" y="19344"/>
                </a:lnTo>
                <a:lnTo>
                  <a:pt x="3866" y="17438"/>
                </a:lnTo>
                <a:lnTo>
                  <a:pt x="3627" y="16783"/>
                </a:lnTo>
                <a:lnTo>
                  <a:pt x="3122" y="16161"/>
                </a:lnTo>
                <a:lnTo>
                  <a:pt x="3177" y="15027"/>
                </a:lnTo>
                <a:lnTo>
                  <a:pt x="3450" y="14500"/>
                </a:lnTo>
                <a:lnTo>
                  <a:pt x="3322" y="13400"/>
                </a:lnTo>
                <a:lnTo>
                  <a:pt x="2444" y="12333"/>
                </a:lnTo>
                <a:lnTo>
                  <a:pt x="2266" y="11638"/>
                </a:lnTo>
                <a:lnTo>
                  <a:pt x="2538" y="11272"/>
                </a:lnTo>
                <a:lnTo>
                  <a:pt x="2566" y="10661"/>
                </a:lnTo>
                <a:lnTo>
                  <a:pt x="1450" y="8827"/>
                </a:lnTo>
                <a:lnTo>
                  <a:pt x="1177" y="7761"/>
                </a:lnTo>
                <a:lnTo>
                  <a:pt x="1300" y="6872"/>
                </a:lnTo>
                <a:lnTo>
                  <a:pt x="1633" y="6538"/>
                </a:lnTo>
                <a:lnTo>
                  <a:pt x="1177" y="5727"/>
                </a:lnTo>
                <a:lnTo>
                  <a:pt x="694" y="4500"/>
                </a:lnTo>
                <a:lnTo>
                  <a:pt x="122" y="1605"/>
                </a:lnTo>
                <a:lnTo>
                  <a:pt x="0" y="233"/>
                </a:lnTo>
                <a:cubicBezTo>
                  <a:pt x="0" y="233"/>
                  <a:pt x="0" y="233"/>
                  <a:pt x="0" y="233"/>
                </a:cubicBezTo>
                <a:close/>
                <a:moveTo>
                  <a:pt x="0" y="233"/>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78" name="Google Shape;2878;p205"/>
          <p:cNvSpPr/>
          <p:nvPr/>
        </p:nvSpPr>
        <p:spPr>
          <a:xfrm>
            <a:off x="7843625" y="8363568"/>
            <a:ext cx="2524710" cy="2396899"/>
          </a:xfrm>
          <a:custGeom>
            <a:rect b="b" l="l" r="r" t="t"/>
            <a:pathLst>
              <a:path extrusionOk="0" h="120000" w="120000">
                <a:moveTo>
                  <a:pt x="69555" y="4211"/>
                </a:moveTo>
                <a:lnTo>
                  <a:pt x="69305" y="3977"/>
                </a:lnTo>
                <a:lnTo>
                  <a:pt x="69205" y="3411"/>
                </a:lnTo>
                <a:lnTo>
                  <a:pt x="68827" y="2716"/>
                </a:lnTo>
                <a:lnTo>
                  <a:pt x="68677" y="2800"/>
                </a:lnTo>
                <a:lnTo>
                  <a:pt x="68716" y="3261"/>
                </a:lnTo>
                <a:lnTo>
                  <a:pt x="68477" y="3622"/>
                </a:lnTo>
                <a:lnTo>
                  <a:pt x="67772" y="4066"/>
                </a:lnTo>
                <a:lnTo>
                  <a:pt x="67777" y="4050"/>
                </a:lnTo>
                <a:lnTo>
                  <a:pt x="67738" y="4083"/>
                </a:lnTo>
                <a:lnTo>
                  <a:pt x="67511" y="4422"/>
                </a:lnTo>
                <a:lnTo>
                  <a:pt x="66755" y="5311"/>
                </a:lnTo>
                <a:lnTo>
                  <a:pt x="65961" y="6294"/>
                </a:lnTo>
                <a:lnTo>
                  <a:pt x="65944" y="6822"/>
                </a:lnTo>
                <a:lnTo>
                  <a:pt x="65361" y="8038"/>
                </a:lnTo>
                <a:lnTo>
                  <a:pt x="64866" y="8805"/>
                </a:lnTo>
                <a:lnTo>
                  <a:pt x="64483" y="9511"/>
                </a:lnTo>
                <a:lnTo>
                  <a:pt x="63955" y="9594"/>
                </a:lnTo>
                <a:lnTo>
                  <a:pt x="63633" y="9816"/>
                </a:lnTo>
                <a:lnTo>
                  <a:pt x="63511" y="10294"/>
                </a:lnTo>
                <a:lnTo>
                  <a:pt x="62966" y="10672"/>
                </a:lnTo>
                <a:lnTo>
                  <a:pt x="62611" y="10555"/>
                </a:lnTo>
                <a:lnTo>
                  <a:pt x="62577" y="9783"/>
                </a:lnTo>
                <a:lnTo>
                  <a:pt x="62361" y="9688"/>
                </a:lnTo>
                <a:lnTo>
                  <a:pt x="62283" y="9450"/>
                </a:lnTo>
                <a:lnTo>
                  <a:pt x="61944" y="9416"/>
                </a:lnTo>
                <a:lnTo>
                  <a:pt x="61511" y="9577"/>
                </a:lnTo>
                <a:lnTo>
                  <a:pt x="61177" y="9927"/>
                </a:lnTo>
                <a:lnTo>
                  <a:pt x="60655" y="9838"/>
                </a:lnTo>
                <a:lnTo>
                  <a:pt x="60227" y="9383"/>
                </a:lnTo>
                <a:lnTo>
                  <a:pt x="60238" y="9100"/>
                </a:lnTo>
                <a:lnTo>
                  <a:pt x="60066" y="8966"/>
                </a:lnTo>
                <a:lnTo>
                  <a:pt x="59877" y="8488"/>
                </a:lnTo>
                <a:lnTo>
                  <a:pt x="59772" y="8216"/>
                </a:lnTo>
                <a:lnTo>
                  <a:pt x="59350" y="8127"/>
                </a:lnTo>
                <a:lnTo>
                  <a:pt x="58755" y="7588"/>
                </a:lnTo>
                <a:lnTo>
                  <a:pt x="57955" y="7555"/>
                </a:lnTo>
                <a:lnTo>
                  <a:pt x="57372" y="7811"/>
                </a:lnTo>
                <a:lnTo>
                  <a:pt x="56105" y="7866"/>
                </a:lnTo>
                <a:lnTo>
                  <a:pt x="55411" y="7694"/>
                </a:lnTo>
                <a:lnTo>
                  <a:pt x="54811" y="8077"/>
                </a:lnTo>
                <a:lnTo>
                  <a:pt x="54716" y="8600"/>
                </a:lnTo>
                <a:lnTo>
                  <a:pt x="55277" y="9133"/>
                </a:lnTo>
                <a:lnTo>
                  <a:pt x="55422" y="9472"/>
                </a:lnTo>
                <a:lnTo>
                  <a:pt x="55711" y="10100"/>
                </a:lnTo>
                <a:lnTo>
                  <a:pt x="55600" y="10322"/>
                </a:lnTo>
                <a:lnTo>
                  <a:pt x="55083" y="10344"/>
                </a:lnTo>
                <a:lnTo>
                  <a:pt x="54305" y="10138"/>
                </a:lnTo>
                <a:lnTo>
                  <a:pt x="54116" y="10000"/>
                </a:lnTo>
                <a:lnTo>
                  <a:pt x="53861" y="10000"/>
                </a:lnTo>
                <a:lnTo>
                  <a:pt x="53811" y="9977"/>
                </a:lnTo>
                <a:lnTo>
                  <a:pt x="53822" y="9994"/>
                </a:lnTo>
                <a:lnTo>
                  <a:pt x="52833" y="9994"/>
                </a:lnTo>
                <a:lnTo>
                  <a:pt x="52283" y="10072"/>
                </a:lnTo>
                <a:lnTo>
                  <a:pt x="52038" y="9822"/>
                </a:lnTo>
                <a:lnTo>
                  <a:pt x="51133" y="9866"/>
                </a:lnTo>
                <a:lnTo>
                  <a:pt x="50494" y="10116"/>
                </a:lnTo>
                <a:lnTo>
                  <a:pt x="50138" y="11044"/>
                </a:lnTo>
                <a:lnTo>
                  <a:pt x="48883" y="11000"/>
                </a:lnTo>
                <a:lnTo>
                  <a:pt x="48238" y="11194"/>
                </a:lnTo>
                <a:lnTo>
                  <a:pt x="48155" y="11466"/>
                </a:lnTo>
                <a:lnTo>
                  <a:pt x="47727" y="11950"/>
                </a:lnTo>
                <a:lnTo>
                  <a:pt x="47022" y="12011"/>
                </a:lnTo>
                <a:lnTo>
                  <a:pt x="46933" y="11822"/>
                </a:lnTo>
                <a:lnTo>
                  <a:pt x="46516" y="11927"/>
                </a:lnTo>
                <a:lnTo>
                  <a:pt x="46138" y="12388"/>
                </a:lnTo>
                <a:lnTo>
                  <a:pt x="45650" y="12194"/>
                </a:lnTo>
                <a:lnTo>
                  <a:pt x="44444" y="11211"/>
                </a:lnTo>
                <a:lnTo>
                  <a:pt x="44000" y="10688"/>
                </a:lnTo>
                <a:lnTo>
                  <a:pt x="43972" y="10272"/>
                </a:lnTo>
                <a:lnTo>
                  <a:pt x="43305" y="9638"/>
                </a:lnTo>
                <a:lnTo>
                  <a:pt x="42761" y="9083"/>
                </a:lnTo>
                <a:lnTo>
                  <a:pt x="42694" y="8500"/>
                </a:lnTo>
                <a:lnTo>
                  <a:pt x="42827" y="8100"/>
                </a:lnTo>
                <a:lnTo>
                  <a:pt x="42672" y="7805"/>
                </a:lnTo>
                <a:lnTo>
                  <a:pt x="42761" y="7277"/>
                </a:lnTo>
                <a:lnTo>
                  <a:pt x="42977" y="6855"/>
                </a:lnTo>
                <a:lnTo>
                  <a:pt x="42938" y="6227"/>
                </a:lnTo>
                <a:lnTo>
                  <a:pt x="43538" y="5238"/>
                </a:lnTo>
                <a:lnTo>
                  <a:pt x="43733" y="4438"/>
                </a:lnTo>
                <a:lnTo>
                  <a:pt x="44283" y="3788"/>
                </a:lnTo>
                <a:lnTo>
                  <a:pt x="44261" y="3472"/>
                </a:lnTo>
                <a:lnTo>
                  <a:pt x="43688" y="3516"/>
                </a:lnTo>
                <a:lnTo>
                  <a:pt x="43394" y="3094"/>
                </a:lnTo>
                <a:lnTo>
                  <a:pt x="43200" y="2677"/>
                </a:lnTo>
                <a:lnTo>
                  <a:pt x="42561" y="2716"/>
                </a:lnTo>
                <a:lnTo>
                  <a:pt x="42033" y="2466"/>
                </a:lnTo>
                <a:lnTo>
                  <a:pt x="42300" y="2105"/>
                </a:lnTo>
                <a:lnTo>
                  <a:pt x="42672" y="1538"/>
                </a:lnTo>
                <a:lnTo>
                  <a:pt x="42672" y="761"/>
                </a:lnTo>
                <a:lnTo>
                  <a:pt x="42166" y="150"/>
                </a:lnTo>
                <a:lnTo>
                  <a:pt x="41477" y="88"/>
                </a:lnTo>
                <a:lnTo>
                  <a:pt x="41144" y="294"/>
                </a:lnTo>
                <a:lnTo>
                  <a:pt x="40900" y="44"/>
                </a:lnTo>
                <a:lnTo>
                  <a:pt x="40600" y="0"/>
                </a:lnTo>
                <a:lnTo>
                  <a:pt x="40661" y="616"/>
                </a:lnTo>
                <a:lnTo>
                  <a:pt x="40372" y="1311"/>
                </a:lnTo>
                <a:lnTo>
                  <a:pt x="38783" y="2377"/>
                </a:lnTo>
                <a:lnTo>
                  <a:pt x="37788" y="2466"/>
                </a:lnTo>
                <a:lnTo>
                  <a:pt x="36422" y="3005"/>
                </a:lnTo>
                <a:lnTo>
                  <a:pt x="35911" y="2777"/>
                </a:lnTo>
                <a:lnTo>
                  <a:pt x="35050" y="2866"/>
                </a:lnTo>
                <a:lnTo>
                  <a:pt x="34055" y="3700"/>
                </a:lnTo>
                <a:lnTo>
                  <a:pt x="33088" y="4022"/>
                </a:lnTo>
                <a:lnTo>
                  <a:pt x="32755" y="3811"/>
                </a:lnTo>
                <a:lnTo>
                  <a:pt x="31383" y="3977"/>
                </a:lnTo>
                <a:lnTo>
                  <a:pt x="30322" y="4044"/>
                </a:lnTo>
                <a:lnTo>
                  <a:pt x="29372" y="3533"/>
                </a:lnTo>
                <a:lnTo>
                  <a:pt x="28427" y="3388"/>
                </a:lnTo>
                <a:lnTo>
                  <a:pt x="27544" y="3133"/>
                </a:lnTo>
                <a:lnTo>
                  <a:pt x="27938" y="3855"/>
                </a:lnTo>
                <a:lnTo>
                  <a:pt x="28583" y="4077"/>
                </a:lnTo>
                <a:lnTo>
                  <a:pt x="29238" y="4672"/>
                </a:lnTo>
                <a:lnTo>
                  <a:pt x="29466" y="5216"/>
                </a:lnTo>
                <a:lnTo>
                  <a:pt x="28600" y="6477"/>
                </a:lnTo>
                <a:lnTo>
                  <a:pt x="28933" y="7066"/>
                </a:lnTo>
                <a:lnTo>
                  <a:pt x="28733" y="8038"/>
                </a:lnTo>
                <a:lnTo>
                  <a:pt x="30150" y="8477"/>
                </a:lnTo>
                <a:lnTo>
                  <a:pt x="31122" y="8372"/>
                </a:lnTo>
                <a:lnTo>
                  <a:pt x="32088" y="8561"/>
                </a:lnTo>
                <a:lnTo>
                  <a:pt x="32138" y="9150"/>
                </a:lnTo>
                <a:lnTo>
                  <a:pt x="31433" y="9466"/>
                </a:lnTo>
                <a:lnTo>
                  <a:pt x="29994" y="9738"/>
                </a:lnTo>
                <a:lnTo>
                  <a:pt x="29483" y="10272"/>
                </a:lnTo>
                <a:lnTo>
                  <a:pt x="29194" y="11022"/>
                </a:lnTo>
                <a:lnTo>
                  <a:pt x="27633" y="11800"/>
                </a:lnTo>
                <a:lnTo>
                  <a:pt x="27122" y="12366"/>
                </a:lnTo>
                <a:lnTo>
                  <a:pt x="26066" y="13027"/>
                </a:lnTo>
                <a:lnTo>
                  <a:pt x="25350" y="13850"/>
                </a:lnTo>
                <a:lnTo>
                  <a:pt x="24100" y="13911"/>
                </a:lnTo>
                <a:lnTo>
                  <a:pt x="23388" y="13816"/>
                </a:lnTo>
                <a:lnTo>
                  <a:pt x="22172" y="12922"/>
                </a:lnTo>
                <a:lnTo>
                  <a:pt x="20994" y="12150"/>
                </a:lnTo>
                <a:lnTo>
                  <a:pt x="20194" y="12244"/>
                </a:lnTo>
                <a:lnTo>
                  <a:pt x="20216" y="11444"/>
                </a:lnTo>
                <a:lnTo>
                  <a:pt x="20094" y="10800"/>
                </a:lnTo>
                <a:lnTo>
                  <a:pt x="19583" y="10205"/>
                </a:lnTo>
                <a:lnTo>
                  <a:pt x="19416" y="9755"/>
                </a:lnTo>
                <a:lnTo>
                  <a:pt x="18577" y="9972"/>
                </a:lnTo>
                <a:lnTo>
                  <a:pt x="17977" y="10600"/>
                </a:lnTo>
                <a:lnTo>
                  <a:pt x="17583" y="10666"/>
                </a:lnTo>
                <a:lnTo>
                  <a:pt x="17250" y="10372"/>
                </a:lnTo>
                <a:lnTo>
                  <a:pt x="16650" y="10372"/>
                </a:lnTo>
                <a:lnTo>
                  <a:pt x="16272" y="10772"/>
                </a:lnTo>
                <a:lnTo>
                  <a:pt x="12811" y="10794"/>
                </a:lnTo>
                <a:lnTo>
                  <a:pt x="12616" y="11738"/>
                </a:lnTo>
                <a:lnTo>
                  <a:pt x="12900" y="12433"/>
                </a:lnTo>
                <a:lnTo>
                  <a:pt x="14072" y="12727"/>
                </a:lnTo>
                <a:lnTo>
                  <a:pt x="14511" y="13505"/>
                </a:lnTo>
                <a:lnTo>
                  <a:pt x="14183" y="13861"/>
                </a:lnTo>
                <a:lnTo>
                  <a:pt x="14533" y="14216"/>
                </a:lnTo>
                <a:lnTo>
                  <a:pt x="14377" y="14700"/>
                </a:lnTo>
                <a:lnTo>
                  <a:pt x="13650" y="14244"/>
                </a:lnTo>
                <a:lnTo>
                  <a:pt x="11588" y="14911"/>
                </a:lnTo>
                <a:lnTo>
                  <a:pt x="11688" y="16511"/>
                </a:lnTo>
                <a:lnTo>
                  <a:pt x="12211" y="17161"/>
                </a:lnTo>
                <a:lnTo>
                  <a:pt x="13361" y="18000"/>
                </a:lnTo>
                <a:lnTo>
                  <a:pt x="14116" y="19266"/>
                </a:lnTo>
                <a:lnTo>
                  <a:pt x="14072" y="20255"/>
                </a:lnTo>
                <a:lnTo>
                  <a:pt x="14044" y="20694"/>
                </a:lnTo>
                <a:lnTo>
                  <a:pt x="12322" y="26783"/>
                </a:lnTo>
                <a:lnTo>
                  <a:pt x="11816" y="28400"/>
                </a:lnTo>
                <a:lnTo>
                  <a:pt x="11883" y="28688"/>
                </a:lnTo>
                <a:lnTo>
                  <a:pt x="11611" y="29111"/>
                </a:lnTo>
                <a:lnTo>
                  <a:pt x="10955" y="28938"/>
                </a:lnTo>
                <a:lnTo>
                  <a:pt x="11022" y="28750"/>
                </a:lnTo>
                <a:lnTo>
                  <a:pt x="10338" y="28327"/>
                </a:lnTo>
                <a:lnTo>
                  <a:pt x="10094" y="28394"/>
                </a:lnTo>
                <a:lnTo>
                  <a:pt x="9494" y="28394"/>
                </a:lnTo>
                <a:lnTo>
                  <a:pt x="9233" y="28288"/>
                </a:lnTo>
                <a:lnTo>
                  <a:pt x="9005" y="28750"/>
                </a:lnTo>
                <a:lnTo>
                  <a:pt x="6911" y="29405"/>
                </a:lnTo>
                <a:lnTo>
                  <a:pt x="5344" y="29722"/>
                </a:lnTo>
                <a:lnTo>
                  <a:pt x="4944" y="30094"/>
                </a:lnTo>
                <a:lnTo>
                  <a:pt x="4594" y="30200"/>
                </a:lnTo>
                <a:lnTo>
                  <a:pt x="3955" y="30811"/>
                </a:lnTo>
                <a:lnTo>
                  <a:pt x="3222" y="31127"/>
                </a:lnTo>
                <a:lnTo>
                  <a:pt x="2672" y="31466"/>
                </a:lnTo>
                <a:lnTo>
                  <a:pt x="2761" y="32222"/>
                </a:lnTo>
                <a:lnTo>
                  <a:pt x="2450" y="32661"/>
                </a:lnTo>
                <a:lnTo>
                  <a:pt x="2588" y="33122"/>
                </a:lnTo>
                <a:lnTo>
                  <a:pt x="1750" y="33922"/>
                </a:lnTo>
                <a:lnTo>
                  <a:pt x="2027" y="34933"/>
                </a:lnTo>
                <a:lnTo>
                  <a:pt x="2316" y="35455"/>
                </a:lnTo>
                <a:lnTo>
                  <a:pt x="1805" y="35922"/>
                </a:lnTo>
                <a:lnTo>
                  <a:pt x="1366" y="35833"/>
                </a:lnTo>
                <a:lnTo>
                  <a:pt x="505" y="36366"/>
                </a:lnTo>
                <a:lnTo>
                  <a:pt x="461" y="36950"/>
                </a:lnTo>
                <a:lnTo>
                  <a:pt x="155" y="37266"/>
                </a:lnTo>
                <a:lnTo>
                  <a:pt x="355" y="37672"/>
                </a:lnTo>
                <a:lnTo>
                  <a:pt x="250" y="38322"/>
                </a:lnTo>
                <a:lnTo>
                  <a:pt x="0" y="38866"/>
                </a:lnTo>
                <a:lnTo>
                  <a:pt x="216" y="39350"/>
                </a:lnTo>
                <a:lnTo>
                  <a:pt x="66" y="39794"/>
                </a:lnTo>
                <a:lnTo>
                  <a:pt x="905" y="40594"/>
                </a:lnTo>
                <a:lnTo>
                  <a:pt x="2405" y="42900"/>
                </a:lnTo>
                <a:lnTo>
                  <a:pt x="1633" y="43833"/>
                </a:lnTo>
                <a:lnTo>
                  <a:pt x="3533" y="43677"/>
                </a:lnTo>
                <a:lnTo>
                  <a:pt x="4433" y="43833"/>
                </a:lnTo>
                <a:lnTo>
                  <a:pt x="5100" y="44755"/>
                </a:lnTo>
                <a:lnTo>
                  <a:pt x="5300" y="45577"/>
                </a:lnTo>
                <a:lnTo>
                  <a:pt x="6616" y="45622"/>
                </a:lnTo>
                <a:lnTo>
                  <a:pt x="8177" y="45716"/>
                </a:lnTo>
                <a:lnTo>
                  <a:pt x="9466" y="44588"/>
                </a:lnTo>
                <a:lnTo>
                  <a:pt x="10566" y="43983"/>
                </a:lnTo>
                <a:lnTo>
                  <a:pt x="10877" y="44305"/>
                </a:lnTo>
                <a:lnTo>
                  <a:pt x="10733" y="44950"/>
                </a:lnTo>
                <a:lnTo>
                  <a:pt x="10511" y="45166"/>
                </a:lnTo>
                <a:lnTo>
                  <a:pt x="10483" y="46211"/>
                </a:lnTo>
                <a:lnTo>
                  <a:pt x="10655" y="47933"/>
                </a:lnTo>
                <a:lnTo>
                  <a:pt x="10694" y="48616"/>
                </a:lnTo>
                <a:lnTo>
                  <a:pt x="11061" y="48955"/>
                </a:lnTo>
                <a:lnTo>
                  <a:pt x="11672" y="48861"/>
                </a:lnTo>
                <a:lnTo>
                  <a:pt x="12261" y="48700"/>
                </a:lnTo>
                <a:lnTo>
                  <a:pt x="12922" y="48661"/>
                </a:lnTo>
                <a:lnTo>
                  <a:pt x="13255" y="48616"/>
                </a:lnTo>
                <a:lnTo>
                  <a:pt x="13561" y="48755"/>
                </a:lnTo>
                <a:lnTo>
                  <a:pt x="13650" y="48788"/>
                </a:lnTo>
                <a:lnTo>
                  <a:pt x="15594" y="48788"/>
                </a:lnTo>
                <a:lnTo>
                  <a:pt x="16483" y="48827"/>
                </a:lnTo>
                <a:lnTo>
                  <a:pt x="17366" y="48366"/>
                </a:lnTo>
                <a:lnTo>
                  <a:pt x="17855" y="48366"/>
                </a:lnTo>
                <a:lnTo>
                  <a:pt x="18516" y="47861"/>
                </a:lnTo>
                <a:lnTo>
                  <a:pt x="19266" y="47861"/>
                </a:lnTo>
                <a:lnTo>
                  <a:pt x="20150" y="47611"/>
                </a:lnTo>
                <a:lnTo>
                  <a:pt x="20683" y="46300"/>
                </a:lnTo>
                <a:lnTo>
                  <a:pt x="22144" y="45422"/>
                </a:lnTo>
                <a:lnTo>
                  <a:pt x="23161" y="45250"/>
                </a:lnTo>
                <a:lnTo>
                  <a:pt x="24133" y="44788"/>
                </a:lnTo>
                <a:lnTo>
                  <a:pt x="24794" y="44788"/>
                </a:lnTo>
                <a:lnTo>
                  <a:pt x="25416" y="45211"/>
                </a:lnTo>
                <a:lnTo>
                  <a:pt x="26127" y="44788"/>
                </a:lnTo>
                <a:lnTo>
                  <a:pt x="26483" y="45083"/>
                </a:lnTo>
                <a:lnTo>
                  <a:pt x="26388" y="45755"/>
                </a:lnTo>
                <a:lnTo>
                  <a:pt x="26738" y="46811"/>
                </a:lnTo>
                <a:lnTo>
                  <a:pt x="26261" y="47650"/>
                </a:lnTo>
                <a:lnTo>
                  <a:pt x="26655" y="49000"/>
                </a:lnTo>
                <a:lnTo>
                  <a:pt x="26388" y="49594"/>
                </a:lnTo>
                <a:lnTo>
                  <a:pt x="26922" y="50688"/>
                </a:lnTo>
                <a:lnTo>
                  <a:pt x="27627" y="50977"/>
                </a:lnTo>
                <a:lnTo>
                  <a:pt x="27844" y="51866"/>
                </a:lnTo>
                <a:lnTo>
                  <a:pt x="28561" y="52200"/>
                </a:lnTo>
                <a:lnTo>
                  <a:pt x="29527" y="52788"/>
                </a:lnTo>
                <a:lnTo>
                  <a:pt x="30200" y="53377"/>
                </a:lnTo>
                <a:lnTo>
                  <a:pt x="30461" y="53083"/>
                </a:lnTo>
                <a:lnTo>
                  <a:pt x="31744" y="52788"/>
                </a:lnTo>
                <a:lnTo>
                  <a:pt x="32805" y="53800"/>
                </a:lnTo>
                <a:lnTo>
                  <a:pt x="33600" y="53588"/>
                </a:lnTo>
                <a:lnTo>
                  <a:pt x="34705" y="54727"/>
                </a:lnTo>
                <a:lnTo>
                  <a:pt x="35194" y="54683"/>
                </a:lnTo>
                <a:lnTo>
                  <a:pt x="36522" y="55105"/>
                </a:lnTo>
                <a:lnTo>
                  <a:pt x="37361" y="55400"/>
                </a:lnTo>
                <a:lnTo>
                  <a:pt x="37538" y="56244"/>
                </a:lnTo>
                <a:lnTo>
                  <a:pt x="38155" y="56416"/>
                </a:lnTo>
                <a:lnTo>
                  <a:pt x="38955" y="56833"/>
                </a:lnTo>
                <a:lnTo>
                  <a:pt x="40722" y="56666"/>
                </a:lnTo>
                <a:lnTo>
                  <a:pt x="41955" y="57338"/>
                </a:lnTo>
                <a:lnTo>
                  <a:pt x="42222" y="57844"/>
                </a:lnTo>
                <a:lnTo>
                  <a:pt x="42050" y="59194"/>
                </a:lnTo>
                <a:lnTo>
                  <a:pt x="42316" y="60294"/>
                </a:lnTo>
                <a:lnTo>
                  <a:pt x="41955" y="60966"/>
                </a:lnTo>
                <a:lnTo>
                  <a:pt x="43111" y="62816"/>
                </a:lnTo>
                <a:lnTo>
                  <a:pt x="43027" y="64166"/>
                </a:lnTo>
                <a:lnTo>
                  <a:pt x="48422" y="64250"/>
                </a:lnTo>
                <a:lnTo>
                  <a:pt x="48688" y="66100"/>
                </a:lnTo>
                <a:lnTo>
                  <a:pt x="48594" y="67277"/>
                </a:lnTo>
                <a:lnTo>
                  <a:pt x="50188" y="67616"/>
                </a:lnTo>
                <a:lnTo>
                  <a:pt x="51777" y="70311"/>
                </a:lnTo>
                <a:lnTo>
                  <a:pt x="51877" y="71744"/>
                </a:lnTo>
                <a:lnTo>
                  <a:pt x="50366" y="74605"/>
                </a:lnTo>
                <a:lnTo>
                  <a:pt x="50455" y="75027"/>
                </a:lnTo>
                <a:lnTo>
                  <a:pt x="50044" y="75566"/>
                </a:lnTo>
                <a:lnTo>
                  <a:pt x="50327" y="75872"/>
                </a:lnTo>
                <a:lnTo>
                  <a:pt x="50144" y="76505"/>
                </a:lnTo>
                <a:lnTo>
                  <a:pt x="50900" y="77050"/>
                </a:lnTo>
                <a:lnTo>
                  <a:pt x="50944" y="77938"/>
                </a:lnTo>
                <a:lnTo>
                  <a:pt x="51561" y="78822"/>
                </a:lnTo>
                <a:lnTo>
                  <a:pt x="51255" y="80594"/>
                </a:lnTo>
                <a:lnTo>
                  <a:pt x="51427" y="81305"/>
                </a:lnTo>
                <a:lnTo>
                  <a:pt x="51211" y="81938"/>
                </a:lnTo>
                <a:lnTo>
                  <a:pt x="51427" y="82566"/>
                </a:lnTo>
                <a:lnTo>
                  <a:pt x="52583" y="82488"/>
                </a:lnTo>
                <a:lnTo>
                  <a:pt x="53066" y="82694"/>
                </a:lnTo>
                <a:lnTo>
                  <a:pt x="54483" y="82611"/>
                </a:lnTo>
                <a:lnTo>
                  <a:pt x="55366" y="82905"/>
                </a:lnTo>
                <a:lnTo>
                  <a:pt x="56783" y="82361"/>
                </a:lnTo>
                <a:lnTo>
                  <a:pt x="57538" y="82866"/>
                </a:lnTo>
                <a:lnTo>
                  <a:pt x="58111" y="83033"/>
                </a:lnTo>
                <a:lnTo>
                  <a:pt x="58327" y="83705"/>
                </a:lnTo>
                <a:lnTo>
                  <a:pt x="59105" y="86877"/>
                </a:lnTo>
                <a:lnTo>
                  <a:pt x="59633" y="87994"/>
                </a:lnTo>
                <a:lnTo>
                  <a:pt x="60188" y="88144"/>
                </a:lnTo>
                <a:lnTo>
                  <a:pt x="61405" y="87505"/>
                </a:lnTo>
                <a:lnTo>
                  <a:pt x="62088" y="87761"/>
                </a:lnTo>
                <a:lnTo>
                  <a:pt x="62550" y="88161"/>
                </a:lnTo>
                <a:lnTo>
                  <a:pt x="62988" y="88244"/>
                </a:lnTo>
                <a:lnTo>
                  <a:pt x="62694" y="88716"/>
                </a:lnTo>
                <a:lnTo>
                  <a:pt x="62616" y="91461"/>
                </a:lnTo>
                <a:lnTo>
                  <a:pt x="62494" y="91783"/>
                </a:lnTo>
                <a:lnTo>
                  <a:pt x="62411" y="91888"/>
                </a:lnTo>
                <a:lnTo>
                  <a:pt x="62411" y="92255"/>
                </a:lnTo>
                <a:lnTo>
                  <a:pt x="62327" y="92555"/>
                </a:lnTo>
                <a:lnTo>
                  <a:pt x="62305" y="92911"/>
                </a:lnTo>
                <a:lnTo>
                  <a:pt x="62838" y="92583"/>
                </a:lnTo>
                <a:lnTo>
                  <a:pt x="64250" y="92766"/>
                </a:lnTo>
                <a:lnTo>
                  <a:pt x="64294" y="93355"/>
                </a:lnTo>
                <a:lnTo>
                  <a:pt x="64872" y="94594"/>
                </a:lnTo>
                <a:lnTo>
                  <a:pt x="64827" y="95583"/>
                </a:lnTo>
                <a:lnTo>
                  <a:pt x="64961" y="96716"/>
                </a:lnTo>
                <a:lnTo>
                  <a:pt x="65072" y="97772"/>
                </a:lnTo>
                <a:lnTo>
                  <a:pt x="64888" y="98194"/>
                </a:lnTo>
                <a:lnTo>
                  <a:pt x="64272" y="98166"/>
                </a:lnTo>
                <a:lnTo>
                  <a:pt x="63522" y="98550"/>
                </a:lnTo>
                <a:lnTo>
                  <a:pt x="63411" y="98783"/>
                </a:lnTo>
                <a:lnTo>
                  <a:pt x="62966" y="99138"/>
                </a:lnTo>
                <a:lnTo>
                  <a:pt x="62772" y="99027"/>
                </a:lnTo>
                <a:lnTo>
                  <a:pt x="61511" y="99833"/>
                </a:lnTo>
                <a:lnTo>
                  <a:pt x="61266" y="100211"/>
                </a:lnTo>
                <a:lnTo>
                  <a:pt x="60783" y="100338"/>
                </a:lnTo>
                <a:lnTo>
                  <a:pt x="59633" y="101238"/>
                </a:lnTo>
                <a:lnTo>
                  <a:pt x="59261" y="101366"/>
                </a:lnTo>
                <a:lnTo>
                  <a:pt x="59216" y="102083"/>
                </a:lnTo>
                <a:lnTo>
                  <a:pt x="58794" y="102205"/>
                </a:lnTo>
                <a:lnTo>
                  <a:pt x="58416" y="102144"/>
                </a:lnTo>
                <a:lnTo>
                  <a:pt x="57450" y="103283"/>
                </a:lnTo>
                <a:lnTo>
                  <a:pt x="57266" y="103727"/>
                </a:lnTo>
                <a:lnTo>
                  <a:pt x="57294" y="104372"/>
                </a:lnTo>
                <a:lnTo>
                  <a:pt x="56850" y="104500"/>
                </a:lnTo>
                <a:lnTo>
                  <a:pt x="56605" y="104861"/>
                </a:lnTo>
                <a:lnTo>
                  <a:pt x="55988" y="105933"/>
                </a:lnTo>
                <a:lnTo>
                  <a:pt x="55550" y="106372"/>
                </a:lnTo>
                <a:lnTo>
                  <a:pt x="55038" y="107172"/>
                </a:lnTo>
                <a:lnTo>
                  <a:pt x="55038" y="107444"/>
                </a:lnTo>
                <a:lnTo>
                  <a:pt x="54466" y="107822"/>
                </a:lnTo>
                <a:lnTo>
                  <a:pt x="54383" y="108088"/>
                </a:lnTo>
                <a:lnTo>
                  <a:pt x="54844" y="108094"/>
                </a:lnTo>
                <a:lnTo>
                  <a:pt x="55172" y="108266"/>
                </a:lnTo>
                <a:lnTo>
                  <a:pt x="56716" y="107822"/>
                </a:lnTo>
                <a:lnTo>
                  <a:pt x="57361" y="108222"/>
                </a:lnTo>
                <a:lnTo>
                  <a:pt x="58066" y="109150"/>
                </a:lnTo>
                <a:lnTo>
                  <a:pt x="58688" y="109400"/>
                </a:lnTo>
                <a:lnTo>
                  <a:pt x="59055" y="110200"/>
                </a:lnTo>
                <a:lnTo>
                  <a:pt x="59788" y="111333"/>
                </a:lnTo>
                <a:lnTo>
                  <a:pt x="60144" y="111333"/>
                </a:lnTo>
                <a:lnTo>
                  <a:pt x="60738" y="110733"/>
                </a:lnTo>
                <a:lnTo>
                  <a:pt x="61050" y="110766"/>
                </a:lnTo>
                <a:lnTo>
                  <a:pt x="61755" y="111861"/>
                </a:lnTo>
                <a:lnTo>
                  <a:pt x="62600" y="112222"/>
                </a:lnTo>
                <a:lnTo>
                  <a:pt x="63327" y="112366"/>
                </a:lnTo>
                <a:lnTo>
                  <a:pt x="64033" y="113044"/>
                </a:lnTo>
                <a:lnTo>
                  <a:pt x="64077" y="113844"/>
                </a:lnTo>
                <a:lnTo>
                  <a:pt x="64666" y="113711"/>
                </a:lnTo>
                <a:lnTo>
                  <a:pt x="65861" y="114216"/>
                </a:lnTo>
                <a:lnTo>
                  <a:pt x="66572" y="115061"/>
                </a:lnTo>
                <a:lnTo>
                  <a:pt x="67322" y="116127"/>
                </a:lnTo>
                <a:lnTo>
                  <a:pt x="68011" y="116594"/>
                </a:lnTo>
                <a:lnTo>
                  <a:pt x="67877" y="117416"/>
                </a:lnTo>
                <a:lnTo>
                  <a:pt x="67300" y="118166"/>
                </a:lnTo>
                <a:lnTo>
                  <a:pt x="67583" y="119055"/>
                </a:lnTo>
                <a:lnTo>
                  <a:pt x="67694" y="119272"/>
                </a:lnTo>
                <a:lnTo>
                  <a:pt x="67777" y="119416"/>
                </a:lnTo>
                <a:lnTo>
                  <a:pt x="68138" y="119872"/>
                </a:lnTo>
                <a:lnTo>
                  <a:pt x="68305" y="120000"/>
                </a:lnTo>
                <a:lnTo>
                  <a:pt x="69472" y="119088"/>
                </a:lnTo>
                <a:lnTo>
                  <a:pt x="69866" y="118211"/>
                </a:lnTo>
                <a:lnTo>
                  <a:pt x="70377" y="116166"/>
                </a:lnTo>
                <a:lnTo>
                  <a:pt x="70838" y="114777"/>
                </a:lnTo>
                <a:lnTo>
                  <a:pt x="71038" y="114505"/>
                </a:lnTo>
                <a:lnTo>
                  <a:pt x="70772" y="114188"/>
                </a:lnTo>
                <a:lnTo>
                  <a:pt x="70333" y="113494"/>
                </a:lnTo>
                <a:lnTo>
                  <a:pt x="70550" y="112911"/>
                </a:lnTo>
                <a:lnTo>
                  <a:pt x="70988" y="112694"/>
                </a:lnTo>
                <a:lnTo>
                  <a:pt x="71016" y="112322"/>
                </a:lnTo>
                <a:lnTo>
                  <a:pt x="71522" y="111766"/>
                </a:lnTo>
                <a:lnTo>
                  <a:pt x="71522" y="111355"/>
                </a:lnTo>
                <a:lnTo>
                  <a:pt x="71833" y="111583"/>
                </a:lnTo>
                <a:lnTo>
                  <a:pt x="72250" y="111650"/>
                </a:lnTo>
                <a:lnTo>
                  <a:pt x="72761" y="111083"/>
                </a:lnTo>
                <a:lnTo>
                  <a:pt x="72822" y="110488"/>
                </a:lnTo>
                <a:lnTo>
                  <a:pt x="73022" y="110300"/>
                </a:lnTo>
                <a:lnTo>
                  <a:pt x="73072" y="109627"/>
                </a:lnTo>
                <a:lnTo>
                  <a:pt x="73288" y="109355"/>
                </a:lnTo>
                <a:lnTo>
                  <a:pt x="73600" y="109355"/>
                </a:lnTo>
                <a:lnTo>
                  <a:pt x="73822" y="108783"/>
                </a:lnTo>
                <a:lnTo>
                  <a:pt x="73661" y="108366"/>
                </a:lnTo>
                <a:lnTo>
                  <a:pt x="73333" y="108027"/>
                </a:lnTo>
                <a:lnTo>
                  <a:pt x="73377" y="107144"/>
                </a:lnTo>
                <a:lnTo>
                  <a:pt x="73116" y="106916"/>
                </a:lnTo>
                <a:lnTo>
                  <a:pt x="73422" y="107000"/>
                </a:lnTo>
                <a:lnTo>
                  <a:pt x="73772" y="107694"/>
                </a:lnTo>
                <a:lnTo>
                  <a:pt x="74500" y="108450"/>
                </a:lnTo>
                <a:lnTo>
                  <a:pt x="74794" y="108450"/>
                </a:lnTo>
                <a:lnTo>
                  <a:pt x="75100" y="108277"/>
                </a:lnTo>
                <a:lnTo>
                  <a:pt x="75300" y="108472"/>
                </a:lnTo>
                <a:lnTo>
                  <a:pt x="75366" y="108972"/>
                </a:lnTo>
                <a:lnTo>
                  <a:pt x="75122" y="109044"/>
                </a:lnTo>
                <a:lnTo>
                  <a:pt x="74838" y="110044"/>
                </a:lnTo>
                <a:lnTo>
                  <a:pt x="74133" y="111200"/>
                </a:lnTo>
                <a:lnTo>
                  <a:pt x="73488" y="111222"/>
                </a:lnTo>
                <a:lnTo>
                  <a:pt x="73400" y="111961"/>
                </a:lnTo>
                <a:lnTo>
                  <a:pt x="73177" y="112361"/>
                </a:lnTo>
                <a:lnTo>
                  <a:pt x="72983" y="112300"/>
                </a:lnTo>
                <a:lnTo>
                  <a:pt x="72344" y="112638"/>
                </a:lnTo>
                <a:lnTo>
                  <a:pt x="71877" y="113011"/>
                </a:lnTo>
                <a:lnTo>
                  <a:pt x="71833" y="113327"/>
                </a:lnTo>
                <a:lnTo>
                  <a:pt x="71322" y="113411"/>
                </a:lnTo>
                <a:lnTo>
                  <a:pt x="71083" y="113638"/>
                </a:lnTo>
                <a:lnTo>
                  <a:pt x="71105" y="113961"/>
                </a:lnTo>
                <a:lnTo>
                  <a:pt x="71694" y="114127"/>
                </a:lnTo>
                <a:lnTo>
                  <a:pt x="73644" y="112677"/>
                </a:lnTo>
                <a:lnTo>
                  <a:pt x="74638" y="111605"/>
                </a:lnTo>
                <a:lnTo>
                  <a:pt x="76077" y="109272"/>
                </a:lnTo>
                <a:lnTo>
                  <a:pt x="76622" y="108088"/>
                </a:lnTo>
                <a:lnTo>
                  <a:pt x="77177" y="106583"/>
                </a:lnTo>
                <a:lnTo>
                  <a:pt x="78566" y="104055"/>
                </a:lnTo>
                <a:lnTo>
                  <a:pt x="79938" y="102494"/>
                </a:lnTo>
                <a:lnTo>
                  <a:pt x="80161" y="102033"/>
                </a:lnTo>
                <a:lnTo>
                  <a:pt x="80027" y="101866"/>
                </a:lnTo>
                <a:lnTo>
                  <a:pt x="80094" y="101472"/>
                </a:lnTo>
                <a:lnTo>
                  <a:pt x="80377" y="101383"/>
                </a:lnTo>
                <a:lnTo>
                  <a:pt x="80605" y="100733"/>
                </a:lnTo>
                <a:lnTo>
                  <a:pt x="81000" y="100500"/>
                </a:lnTo>
                <a:lnTo>
                  <a:pt x="80861" y="99972"/>
                </a:lnTo>
                <a:lnTo>
                  <a:pt x="81000" y="99594"/>
                </a:lnTo>
                <a:lnTo>
                  <a:pt x="80861" y="99422"/>
                </a:lnTo>
                <a:lnTo>
                  <a:pt x="80622" y="99238"/>
                </a:lnTo>
                <a:lnTo>
                  <a:pt x="80666" y="98650"/>
                </a:lnTo>
                <a:lnTo>
                  <a:pt x="80072" y="97850"/>
                </a:lnTo>
                <a:lnTo>
                  <a:pt x="80072" y="97494"/>
                </a:lnTo>
                <a:lnTo>
                  <a:pt x="80183" y="97138"/>
                </a:lnTo>
                <a:lnTo>
                  <a:pt x="80072" y="96761"/>
                </a:lnTo>
                <a:lnTo>
                  <a:pt x="79877" y="95916"/>
                </a:lnTo>
                <a:lnTo>
                  <a:pt x="79561" y="95027"/>
                </a:lnTo>
                <a:lnTo>
                  <a:pt x="79805" y="94822"/>
                </a:lnTo>
                <a:lnTo>
                  <a:pt x="80577" y="94672"/>
                </a:lnTo>
                <a:lnTo>
                  <a:pt x="80377" y="94188"/>
                </a:lnTo>
                <a:lnTo>
                  <a:pt x="80005" y="93983"/>
                </a:lnTo>
                <a:lnTo>
                  <a:pt x="80733" y="93811"/>
                </a:lnTo>
                <a:lnTo>
                  <a:pt x="80755" y="93250"/>
                </a:lnTo>
                <a:lnTo>
                  <a:pt x="80005" y="92927"/>
                </a:lnTo>
                <a:lnTo>
                  <a:pt x="80622" y="92755"/>
                </a:lnTo>
                <a:lnTo>
                  <a:pt x="81022" y="92216"/>
                </a:lnTo>
                <a:lnTo>
                  <a:pt x="81327" y="92450"/>
                </a:lnTo>
                <a:lnTo>
                  <a:pt x="82305" y="91583"/>
                </a:lnTo>
                <a:lnTo>
                  <a:pt x="82877" y="91227"/>
                </a:lnTo>
                <a:lnTo>
                  <a:pt x="82855" y="90933"/>
                </a:lnTo>
                <a:lnTo>
                  <a:pt x="83672" y="90266"/>
                </a:lnTo>
                <a:lnTo>
                  <a:pt x="84627" y="89672"/>
                </a:lnTo>
                <a:lnTo>
                  <a:pt x="85883" y="88305"/>
                </a:lnTo>
                <a:lnTo>
                  <a:pt x="86983" y="88177"/>
                </a:lnTo>
                <a:lnTo>
                  <a:pt x="87583" y="87633"/>
                </a:lnTo>
                <a:lnTo>
                  <a:pt x="88238" y="87127"/>
                </a:lnTo>
                <a:lnTo>
                  <a:pt x="88861" y="87127"/>
                </a:lnTo>
                <a:lnTo>
                  <a:pt x="89261" y="87438"/>
                </a:lnTo>
                <a:lnTo>
                  <a:pt x="89722" y="87550"/>
                </a:lnTo>
                <a:lnTo>
                  <a:pt x="89744" y="87127"/>
                </a:lnTo>
                <a:lnTo>
                  <a:pt x="90211" y="86350"/>
                </a:lnTo>
                <a:lnTo>
                  <a:pt x="91505" y="85572"/>
                </a:lnTo>
                <a:lnTo>
                  <a:pt x="92016" y="85416"/>
                </a:lnTo>
                <a:lnTo>
                  <a:pt x="92016" y="85188"/>
                </a:lnTo>
                <a:lnTo>
                  <a:pt x="91711" y="85005"/>
                </a:lnTo>
                <a:lnTo>
                  <a:pt x="91288" y="84911"/>
                </a:lnTo>
                <a:lnTo>
                  <a:pt x="91094" y="84561"/>
                </a:lnTo>
                <a:lnTo>
                  <a:pt x="91555" y="84461"/>
                </a:lnTo>
                <a:lnTo>
                  <a:pt x="92350" y="83994"/>
                </a:lnTo>
                <a:lnTo>
                  <a:pt x="92816" y="84122"/>
                </a:lnTo>
                <a:lnTo>
                  <a:pt x="93333" y="84077"/>
                </a:lnTo>
                <a:lnTo>
                  <a:pt x="93711" y="83794"/>
                </a:lnTo>
                <a:lnTo>
                  <a:pt x="94227" y="83827"/>
                </a:lnTo>
                <a:lnTo>
                  <a:pt x="94194" y="84055"/>
                </a:lnTo>
                <a:lnTo>
                  <a:pt x="93455" y="84461"/>
                </a:lnTo>
                <a:lnTo>
                  <a:pt x="92683" y="84605"/>
                </a:lnTo>
                <a:lnTo>
                  <a:pt x="92527" y="84777"/>
                </a:lnTo>
                <a:lnTo>
                  <a:pt x="92783" y="84961"/>
                </a:lnTo>
                <a:lnTo>
                  <a:pt x="93966" y="84538"/>
                </a:lnTo>
                <a:lnTo>
                  <a:pt x="95394" y="84000"/>
                </a:lnTo>
                <a:lnTo>
                  <a:pt x="95266" y="83788"/>
                </a:lnTo>
                <a:lnTo>
                  <a:pt x="95650" y="83477"/>
                </a:lnTo>
                <a:lnTo>
                  <a:pt x="96000" y="83527"/>
                </a:lnTo>
                <a:lnTo>
                  <a:pt x="95877" y="83861"/>
                </a:lnTo>
                <a:cubicBezTo>
                  <a:pt x="95877" y="83861"/>
                  <a:pt x="95911" y="84344"/>
                  <a:pt x="95966" y="84361"/>
                </a:cubicBezTo>
                <a:cubicBezTo>
                  <a:pt x="96022" y="84383"/>
                  <a:pt x="96861" y="84488"/>
                  <a:pt x="96861" y="84488"/>
                </a:cubicBezTo>
                <a:lnTo>
                  <a:pt x="97361" y="84227"/>
                </a:lnTo>
                <a:lnTo>
                  <a:pt x="98200" y="84227"/>
                </a:lnTo>
                <a:lnTo>
                  <a:pt x="99222" y="84333"/>
                </a:lnTo>
                <a:lnTo>
                  <a:pt x="99844" y="83933"/>
                </a:lnTo>
                <a:lnTo>
                  <a:pt x="99850" y="83633"/>
                </a:lnTo>
                <a:lnTo>
                  <a:pt x="99694" y="83488"/>
                </a:lnTo>
                <a:lnTo>
                  <a:pt x="99783" y="83194"/>
                </a:lnTo>
                <a:lnTo>
                  <a:pt x="101166" y="82294"/>
                </a:lnTo>
                <a:lnTo>
                  <a:pt x="102327" y="81905"/>
                </a:lnTo>
                <a:lnTo>
                  <a:pt x="102927" y="81555"/>
                </a:lnTo>
                <a:lnTo>
                  <a:pt x="103105" y="81194"/>
                </a:lnTo>
                <a:lnTo>
                  <a:pt x="102938" y="80977"/>
                </a:lnTo>
                <a:lnTo>
                  <a:pt x="102433" y="79866"/>
                </a:lnTo>
                <a:lnTo>
                  <a:pt x="102805" y="79105"/>
                </a:lnTo>
                <a:lnTo>
                  <a:pt x="103238" y="78611"/>
                </a:lnTo>
                <a:lnTo>
                  <a:pt x="103261" y="78044"/>
                </a:lnTo>
                <a:lnTo>
                  <a:pt x="103550" y="77811"/>
                </a:lnTo>
                <a:lnTo>
                  <a:pt x="104055" y="77472"/>
                </a:lnTo>
                <a:lnTo>
                  <a:pt x="104166" y="76883"/>
                </a:lnTo>
                <a:lnTo>
                  <a:pt x="104016" y="76800"/>
                </a:lnTo>
                <a:lnTo>
                  <a:pt x="104872" y="75477"/>
                </a:lnTo>
                <a:lnTo>
                  <a:pt x="106044" y="74172"/>
                </a:lnTo>
                <a:lnTo>
                  <a:pt x="106061" y="73583"/>
                </a:lnTo>
                <a:lnTo>
                  <a:pt x="105816" y="71733"/>
                </a:lnTo>
                <a:lnTo>
                  <a:pt x="105627" y="71377"/>
                </a:lnTo>
                <a:lnTo>
                  <a:pt x="106000" y="70266"/>
                </a:lnTo>
                <a:lnTo>
                  <a:pt x="106311" y="69816"/>
                </a:lnTo>
                <a:lnTo>
                  <a:pt x="106372" y="69444"/>
                </a:lnTo>
                <a:lnTo>
                  <a:pt x="107283" y="68744"/>
                </a:lnTo>
                <a:lnTo>
                  <a:pt x="107411" y="68411"/>
                </a:lnTo>
                <a:lnTo>
                  <a:pt x="107172" y="67327"/>
                </a:lnTo>
                <a:lnTo>
                  <a:pt x="107661" y="66022"/>
                </a:lnTo>
                <a:lnTo>
                  <a:pt x="107522" y="65016"/>
                </a:lnTo>
                <a:lnTo>
                  <a:pt x="107700" y="64255"/>
                </a:lnTo>
                <a:lnTo>
                  <a:pt x="107661" y="63838"/>
                </a:lnTo>
                <a:lnTo>
                  <a:pt x="107916" y="62744"/>
                </a:lnTo>
                <a:lnTo>
                  <a:pt x="107616" y="58783"/>
                </a:lnTo>
                <a:lnTo>
                  <a:pt x="107611" y="58050"/>
                </a:lnTo>
                <a:lnTo>
                  <a:pt x="107844" y="57500"/>
                </a:lnTo>
                <a:lnTo>
                  <a:pt x="107855" y="56972"/>
                </a:lnTo>
                <a:lnTo>
                  <a:pt x="107588" y="57244"/>
                </a:lnTo>
                <a:lnTo>
                  <a:pt x="107105" y="56905"/>
                </a:lnTo>
                <a:lnTo>
                  <a:pt x="107105" y="56572"/>
                </a:lnTo>
                <a:lnTo>
                  <a:pt x="107544" y="55922"/>
                </a:lnTo>
                <a:lnTo>
                  <a:pt x="107433" y="55272"/>
                </a:lnTo>
                <a:lnTo>
                  <a:pt x="107544" y="54827"/>
                </a:lnTo>
                <a:lnTo>
                  <a:pt x="107944" y="54722"/>
                </a:lnTo>
                <a:lnTo>
                  <a:pt x="108033" y="54027"/>
                </a:lnTo>
                <a:lnTo>
                  <a:pt x="107616" y="53377"/>
                </a:lnTo>
                <a:lnTo>
                  <a:pt x="106794" y="53016"/>
                </a:lnTo>
                <a:lnTo>
                  <a:pt x="107016" y="52933"/>
                </a:lnTo>
                <a:lnTo>
                  <a:pt x="107122" y="52683"/>
                </a:lnTo>
                <a:lnTo>
                  <a:pt x="107283" y="52994"/>
                </a:lnTo>
                <a:lnTo>
                  <a:pt x="107761" y="53266"/>
                </a:lnTo>
                <a:lnTo>
                  <a:pt x="108211" y="53416"/>
                </a:lnTo>
                <a:lnTo>
                  <a:pt x="108388" y="52783"/>
                </a:lnTo>
                <a:lnTo>
                  <a:pt x="108800" y="52811"/>
                </a:lnTo>
                <a:lnTo>
                  <a:pt x="108983" y="53166"/>
                </a:lnTo>
                <a:lnTo>
                  <a:pt x="109294" y="53311"/>
                </a:lnTo>
                <a:lnTo>
                  <a:pt x="108961" y="53750"/>
                </a:lnTo>
                <a:lnTo>
                  <a:pt x="108516" y="54072"/>
                </a:lnTo>
                <a:lnTo>
                  <a:pt x="108411" y="54427"/>
                </a:lnTo>
                <a:lnTo>
                  <a:pt x="108716" y="54444"/>
                </a:lnTo>
                <a:lnTo>
                  <a:pt x="109311" y="53922"/>
                </a:lnTo>
                <a:lnTo>
                  <a:pt x="110127" y="53522"/>
                </a:lnTo>
                <a:lnTo>
                  <a:pt x="111166" y="52011"/>
                </a:lnTo>
                <a:lnTo>
                  <a:pt x="111633" y="50894"/>
                </a:lnTo>
                <a:lnTo>
                  <a:pt x="111783" y="50216"/>
                </a:lnTo>
                <a:lnTo>
                  <a:pt x="112183" y="49883"/>
                </a:lnTo>
                <a:lnTo>
                  <a:pt x="112577" y="48877"/>
                </a:lnTo>
                <a:lnTo>
                  <a:pt x="113027" y="48016"/>
                </a:lnTo>
                <a:lnTo>
                  <a:pt x="114633" y="46961"/>
                </a:lnTo>
                <a:lnTo>
                  <a:pt x="114833" y="46461"/>
                </a:lnTo>
                <a:lnTo>
                  <a:pt x="115322" y="46305"/>
                </a:lnTo>
                <a:lnTo>
                  <a:pt x="115672" y="45766"/>
                </a:lnTo>
                <a:lnTo>
                  <a:pt x="117038" y="44588"/>
                </a:lnTo>
                <a:lnTo>
                  <a:pt x="118255" y="43027"/>
                </a:lnTo>
                <a:lnTo>
                  <a:pt x="118566" y="42605"/>
                </a:lnTo>
                <a:lnTo>
                  <a:pt x="119316" y="41033"/>
                </a:lnTo>
                <a:lnTo>
                  <a:pt x="119516" y="40338"/>
                </a:lnTo>
                <a:lnTo>
                  <a:pt x="119888" y="39833"/>
                </a:lnTo>
                <a:lnTo>
                  <a:pt x="119888" y="39327"/>
                </a:lnTo>
                <a:lnTo>
                  <a:pt x="119494" y="38755"/>
                </a:lnTo>
                <a:lnTo>
                  <a:pt x="119650" y="38172"/>
                </a:lnTo>
                <a:lnTo>
                  <a:pt x="120000" y="37855"/>
                </a:lnTo>
                <a:lnTo>
                  <a:pt x="119911" y="36416"/>
                </a:lnTo>
                <a:lnTo>
                  <a:pt x="119561" y="36205"/>
                </a:lnTo>
                <a:lnTo>
                  <a:pt x="119427" y="35488"/>
                </a:lnTo>
                <a:lnTo>
                  <a:pt x="118361" y="33255"/>
                </a:lnTo>
                <a:lnTo>
                  <a:pt x="118361" y="32494"/>
                </a:lnTo>
                <a:lnTo>
                  <a:pt x="118188" y="31572"/>
                </a:lnTo>
                <a:lnTo>
                  <a:pt x="116194" y="30733"/>
                </a:lnTo>
                <a:lnTo>
                  <a:pt x="115044" y="30772"/>
                </a:lnTo>
                <a:lnTo>
                  <a:pt x="114200" y="31105"/>
                </a:lnTo>
                <a:lnTo>
                  <a:pt x="113627" y="30350"/>
                </a:lnTo>
                <a:lnTo>
                  <a:pt x="112961" y="30222"/>
                </a:lnTo>
                <a:lnTo>
                  <a:pt x="112300" y="29505"/>
                </a:lnTo>
                <a:lnTo>
                  <a:pt x="111416" y="29083"/>
                </a:lnTo>
                <a:lnTo>
                  <a:pt x="110800" y="29000"/>
                </a:lnTo>
                <a:lnTo>
                  <a:pt x="109427" y="27611"/>
                </a:lnTo>
                <a:lnTo>
                  <a:pt x="108322" y="26138"/>
                </a:lnTo>
                <a:lnTo>
                  <a:pt x="107788" y="26011"/>
                </a:lnTo>
                <a:lnTo>
                  <a:pt x="107038" y="25338"/>
                </a:lnTo>
                <a:lnTo>
                  <a:pt x="106372" y="25377"/>
                </a:lnTo>
                <a:lnTo>
                  <a:pt x="104522" y="24116"/>
                </a:lnTo>
                <a:lnTo>
                  <a:pt x="103677" y="24116"/>
                </a:lnTo>
                <a:lnTo>
                  <a:pt x="102744" y="23733"/>
                </a:lnTo>
                <a:lnTo>
                  <a:pt x="102172" y="24033"/>
                </a:lnTo>
                <a:lnTo>
                  <a:pt x="101288" y="24033"/>
                </a:lnTo>
                <a:lnTo>
                  <a:pt x="100755" y="23777"/>
                </a:lnTo>
                <a:lnTo>
                  <a:pt x="100183" y="24033"/>
                </a:lnTo>
                <a:lnTo>
                  <a:pt x="99916" y="24405"/>
                </a:lnTo>
                <a:lnTo>
                  <a:pt x="99561" y="24072"/>
                </a:lnTo>
                <a:lnTo>
                  <a:pt x="98722" y="23488"/>
                </a:lnTo>
                <a:lnTo>
                  <a:pt x="98588" y="23733"/>
                </a:lnTo>
                <a:lnTo>
                  <a:pt x="98233" y="23444"/>
                </a:lnTo>
                <a:lnTo>
                  <a:pt x="98100" y="23822"/>
                </a:lnTo>
                <a:lnTo>
                  <a:pt x="98100" y="24116"/>
                </a:lnTo>
                <a:lnTo>
                  <a:pt x="97616" y="23733"/>
                </a:lnTo>
                <a:lnTo>
                  <a:pt x="97527" y="23444"/>
                </a:lnTo>
                <a:lnTo>
                  <a:pt x="97161" y="23344"/>
                </a:lnTo>
                <a:lnTo>
                  <a:pt x="97272" y="23638"/>
                </a:lnTo>
                <a:lnTo>
                  <a:pt x="97094" y="23755"/>
                </a:lnTo>
                <a:lnTo>
                  <a:pt x="96183" y="23416"/>
                </a:lnTo>
                <a:lnTo>
                  <a:pt x="95883" y="23472"/>
                </a:lnTo>
                <a:lnTo>
                  <a:pt x="95122" y="23327"/>
                </a:lnTo>
                <a:lnTo>
                  <a:pt x="93444" y="22572"/>
                </a:lnTo>
                <a:lnTo>
                  <a:pt x="92800" y="22611"/>
                </a:lnTo>
                <a:lnTo>
                  <a:pt x="92766" y="22794"/>
                </a:lnTo>
                <a:lnTo>
                  <a:pt x="92900" y="23116"/>
                </a:lnTo>
                <a:lnTo>
                  <a:pt x="92755" y="23283"/>
                </a:lnTo>
                <a:lnTo>
                  <a:pt x="92400" y="23105"/>
                </a:lnTo>
                <a:lnTo>
                  <a:pt x="92250" y="23183"/>
                </a:lnTo>
                <a:lnTo>
                  <a:pt x="92150" y="23427"/>
                </a:lnTo>
                <a:lnTo>
                  <a:pt x="91566" y="23688"/>
                </a:lnTo>
                <a:lnTo>
                  <a:pt x="91355" y="23988"/>
                </a:lnTo>
                <a:lnTo>
                  <a:pt x="91272" y="24672"/>
                </a:lnTo>
                <a:lnTo>
                  <a:pt x="90961" y="24161"/>
                </a:lnTo>
                <a:lnTo>
                  <a:pt x="90777" y="23727"/>
                </a:lnTo>
                <a:lnTo>
                  <a:pt x="90472" y="23850"/>
                </a:lnTo>
                <a:lnTo>
                  <a:pt x="90516" y="24400"/>
                </a:lnTo>
                <a:lnTo>
                  <a:pt x="90011" y="25322"/>
                </a:lnTo>
                <a:lnTo>
                  <a:pt x="90011" y="26100"/>
                </a:lnTo>
                <a:lnTo>
                  <a:pt x="89833" y="25366"/>
                </a:lnTo>
                <a:lnTo>
                  <a:pt x="90033" y="24627"/>
                </a:lnTo>
                <a:lnTo>
                  <a:pt x="89922" y="23972"/>
                </a:lnTo>
                <a:lnTo>
                  <a:pt x="90233" y="23027"/>
                </a:lnTo>
                <a:lnTo>
                  <a:pt x="90494" y="22800"/>
                </a:lnTo>
                <a:lnTo>
                  <a:pt x="90272" y="22611"/>
                </a:lnTo>
                <a:lnTo>
                  <a:pt x="89788" y="22588"/>
                </a:lnTo>
                <a:lnTo>
                  <a:pt x="90427" y="21894"/>
                </a:lnTo>
                <a:lnTo>
                  <a:pt x="89588" y="21027"/>
                </a:lnTo>
                <a:lnTo>
                  <a:pt x="89100" y="20294"/>
                </a:lnTo>
                <a:lnTo>
                  <a:pt x="88644" y="20338"/>
                </a:lnTo>
                <a:lnTo>
                  <a:pt x="87955" y="20238"/>
                </a:lnTo>
                <a:lnTo>
                  <a:pt x="87561" y="20716"/>
                </a:lnTo>
                <a:lnTo>
                  <a:pt x="87161" y="20905"/>
                </a:lnTo>
                <a:lnTo>
                  <a:pt x="86966" y="20461"/>
                </a:lnTo>
                <a:lnTo>
                  <a:pt x="86672" y="20294"/>
                </a:lnTo>
                <a:lnTo>
                  <a:pt x="86544" y="19877"/>
                </a:lnTo>
                <a:lnTo>
                  <a:pt x="86194" y="19605"/>
                </a:lnTo>
                <a:lnTo>
                  <a:pt x="85705" y="19644"/>
                </a:lnTo>
                <a:lnTo>
                  <a:pt x="85461" y="19350"/>
                </a:lnTo>
                <a:lnTo>
                  <a:pt x="85038" y="19205"/>
                </a:lnTo>
                <a:lnTo>
                  <a:pt x="84794" y="19500"/>
                </a:lnTo>
                <a:lnTo>
                  <a:pt x="84794" y="19244"/>
                </a:lnTo>
                <a:lnTo>
                  <a:pt x="84461" y="19055"/>
                </a:lnTo>
                <a:lnTo>
                  <a:pt x="84244" y="18633"/>
                </a:lnTo>
                <a:lnTo>
                  <a:pt x="83866" y="18783"/>
                </a:lnTo>
                <a:lnTo>
                  <a:pt x="83183" y="18594"/>
                </a:lnTo>
                <a:lnTo>
                  <a:pt x="82283" y="18094"/>
                </a:lnTo>
                <a:lnTo>
                  <a:pt x="82011" y="18044"/>
                </a:lnTo>
                <a:lnTo>
                  <a:pt x="81861" y="18300"/>
                </a:lnTo>
                <a:lnTo>
                  <a:pt x="81305" y="17944"/>
                </a:lnTo>
                <a:lnTo>
                  <a:pt x="80916" y="17983"/>
                </a:lnTo>
                <a:lnTo>
                  <a:pt x="80822" y="18338"/>
                </a:lnTo>
                <a:lnTo>
                  <a:pt x="80555" y="18361"/>
                </a:lnTo>
                <a:lnTo>
                  <a:pt x="80405" y="17961"/>
                </a:lnTo>
                <a:lnTo>
                  <a:pt x="79700" y="17944"/>
                </a:lnTo>
                <a:lnTo>
                  <a:pt x="79100" y="18255"/>
                </a:lnTo>
                <a:lnTo>
                  <a:pt x="78766" y="18827"/>
                </a:lnTo>
                <a:lnTo>
                  <a:pt x="78811" y="19161"/>
                </a:lnTo>
                <a:lnTo>
                  <a:pt x="78144" y="19794"/>
                </a:lnTo>
                <a:lnTo>
                  <a:pt x="77288" y="20272"/>
                </a:lnTo>
                <a:lnTo>
                  <a:pt x="76183" y="20888"/>
                </a:lnTo>
                <a:lnTo>
                  <a:pt x="75655" y="21516"/>
                </a:lnTo>
                <a:lnTo>
                  <a:pt x="75327" y="22338"/>
                </a:lnTo>
                <a:lnTo>
                  <a:pt x="75188" y="23138"/>
                </a:lnTo>
                <a:lnTo>
                  <a:pt x="74905" y="23555"/>
                </a:lnTo>
                <a:lnTo>
                  <a:pt x="74400" y="24055"/>
                </a:lnTo>
                <a:lnTo>
                  <a:pt x="74433" y="24405"/>
                </a:lnTo>
                <a:lnTo>
                  <a:pt x="74533" y="25011"/>
                </a:lnTo>
                <a:lnTo>
                  <a:pt x="74422" y="26111"/>
                </a:lnTo>
                <a:lnTo>
                  <a:pt x="74222" y="25444"/>
                </a:lnTo>
                <a:lnTo>
                  <a:pt x="73805" y="24788"/>
                </a:lnTo>
                <a:lnTo>
                  <a:pt x="73827" y="24305"/>
                </a:lnTo>
                <a:lnTo>
                  <a:pt x="74244" y="23794"/>
                </a:lnTo>
                <a:lnTo>
                  <a:pt x="74744" y="23405"/>
                </a:lnTo>
                <a:lnTo>
                  <a:pt x="74672" y="22605"/>
                </a:lnTo>
                <a:lnTo>
                  <a:pt x="74922" y="21927"/>
                </a:lnTo>
                <a:lnTo>
                  <a:pt x="74866" y="21572"/>
                </a:lnTo>
                <a:lnTo>
                  <a:pt x="74500" y="21561"/>
                </a:lnTo>
                <a:lnTo>
                  <a:pt x="73777" y="21800"/>
                </a:lnTo>
                <a:lnTo>
                  <a:pt x="72994" y="21583"/>
                </a:lnTo>
                <a:lnTo>
                  <a:pt x="72305" y="21622"/>
                </a:lnTo>
                <a:lnTo>
                  <a:pt x="71755" y="21761"/>
                </a:lnTo>
                <a:lnTo>
                  <a:pt x="71366" y="21444"/>
                </a:lnTo>
                <a:lnTo>
                  <a:pt x="71816" y="21494"/>
                </a:lnTo>
                <a:lnTo>
                  <a:pt x="72333" y="21127"/>
                </a:lnTo>
                <a:lnTo>
                  <a:pt x="72877" y="21011"/>
                </a:lnTo>
                <a:lnTo>
                  <a:pt x="73800" y="21166"/>
                </a:lnTo>
                <a:lnTo>
                  <a:pt x="74311" y="21055"/>
                </a:lnTo>
                <a:lnTo>
                  <a:pt x="74794" y="20472"/>
                </a:lnTo>
                <a:lnTo>
                  <a:pt x="75022" y="20461"/>
                </a:lnTo>
                <a:lnTo>
                  <a:pt x="75311" y="20672"/>
                </a:lnTo>
                <a:lnTo>
                  <a:pt x="75616" y="20577"/>
                </a:lnTo>
                <a:lnTo>
                  <a:pt x="76150" y="20283"/>
                </a:lnTo>
                <a:lnTo>
                  <a:pt x="77044" y="19983"/>
                </a:lnTo>
                <a:lnTo>
                  <a:pt x="77044" y="19316"/>
                </a:lnTo>
                <a:lnTo>
                  <a:pt x="77844" y="18433"/>
                </a:lnTo>
                <a:lnTo>
                  <a:pt x="77844" y="17800"/>
                </a:lnTo>
                <a:lnTo>
                  <a:pt x="78155" y="17377"/>
                </a:lnTo>
                <a:lnTo>
                  <a:pt x="78194" y="16872"/>
                </a:lnTo>
                <a:lnTo>
                  <a:pt x="77355" y="16700"/>
                </a:lnTo>
                <a:lnTo>
                  <a:pt x="76694" y="16194"/>
                </a:lnTo>
                <a:lnTo>
                  <a:pt x="76077" y="16194"/>
                </a:lnTo>
                <a:lnTo>
                  <a:pt x="75188" y="16700"/>
                </a:lnTo>
                <a:lnTo>
                  <a:pt x="74438" y="16744"/>
                </a:lnTo>
                <a:lnTo>
                  <a:pt x="73372" y="16322"/>
                </a:lnTo>
                <a:lnTo>
                  <a:pt x="72222" y="16244"/>
                </a:lnTo>
                <a:lnTo>
                  <a:pt x="71383" y="17083"/>
                </a:lnTo>
                <a:lnTo>
                  <a:pt x="71433" y="17416"/>
                </a:lnTo>
                <a:lnTo>
                  <a:pt x="71700" y="17611"/>
                </a:lnTo>
                <a:lnTo>
                  <a:pt x="71877" y="17900"/>
                </a:lnTo>
                <a:lnTo>
                  <a:pt x="71477" y="17944"/>
                </a:lnTo>
                <a:lnTo>
                  <a:pt x="71238" y="18066"/>
                </a:lnTo>
                <a:lnTo>
                  <a:pt x="71016" y="18572"/>
                </a:lnTo>
                <a:lnTo>
                  <a:pt x="70861" y="18133"/>
                </a:lnTo>
                <a:lnTo>
                  <a:pt x="70572" y="18027"/>
                </a:lnTo>
                <a:lnTo>
                  <a:pt x="69905" y="18277"/>
                </a:lnTo>
                <a:lnTo>
                  <a:pt x="69205" y="19227"/>
                </a:lnTo>
                <a:lnTo>
                  <a:pt x="68255" y="20255"/>
                </a:lnTo>
                <a:lnTo>
                  <a:pt x="68961" y="19311"/>
                </a:lnTo>
                <a:lnTo>
                  <a:pt x="68938" y="18694"/>
                </a:lnTo>
                <a:lnTo>
                  <a:pt x="69094" y="18361"/>
                </a:lnTo>
                <a:lnTo>
                  <a:pt x="69161" y="17944"/>
                </a:lnTo>
                <a:lnTo>
                  <a:pt x="68855" y="17944"/>
                </a:lnTo>
                <a:lnTo>
                  <a:pt x="68233" y="18422"/>
                </a:lnTo>
                <a:lnTo>
                  <a:pt x="67922" y="19100"/>
                </a:lnTo>
                <a:lnTo>
                  <a:pt x="67616" y="19855"/>
                </a:lnTo>
                <a:lnTo>
                  <a:pt x="67111" y="20172"/>
                </a:lnTo>
                <a:lnTo>
                  <a:pt x="67588" y="19288"/>
                </a:lnTo>
                <a:lnTo>
                  <a:pt x="67677" y="18594"/>
                </a:lnTo>
                <a:lnTo>
                  <a:pt x="68761" y="17311"/>
                </a:lnTo>
                <a:lnTo>
                  <a:pt x="69027" y="16450"/>
                </a:lnTo>
                <a:lnTo>
                  <a:pt x="69427" y="15922"/>
                </a:lnTo>
                <a:lnTo>
                  <a:pt x="70022" y="15605"/>
                </a:lnTo>
                <a:lnTo>
                  <a:pt x="70661" y="15166"/>
                </a:lnTo>
                <a:lnTo>
                  <a:pt x="71127" y="14977"/>
                </a:lnTo>
                <a:lnTo>
                  <a:pt x="71694" y="14155"/>
                </a:lnTo>
                <a:lnTo>
                  <a:pt x="73133" y="12766"/>
                </a:lnTo>
                <a:lnTo>
                  <a:pt x="73222" y="12433"/>
                </a:lnTo>
                <a:lnTo>
                  <a:pt x="73511" y="12222"/>
                </a:lnTo>
                <a:lnTo>
                  <a:pt x="73205" y="11844"/>
                </a:lnTo>
                <a:lnTo>
                  <a:pt x="73311" y="11444"/>
                </a:lnTo>
                <a:lnTo>
                  <a:pt x="73511" y="11277"/>
                </a:lnTo>
                <a:lnTo>
                  <a:pt x="73533" y="10705"/>
                </a:lnTo>
                <a:lnTo>
                  <a:pt x="72955" y="10311"/>
                </a:lnTo>
                <a:lnTo>
                  <a:pt x="72322" y="10355"/>
                </a:lnTo>
                <a:lnTo>
                  <a:pt x="72116" y="10561"/>
                </a:lnTo>
                <a:lnTo>
                  <a:pt x="71833" y="10100"/>
                </a:lnTo>
                <a:lnTo>
                  <a:pt x="71438" y="9005"/>
                </a:lnTo>
                <a:lnTo>
                  <a:pt x="70750" y="7388"/>
                </a:lnTo>
                <a:lnTo>
                  <a:pt x="70133" y="6544"/>
                </a:lnTo>
                <a:lnTo>
                  <a:pt x="69688" y="5433"/>
                </a:lnTo>
                <a:lnTo>
                  <a:pt x="69711" y="4822"/>
                </a:lnTo>
                <a:cubicBezTo>
                  <a:pt x="69711" y="4822"/>
                  <a:pt x="69555" y="4211"/>
                  <a:pt x="69555" y="4211"/>
                </a:cubicBezTo>
                <a:close/>
                <a:moveTo>
                  <a:pt x="72277" y="9994"/>
                </a:moveTo>
                <a:lnTo>
                  <a:pt x="71966" y="9555"/>
                </a:lnTo>
                <a:lnTo>
                  <a:pt x="71727" y="8816"/>
                </a:lnTo>
                <a:lnTo>
                  <a:pt x="71811" y="8600"/>
                </a:lnTo>
                <a:lnTo>
                  <a:pt x="72227" y="8872"/>
                </a:lnTo>
                <a:lnTo>
                  <a:pt x="72672" y="9638"/>
                </a:lnTo>
                <a:lnTo>
                  <a:pt x="72605" y="10033"/>
                </a:lnTo>
                <a:cubicBezTo>
                  <a:pt x="72605" y="10033"/>
                  <a:pt x="72322" y="9994"/>
                  <a:pt x="72277" y="9994"/>
                </a:cubicBezTo>
                <a:cubicBezTo>
                  <a:pt x="72277" y="9994"/>
                  <a:pt x="72277" y="9994"/>
                  <a:pt x="72277" y="9994"/>
                </a:cubicBezTo>
                <a:close/>
                <a:moveTo>
                  <a:pt x="74183" y="16066"/>
                </a:moveTo>
                <a:lnTo>
                  <a:pt x="74644" y="15877"/>
                </a:lnTo>
                <a:lnTo>
                  <a:pt x="74777" y="15622"/>
                </a:lnTo>
                <a:lnTo>
                  <a:pt x="75200" y="15600"/>
                </a:lnTo>
                <a:lnTo>
                  <a:pt x="75538" y="15838"/>
                </a:lnTo>
                <a:lnTo>
                  <a:pt x="75316" y="16183"/>
                </a:lnTo>
                <a:lnTo>
                  <a:pt x="74633" y="16222"/>
                </a:lnTo>
                <a:lnTo>
                  <a:pt x="74183" y="16066"/>
                </a:lnTo>
                <a:cubicBezTo>
                  <a:pt x="74183" y="16066"/>
                  <a:pt x="74183" y="16066"/>
                  <a:pt x="74183" y="16066"/>
                </a:cubicBezTo>
                <a:close/>
                <a:moveTo>
                  <a:pt x="72466" y="15366"/>
                </a:moveTo>
                <a:lnTo>
                  <a:pt x="72744" y="15511"/>
                </a:lnTo>
                <a:lnTo>
                  <a:pt x="73494" y="15538"/>
                </a:lnTo>
                <a:lnTo>
                  <a:pt x="73722" y="15677"/>
                </a:lnTo>
                <a:lnTo>
                  <a:pt x="74127" y="15494"/>
                </a:lnTo>
                <a:lnTo>
                  <a:pt x="74244" y="15122"/>
                </a:lnTo>
                <a:lnTo>
                  <a:pt x="73900" y="14861"/>
                </a:lnTo>
                <a:lnTo>
                  <a:pt x="73038" y="15072"/>
                </a:lnTo>
                <a:lnTo>
                  <a:pt x="72588" y="15116"/>
                </a:lnTo>
                <a:lnTo>
                  <a:pt x="72466" y="15366"/>
                </a:lnTo>
                <a:cubicBezTo>
                  <a:pt x="72466" y="15366"/>
                  <a:pt x="72466" y="15366"/>
                  <a:pt x="72466" y="15366"/>
                </a:cubicBezTo>
                <a:close/>
                <a:moveTo>
                  <a:pt x="72250" y="14977"/>
                </a:moveTo>
                <a:lnTo>
                  <a:pt x="72133" y="14461"/>
                </a:lnTo>
                <a:lnTo>
                  <a:pt x="72472" y="14094"/>
                </a:lnTo>
                <a:lnTo>
                  <a:pt x="72788" y="13944"/>
                </a:lnTo>
                <a:lnTo>
                  <a:pt x="73194" y="13650"/>
                </a:lnTo>
                <a:lnTo>
                  <a:pt x="73477" y="13688"/>
                </a:lnTo>
                <a:lnTo>
                  <a:pt x="73216" y="14100"/>
                </a:lnTo>
                <a:lnTo>
                  <a:pt x="72877" y="14211"/>
                </a:lnTo>
                <a:lnTo>
                  <a:pt x="72577" y="14650"/>
                </a:lnTo>
                <a:lnTo>
                  <a:pt x="72250" y="14977"/>
                </a:lnTo>
                <a:cubicBezTo>
                  <a:pt x="72250" y="14977"/>
                  <a:pt x="72250" y="14977"/>
                  <a:pt x="72250" y="14977"/>
                </a:cubicBezTo>
                <a:close/>
                <a:moveTo>
                  <a:pt x="72233" y="15566"/>
                </a:moveTo>
                <a:lnTo>
                  <a:pt x="72155" y="15327"/>
                </a:lnTo>
                <a:lnTo>
                  <a:pt x="71777" y="15155"/>
                </a:lnTo>
                <a:lnTo>
                  <a:pt x="71727" y="15494"/>
                </a:lnTo>
                <a:lnTo>
                  <a:pt x="71900" y="15750"/>
                </a:lnTo>
                <a:lnTo>
                  <a:pt x="72211" y="15838"/>
                </a:lnTo>
                <a:lnTo>
                  <a:pt x="72233" y="15566"/>
                </a:lnTo>
                <a:cubicBezTo>
                  <a:pt x="72233" y="15566"/>
                  <a:pt x="72233" y="15566"/>
                  <a:pt x="72233" y="15566"/>
                </a:cubicBezTo>
                <a:close/>
                <a:moveTo>
                  <a:pt x="69594" y="17644"/>
                </a:moveTo>
                <a:lnTo>
                  <a:pt x="69827" y="17594"/>
                </a:lnTo>
                <a:lnTo>
                  <a:pt x="69933" y="17383"/>
                </a:lnTo>
                <a:lnTo>
                  <a:pt x="70605" y="16761"/>
                </a:lnTo>
                <a:lnTo>
                  <a:pt x="70922" y="16733"/>
                </a:lnTo>
                <a:lnTo>
                  <a:pt x="71450" y="16211"/>
                </a:lnTo>
                <a:lnTo>
                  <a:pt x="71311" y="16000"/>
                </a:lnTo>
                <a:lnTo>
                  <a:pt x="71088" y="16066"/>
                </a:lnTo>
                <a:lnTo>
                  <a:pt x="70811" y="16033"/>
                </a:lnTo>
                <a:lnTo>
                  <a:pt x="70527" y="16144"/>
                </a:lnTo>
                <a:lnTo>
                  <a:pt x="69955" y="16705"/>
                </a:lnTo>
                <a:lnTo>
                  <a:pt x="69594" y="17644"/>
                </a:lnTo>
                <a:cubicBezTo>
                  <a:pt x="69594" y="17644"/>
                  <a:pt x="69594" y="17644"/>
                  <a:pt x="69594" y="17644"/>
                </a:cubicBezTo>
                <a:close/>
                <a:moveTo>
                  <a:pt x="70150" y="17666"/>
                </a:moveTo>
                <a:lnTo>
                  <a:pt x="70383" y="17372"/>
                </a:lnTo>
                <a:lnTo>
                  <a:pt x="70800" y="17116"/>
                </a:lnTo>
                <a:lnTo>
                  <a:pt x="70950" y="17255"/>
                </a:lnTo>
                <a:lnTo>
                  <a:pt x="70783" y="17627"/>
                </a:lnTo>
                <a:lnTo>
                  <a:pt x="70333" y="17711"/>
                </a:lnTo>
                <a:lnTo>
                  <a:pt x="70150" y="17666"/>
                </a:lnTo>
                <a:cubicBezTo>
                  <a:pt x="70150" y="17666"/>
                  <a:pt x="70150" y="17666"/>
                  <a:pt x="70150" y="17666"/>
                </a:cubicBezTo>
                <a:close/>
                <a:moveTo>
                  <a:pt x="70150" y="176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79" name="Google Shape;2879;p205"/>
          <p:cNvSpPr/>
          <p:nvPr/>
        </p:nvSpPr>
        <p:spPr>
          <a:xfrm>
            <a:off x="9090222" y="8335556"/>
            <a:ext cx="180337" cy="236363"/>
          </a:xfrm>
          <a:custGeom>
            <a:rect b="b" l="l" r="r" t="t"/>
            <a:pathLst>
              <a:path extrusionOk="0" h="120000" w="120000">
                <a:moveTo>
                  <a:pt x="1483" y="95216"/>
                </a:moveTo>
                <a:lnTo>
                  <a:pt x="2977" y="97994"/>
                </a:lnTo>
                <a:lnTo>
                  <a:pt x="5633" y="102783"/>
                </a:lnTo>
                <a:lnTo>
                  <a:pt x="7955" y="104127"/>
                </a:lnTo>
                <a:lnTo>
                  <a:pt x="7872" y="107011"/>
                </a:lnTo>
                <a:lnTo>
                  <a:pt x="13788" y="111572"/>
                </a:lnTo>
                <a:lnTo>
                  <a:pt x="21061" y="112472"/>
                </a:lnTo>
                <a:lnTo>
                  <a:pt x="25661" y="108950"/>
                </a:lnTo>
                <a:lnTo>
                  <a:pt x="31677" y="107316"/>
                </a:lnTo>
                <a:lnTo>
                  <a:pt x="36427" y="107677"/>
                </a:lnTo>
                <a:lnTo>
                  <a:pt x="37505" y="110094"/>
                </a:lnTo>
                <a:lnTo>
                  <a:pt x="40522" y="111050"/>
                </a:lnTo>
                <a:lnTo>
                  <a:pt x="40938" y="118827"/>
                </a:lnTo>
                <a:lnTo>
                  <a:pt x="45905" y="120000"/>
                </a:lnTo>
                <a:lnTo>
                  <a:pt x="53511" y="116188"/>
                </a:lnTo>
                <a:lnTo>
                  <a:pt x="55211" y="111377"/>
                </a:lnTo>
                <a:lnTo>
                  <a:pt x="59661" y="109138"/>
                </a:lnTo>
                <a:lnTo>
                  <a:pt x="67011" y="108255"/>
                </a:lnTo>
                <a:lnTo>
                  <a:pt x="72277" y="101183"/>
                </a:lnTo>
                <a:lnTo>
                  <a:pt x="79211" y="93405"/>
                </a:lnTo>
                <a:lnTo>
                  <a:pt x="87300" y="81138"/>
                </a:lnTo>
                <a:lnTo>
                  <a:pt x="87494" y="75805"/>
                </a:lnTo>
                <a:lnTo>
                  <a:pt x="98600" y="65900"/>
                </a:lnTo>
                <a:lnTo>
                  <a:pt x="109038" y="56933"/>
                </a:lnTo>
                <a:lnTo>
                  <a:pt x="112250" y="53522"/>
                </a:lnTo>
                <a:lnTo>
                  <a:pt x="112772" y="53177"/>
                </a:lnTo>
                <a:lnTo>
                  <a:pt x="120000" y="46488"/>
                </a:lnTo>
                <a:lnTo>
                  <a:pt x="119427" y="39083"/>
                </a:lnTo>
                <a:lnTo>
                  <a:pt x="111688" y="33144"/>
                </a:lnTo>
                <a:lnTo>
                  <a:pt x="108083" y="35877"/>
                </a:lnTo>
                <a:lnTo>
                  <a:pt x="102888" y="32716"/>
                </a:lnTo>
                <a:lnTo>
                  <a:pt x="101911" y="28044"/>
                </a:lnTo>
                <a:lnTo>
                  <a:pt x="86844" y="17216"/>
                </a:lnTo>
                <a:lnTo>
                  <a:pt x="82911" y="16177"/>
                </a:lnTo>
                <a:lnTo>
                  <a:pt x="73072" y="9561"/>
                </a:lnTo>
                <a:lnTo>
                  <a:pt x="49127" y="5316"/>
                </a:lnTo>
                <a:lnTo>
                  <a:pt x="38316" y="883"/>
                </a:lnTo>
                <a:lnTo>
                  <a:pt x="25822" y="0"/>
                </a:lnTo>
                <a:lnTo>
                  <a:pt x="18116" y="3866"/>
                </a:lnTo>
                <a:lnTo>
                  <a:pt x="10488" y="6811"/>
                </a:lnTo>
                <a:lnTo>
                  <a:pt x="10488" y="6755"/>
                </a:lnTo>
                <a:lnTo>
                  <a:pt x="10100" y="7033"/>
                </a:lnTo>
                <a:lnTo>
                  <a:pt x="6700" y="9516"/>
                </a:lnTo>
                <a:lnTo>
                  <a:pt x="0" y="15805"/>
                </a:lnTo>
                <a:lnTo>
                  <a:pt x="916" y="23927"/>
                </a:lnTo>
                <a:lnTo>
                  <a:pt x="4038" y="29783"/>
                </a:lnTo>
                <a:lnTo>
                  <a:pt x="3022" y="36388"/>
                </a:lnTo>
                <a:lnTo>
                  <a:pt x="3022" y="41277"/>
                </a:lnTo>
                <a:lnTo>
                  <a:pt x="10705" y="44500"/>
                </a:lnTo>
                <a:lnTo>
                  <a:pt x="14111" y="49183"/>
                </a:lnTo>
                <a:lnTo>
                  <a:pt x="18883" y="54488"/>
                </a:lnTo>
                <a:lnTo>
                  <a:pt x="20588" y="60550"/>
                </a:lnTo>
                <a:lnTo>
                  <a:pt x="22155" y="63216"/>
                </a:lnTo>
                <a:lnTo>
                  <a:pt x="20705" y="68333"/>
                </a:lnTo>
                <a:lnTo>
                  <a:pt x="13916" y="72905"/>
                </a:lnTo>
                <a:lnTo>
                  <a:pt x="14950" y="80377"/>
                </a:lnTo>
                <a:lnTo>
                  <a:pt x="17988" y="84216"/>
                </a:lnTo>
                <a:lnTo>
                  <a:pt x="13916" y="90727"/>
                </a:lnTo>
                <a:lnTo>
                  <a:pt x="3638" y="95477"/>
                </a:lnTo>
                <a:cubicBezTo>
                  <a:pt x="3638" y="95477"/>
                  <a:pt x="1483" y="95216"/>
                  <a:pt x="1483" y="95216"/>
                </a:cubicBezTo>
                <a:close/>
                <a:moveTo>
                  <a:pt x="1483" y="952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80" name="Google Shape;2880;p205"/>
          <p:cNvSpPr/>
          <p:nvPr/>
        </p:nvSpPr>
        <p:spPr>
          <a:xfrm>
            <a:off x="8866115" y="8307542"/>
            <a:ext cx="259124" cy="255622"/>
          </a:xfrm>
          <a:custGeom>
            <a:rect b="b" l="l" r="r" t="t"/>
            <a:pathLst>
              <a:path extrusionOk="0" h="120000" w="120000">
                <a:moveTo>
                  <a:pt x="47611" y="116588"/>
                </a:moveTo>
                <a:lnTo>
                  <a:pt x="48150" y="116783"/>
                </a:lnTo>
                <a:lnTo>
                  <a:pt x="50600" y="116783"/>
                </a:lnTo>
                <a:lnTo>
                  <a:pt x="52461" y="118083"/>
                </a:lnTo>
                <a:lnTo>
                  <a:pt x="60000" y="120000"/>
                </a:lnTo>
                <a:lnTo>
                  <a:pt x="65022" y="119794"/>
                </a:lnTo>
                <a:lnTo>
                  <a:pt x="66077" y="117738"/>
                </a:lnTo>
                <a:lnTo>
                  <a:pt x="63300" y="111855"/>
                </a:lnTo>
                <a:lnTo>
                  <a:pt x="61900" y="108677"/>
                </a:lnTo>
                <a:lnTo>
                  <a:pt x="56444" y="103733"/>
                </a:lnTo>
                <a:lnTo>
                  <a:pt x="57361" y="98833"/>
                </a:lnTo>
                <a:lnTo>
                  <a:pt x="63183" y="95294"/>
                </a:lnTo>
                <a:lnTo>
                  <a:pt x="69916" y="96877"/>
                </a:lnTo>
                <a:lnTo>
                  <a:pt x="82250" y="96377"/>
                </a:lnTo>
                <a:lnTo>
                  <a:pt x="87916" y="93994"/>
                </a:lnTo>
                <a:lnTo>
                  <a:pt x="95672" y="94311"/>
                </a:lnTo>
                <a:lnTo>
                  <a:pt x="101483" y="99344"/>
                </a:lnTo>
                <a:lnTo>
                  <a:pt x="107055" y="100388"/>
                </a:lnTo>
                <a:lnTo>
                  <a:pt x="114238" y="96000"/>
                </a:lnTo>
                <a:lnTo>
                  <a:pt x="117083" y="89983"/>
                </a:lnTo>
                <a:lnTo>
                  <a:pt x="114966" y="86433"/>
                </a:lnTo>
                <a:lnTo>
                  <a:pt x="114238" y="79527"/>
                </a:lnTo>
                <a:lnTo>
                  <a:pt x="118988" y="75300"/>
                </a:lnTo>
                <a:lnTo>
                  <a:pt x="120000" y="70577"/>
                </a:lnTo>
                <a:lnTo>
                  <a:pt x="118905" y="68111"/>
                </a:lnTo>
                <a:lnTo>
                  <a:pt x="117716" y="62511"/>
                </a:lnTo>
                <a:lnTo>
                  <a:pt x="114377" y="57605"/>
                </a:lnTo>
                <a:lnTo>
                  <a:pt x="111994" y="53277"/>
                </a:lnTo>
                <a:lnTo>
                  <a:pt x="106622" y="50305"/>
                </a:lnTo>
                <a:lnTo>
                  <a:pt x="106622" y="45783"/>
                </a:lnTo>
                <a:lnTo>
                  <a:pt x="107333" y="39683"/>
                </a:lnTo>
                <a:lnTo>
                  <a:pt x="105150" y="34266"/>
                </a:lnTo>
                <a:lnTo>
                  <a:pt x="104511" y="26761"/>
                </a:lnTo>
                <a:lnTo>
                  <a:pt x="109194" y="20950"/>
                </a:lnTo>
                <a:lnTo>
                  <a:pt x="111572" y="18655"/>
                </a:lnTo>
                <a:lnTo>
                  <a:pt x="111838" y="18400"/>
                </a:lnTo>
                <a:lnTo>
                  <a:pt x="117588" y="11988"/>
                </a:lnTo>
                <a:lnTo>
                  <a:pt x="117177" y="8250"/>
                </a:lnTo>
                <a:lnTo>
                  <a:pt x="110944" y="5705"/>
                </a:lnTo>
                <a:lnTo>
                  <a:pt x="100622" y="4122"/>
                </a:lnTo>
                <a:lnTo>
                  <a:pt x="88816" y="0"/>
                </a:lnTo>
                <a:lnTo>
                  <a:pt x="84961" y="422"/>
                </a:lnTo>
                <a:lnTo>
                  <a:pt x="79655" y="2555"/>
                </a:lnTo>
                <a:lnTo>
                  <a:pt x="70350" y="1761"/>
                </a:lnTo>
                <a:lnTo>
                  <a:pt x="58822" y="3894"/>
                </a:lnTo>
                <a:lnTo>
                  <a:pt x="49111" y="1388"/>
                </a:lnTo>
                <a:lnTo>
                  <a:pt x="36055" y="1555"/>
                </a:lnTo>
                <a:lnTo>
                  <a:pt x="28516" y="4122"/>
                </a:lnTo>
                <a:lnTo>
                  <a:pt x="27233" y="10327"/>
                </a:lnTo>
                <a:lnTo>
                  <a:pt x="27233" y="10955"/>
                </a:lnTo>
                <a:lnTo>
                  <a:pt x="25777" y="16433"/>
                </a:lnTo>
                <a:lnTo>
                  <a:pt x="25988" y="20288"/>
                </a:lnTo>
                <a:lnTo>
                  <a:pt x="21822" y="24744"/>
                </a:lnTo>
                <a:lnTo>
                  <a:pt x="16438" y="27272"/>
                </a:lnTo>
                <a:lnTo>
                  <a:pt x="9150" y="27477"/>
                </a:lnTo>
                <a:lnTo>
                  <a:pt x="5216" y="34166"/>
                </a:lnTo>
                <a:lnTo>
                  <a:pt x="5044" y="39972"/>
                </a:lnTo>
                <a:lnTo>
                  <a:pt x="0" y="51377"/>
                </a:lnTo>
                <a:lnTo>
                  <a:pt x="522" y="54822"/>
                </a:lnTo>
                <a:lnTo>
                  <a:pt x="5861" y="57416"/>
                </a:lnTo>
                <a:lnTo>
                  <a:pt x="9411" y="61127"/>
                </a:lnTo>
                <a:lnTo>
                  <a:pt x="10305" y="63888"/>
                </a:lnTo>
                <a:lnTo>
                  <a:pt x="13783" y="68111"/>
                </a:lnTo>
                <a:lnTo>
                  <a:pt x="14027" y="71622"/>
                </a:lnTo>
                <a:lnTo>
                  <a:pt x="17505" y="74433"/>
                </a:lnTo>
                <a:lnTo>
                  <a:pt x="21361" y="74638"/>
                </a:lnTo>
                <a:lnTo>
                  <a:pt x="23655" y="76311"/>
                </a:lnTo>
                <a:lnTo>
                  <a:pt x="24805" y="80372"/>
                </a:lnTo>
                <a:lnTo>
                  <a:pt x="27161" y="88477"/>
                </a:lnTo>
                <a:lnTo>
                  <a:pt x="26955" y="93994"/>
                </a:lnTo>
                <a:lnTo>
                  <a:pt x="30094" y="96177"/>
                </a:lnTo>
                <a:lnTo>
                  <a:pt x="34944" y="101294"/>
                </a:lnTo>
                <a:lnTo>
                  <a:pt x="35683" y="106022"/>
                </a:lnTo>
                <a:lnTo>
                  <a:pt x="41705" y="108188"/>
                </a:lnTo>
                <a:lnTo>
                  <a:pt x="41705" y="110350"/>
                </a:lnTo>
                <a:lnTo>
                  <a:pt x="43394" y="113900"/>
                </a:lnTo>
                <a:cubicBezTo>
                  <a:pt x="43394" y="113900"/>
                  <a:pt x="47611" y="116588"/>
                  <a:pt x="47611" y="116588"/>
                </a:cubicBezTo>
                <a:close/>
                <a:moveTo>
                  <a:pt x="47611" y="1165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81" name="Google Shape;2881;p205"/>
          <p:cNvSpPr/>
          <p:nvPr/>
        </p:nvSpPr>
        <p:spPr>
          <a:xfrm>
            <a:off x="8642007" y="8167475"/>
            <a:ext cx="323905" cy="441211"/>
          </a:xfrm>
          <a:custGeom>
            <a:rect b="b" l="l" r="r" t="t"/>
            <a:pathLst>
              <a:path extrusionOk="0" h="120000" w="120000">
                <a:moveTo>
                  <a:pt x="17344" y="52666"/>
                </a:moveTo>
                <a:lnTo>
                  <a:pt x="19683" y="52911"/>
                </a:lnTo>
                <a:lnTo>
                  <a:pt x="21594" y="54272"/>
                </a:lnTo>
                <a:lnTo>
                  <a:pt x="24183" y="53138"/>
                </a:lnTo>
                <a:lnTo>
                  <a:pt x="29522" y="53488"/>
                </a:lnTo>
                <a:lnTo>
                  <a:pt x="33438" y="56811"/>
                </a:lnTo>
                <a:lnTo>
                  <a:pt x="33438" y="61016"/>
                </a:lnTo>
                <a:lnTo>
                  <a:pt x="30544" y="64111"/>
                </a:lnTo>
                <a:lnTo>
                  <a:pt x="28455" y="66061"/>
                </a:lnTo>
                <a:lnTo>
                  <a:pt x="32583" y="67422"/>
                </a:lnTo>
                <a:lnTo>
                  <a:pt x="37533" y="67205"/>
                </a:lnTo>
                <a:lnTo>
                  <a:pt x="39061" y="69477"/>
                </a:lnTo>
                <a:lnTo>
                  <a:pt x="41333" y="71777"/>
                </a:lnTo>
                <a:lnTo>
                  <a:pt x="45777" y="71522"/>
                </a:lnTo>
                <a:lnTo>
                  <a:pt x="45955" y="73261"/>
                </a:lnTo>
                <a:lnTo>
                  <a:pt x="41672" y="76805"/>
                </a:lnTo>
                <a:lnTo>
                  <a:pt x="40144" y="81138"/>
                </a:lnTo>
                <a:lnTo>
                  <a:pt x="35494" y="86527"/>
                </a:lnTo>
                <a:lnTo>
                  <a:pt x="35822" y="89927"/>
                </a:lnTo>
                <a:lnTo>
                  <a:pt x="34111" y="92216"/>
                </a:lnTo>
                <a:lnTo>
                  <a:pt x="33438" y="95072"/>
                </a:lnTo>
                <a:lnTo>
                  <a:pt x="34644" y="96688"/>
                </a:lnTo>
                <a:lnTo>
                  <a:pt x="33611" y="98850"/>
                </a:lnTo>
                <a:lnTo>
                  <a:pt x="34111" y="102044"/>
                </a:lnTo>
                <a:lnTo>
                  <a:pt x="38366" y="105038"/>
                </a:lnTo>
                <a:lnTo>
                  <a:pt x="43544" y="108477"/>
                </a:lnTo>
                <a:lnTo>
                  <a:pt x="43738" y="110755"/>
                </a:lnTo>
                <a:lnTo>
                  <a:pt x="47188" y="113588"/>
                </a:lnTo>
                <a:lnTo>
                  <a:pt x="56550" y="118950"/>
                </a:lnTo>
                <a:lnTo>
                  <a:pt x="60344" y="120000"/>
                </a:lnTo>
                <a:lnTo>
                  <a:pt x="63272" y="117483"/>
                </a:lnTo>
                <a:lnTo>
                  <a:pt x="66533" y="116927"/>
                </a:lnTo>
                <a:lnTo>
                  <a:pt x="67222" y="117944"/>
                </a:lnTo>
                <a:lnTo>
                  <a:pt x="72677" y="117611"/>
                </a:lnTo>
                <a:lnTo>
                  <a:pt x="75983" y="114977"/>
                </a:lnTo>
                <a:lnTo>
                  <a:pt x="76627" y="113488"/>
                </a:lnTo>
                <a:lnTo>
                  <a:pt x="81644" y="112455"/>
                </a:lnTo>
                <a:lnTo>
                  <a:pt x="91405" y="112688"/>
                </a:lnTo>
                <a:lnTo>
                  <a:pt x="94155" y="107644"/>
                </a:lnTo>
                <a:lnTo>
                  <a:pt x="99127" y="106283"/>
                </a:lnTo>
                <a:lnTo>
                  <a:pt x="106138" y="106061"/>
                </a:lnTo>
                <a:lnTo>
                  <a:pt x="108033" y="107400"/>
                </a:lnTo>
                <a:lnTo>
                  <a:pt x="112316" y="106966"/>
                </a:lnTo>
                <a:lnTo>
                  <a:pt x="120000" y="106966"/>
                </a:lnTo>
                <a:lnTo>
                  <a:pt x="116516" y="105333"/>
                </a:lnTo>
                <a:lnTo>
                  <a:pt x="115166" y="103261"/>
                </a:lnTo>
                <a:lnTo>
                  <a:pt x="115166" y="102005"/>
                </a:lnTo>
                <a:lnTo>
                  <a:pt x="110350" y="100738"/>
                </a:lnTo>
                <a:lnTo>
                  <a:pt x="109766" y="97988"/>
                </a:lnTo>
                <a:lnTo>
                  <a:pt x="105888" y="95005"/>
                </a:lnTo>
                <a:lnTo>
                  <a:pt x="103383" y="93733"/>
                </a:lnTo>
                <a:lnTo>
                  <a:pt x="103544" y="90522"/>
                </a:lnTo>
                <a:lnTo>
                  <a:pt x="101661" y="85794"/>
                </a:lnTo>
                <a:lnTo>
                  <a:pt x="100744" y="83433"/>
                </a:lnTo>
                <a:lnTo>
                  <a:pt x="98911" y="82455"/>
                </a:lnTo>
                <a:lnTo>
                  <a:pt x="95833" y="82338"/>
                </a:lnTo>
                <a:lnTo>
                  <a:pt x="93055" y="80700"/>
                </a:lnTo>
                <a:lnTo>
                  <a:pt x="92855" y="78655"/>
                </a:lnTo>
                <a:lnTo>
                  <a:pt x="90083" y="76194"/>
                </a:lnTo>
                <a:lnTo>
                  <a:pt x="89366" y="74588"/>
                </a:lnTo>
                <a:lnTo>
                  <a:pt x="86527" y="72422"/>
                </a:lnTo>
                <a:lnTo>
                  <a:pt x="82266" y="70911"/>
                </a:lnTo>
                <a:lnTo>
                  <a:pt x="81850" y="68905"/>
                </a:lnTo>
                <a:lnTo>
                  <a:pt x="85877" y="62261"/>
                </a:lnTo>
                <a:lnTo>
                  <a:pt x="86016" y="58877"/>
                </a:lnTo>
                <a:lnTo>
                  <a:pt x="89155" y="54977"/>
                </a:lnTo>
                <a:lnTo>
                  <a:pt x="94977" y="54861"/>
                </a:lnTo>
                <a:lnTo>
                  <a:pt x="99283" y="53388"/>
                </a:lnTo>
                <a:lnTo>
                  <a:pt x="102611" y="50788"/>
                </a:lnTo>
                <a:lnTo>
                  <a:pt x="102438" y="48544"/>
                </a:lnTo>
                <a:lnTo>
                  <a:pt x="103605" y="45355"/>
                </a:lnTo>
                <a:lnTo>
                  <a:pt x="103605" y="44988"/>
                </a:lnTo>
                <a:lnTo>
                  <a:pt x="103605" y="45027"/>
                </a:lnTo>
                <a:lnTo>
                  <a:pt x="102222" y="41827"/>
                </a:lnTo>
                <a:lnTo>
                  <a:pt x="102222" y="37938"/>
                </a:lnTo>
                <a:lnTo>
                  <a:pt x="100705" y="35544"/>
                </a:lnTo>
                <a:lnTo>
                  <a:pt x="91744" y="33944"/>
                </a:lnTo>
                <a:lnTo>
                  <a:pt x="84061" y="28572"/>
                </a:lnTo>
                <a:lnTo>
                  <a:pt x="79705" y="26311"/>
                </a:lnTo>
                <a:lnTo>
                  <a:pt x="76794" y="27272"/>
                </a:lnTo>
                <a:lnTo>
                  <a:pt x="71966" y="28361"/>
                </a:lnTo>
                <a:lnTo>
                  <a:pt x="68711" y="30838"/>
                </a:lnTo>
                <a:lnTo>
                  <a:pt x="67672" y="33811"/>
                </a:lnTo>
                <a:lnTo>
                  <a:pt x="66800" y="30038"/>
                </a:lnTo>
                <a:lnTo>
                  <a:pt x="67872" y="25100"/>
                </a:lnTo>
                <a:lnTo>
                  <a:pt x="69372" y="22238"/>
                </a:lnTo>
                <a:lnTo>
                  <a:pt x="66977" y="17011"/>
                </a:lnTo>
                <a:lnTo>
                  <a:pt x="63394" y="15172"/>
                </a:lnTo>
                <a:lnTo>
                  <a:pt x="54016" y="11338"/>
                </a:lnTo>
                <a:lnTo>
                  <a:pt x="47750" y="6627"/>
                </a:lnTo>
                <a:lnTo>
                  <a:pt x="47188" y="4111"/>
                </a:lnTo>
                <a:lnTo>
                  <a:pt x="42611" y="1188"/>
                </a:lnTo>
                <a:lnTo>
                  <a:pt x="38227" y="544"/>
                </a:lnTo>
                <a:lnTo>
                  <a:pt x="36905" y="0"/>
                </a:lnTo>
                <a:lnTo>
                  <a:pt x="36188" y="1472"/>
                </a:lnTo>
                <a:lnTo>
                  <a:pt x="29150" y="7061"/>
                </a:lnTo>
                <a:lnTo>
                  <a:pt x="24183" y="9583"/>
                </a:lnTo>
                <a:lnTo>
                  <a:pt x="20588" y="9377"/>
                </a:lnTo>
                <a:lnTo>
                  <a:pt x="14033" y="14488"/>
                </a:lnTo>
                <a:lnTo>
                  <a:pt x="15950" y="16683"/>
                </a:lnTo>
                <a:lnTo>
                  <a:pt x="17683" y="20094"/>
                </a:lnTo>
                <a:lnTo>
                  <a:pt x="24011" y="20338"/>
                </a:lnTo>
                <a:lnTo>
                  <a:pt x="27944" y="22411"/>
                </a:lnTo>
                <a:lnTo>
                  <a:pt x="27944" y="26161"/>
                </a:lnTo>
                <a:lnTo>
                  <a:pt x="20222" y="28450"/>
                </a:lnTo>
                <a:lnTo>
                  <a:pt x="16105" y="27416"/>
                </a:lnTo>
                <a:lnTo>
                  <a:pt x="12883" y="28550"/>
                </a:lnTo>
                <a:lnTo>
                  <a:pt x="9088" y="27416"/>
                </a:lnTo>
                <a:lnTo>
                  <a:pt x="5838" y="29938"/>
                </a:lnTo>
                <a:lnTo>
                  <a:pt x="4816" y="34722"/>
                </a:lnTo>
                <a:lnTo>
                  <a:pt x="0" y="37705"/>
                </a:lnTo>
                <a:lnTo>
                  <a:pt x="2238" y="41700"/>
                </a:lnTo>
                <a:lnTo>
                  <a:pt x="8388" y="47427"/>
                </a:lnTo>
                <a:lnTo>
                  <a:pt x="17322" y="52344"/>
                </a:lnTo>
                <a:cubicBezTo>
                  <a:pt x="17322" y="52344"/>
                  <a:pt x="17344" y="52666"/>
                  <a:pt x="17344" y="52666"/>
                </a:cubicBezTo>
                <a:close/>
                <a:moveTo>
                  <a:pt x="17344" y="5266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82" name="Google Shape;2882;p205"/>
          <p:cNvSpPr/>
          <p:nvPr/>
        </p:nvSpPr>
        <p:spPr>
          <a:xfrm>
            <a:off x="7885645" y="7915353"/>
            <a:ext cx="859663" cy="717843"/>
          </a:xfrm>
          <a:custGeom>
            <a:rect b="b" l="l" r="r" t="t"/>
            <a:pathLst>
              <a:path extrusionOk="0" h="120000" w="120000">
                <a:moveTo>
                  <a:pt x="79333" y="16588"/>
                </a:moveTo>
                <a:lnTo>
                  <a:pt x="81166" y="15111"/>
                </a:lnTo>
                <a:lnTo>
                  <a:pt x="82050" y="16355"/>
                </a:lnTo>
                <a:lnTo>
                  <a:pt x="84711" y="14188"/>
                </a:lnTo>
                <a:lnTo>
                  <a:pt x="85500" y="15483"/>
                </a:lnTo>
                <a:lnTo>
                  <a:pt x="84055" y="17383"/>
                </a:lnTo>
                <a:lnTo>
                  <a:pt x="82238" y="16861"/>
                </a:lnTo>
                <a:lnTo>
                  <a:pt x="80255" y="17316"/>
                </a:lnTo>
                <a:cubicBezTo>
                  <a:pt x="80255" y="17316"/>
                  <a:pt x="79355" y="16533"/>
                  <a:pt x="79333" y="16588"/>
                </a:cubicBezTo>
                <a:close/>
                <a:moveTo>
                  <a:pt x="28683" y="0"/>
                </a:moveTo>
                <a:lnTo>
                  <a:pt x="29838" y="1750"/>
                </a:lnTo>
                <a:lnTo>
                  <a:pt x="31588" y="1688"/>
                </a:lnTo>
                <a:lnTo>
                  <a:pt x="30038" y="144"/>
                </a:lnTo>
                <a:lnTo>
                  <a:pt x="28683" y="0"/>
                </a:lnTo>
                <a:cubicBezTo>
                  <a:pt x="28683" y="0"/>
                  <a:pt x="28683" y="0"/>
                  <a:pt x="28683" y="0"/>
                </a:cubicBezTo>
                <a:close/>
                <a:moveTo>
                  <a:pt x="37227" y="2100"/>
                </a:moveTo>
                <a:lnTo>
                  <a:pt x="38916" y="4216"/>
                </a:lnTo>
                <a:lnTo>
                  <a:pt x="40461" y="4422"/>
                </a:lnTo>
                <a:lnTo>
                  <a:pt x="39550" y="5472"/>
                </a:lnTo>
                <a:lnTo>
                  <a:pt x="37544" y="4988"/>
                </a:lnTo>
                <a:lnTo>
                  <a:pt x="36700" y="3088"/>
                </a:lnTo>
                <a:lnTo>
                  <a:pt x="37227" y="2100"/>
                </a:lnTo>
                <a:cubicBezTo>
                  <a:pt x="37227" y="2100"/>
                  <a:pt x="37227" y="2100"/>
                  <a:pt x="37227" y="2100"/>
                </a:cubicBezTo>
                <a:close/>
                <a:moveTo>
                  <a:pt x="43183" y="2950"/>
                </a:moveTo>
                <a:lnTo>
                  <a:pt x="44933" y="2805"/>
                </a:lnTo>
                <a:lnTo>
                  <a:pt x="46622" y="4633"/>
                </a:lnTo>
                <a:lnTo>
                  <a:pt x="46227" y="6250"/>
                </a:lnTo>
                <a:lnTo>
                  <a:pt x="45200" y="4766"/>
                </a:lnTo>
                <a:lnTo>
                  <a:pt x="43961" y="4572"/>
                </a:lnTo>
                <a:lnTo>
                  <a:pt x="43183" y="2950"/>
                </a:lnTo>
                <a:cubicBezTo>
                  <a:pt x="43183" y="2950"/>
                  <a:pt x="43183" y="2950"/>
                  <a:pt x="43183" y="2950"/>
                </a:cubicBezTo>
                <a:close/>
                <a:moveTo>
                  <a:pt x="55100" y="114116"/>
                </a:moveTo>
                <a:lnTo>
                  <a:pt x="58561" y="116688"/>
                </a:lnTo>
                <a:lnTo>
                  <a:pt x="62133" y="119683"/>
                </a:lnTo>
                <a:lnTo>
                  <a:pt x="64216" y="120000"/>
                </a:lnTo>
                <a:lnTo>
                  <a:pt x="67883" y="119788"/>
                </a:lnTo>
                <a:lnTo>
                  <a:pt x="69988" y="117038"/>
                </a:lnTo>
                <a:lnTo>
                  <a:pt x="73072" y="114833"/>
                </a:lnTo>
                <a:lnTo>
                  <a:pt x="74572" y="112944"/>
                </a:lnTo>
                <a:lnTo>
                  <a:pt x="79161" y="110350"/>
                </a:lnTo>
                <a:lnTo>
                  <a:pt x="80011" y="107833"/>
                </a:lnTo>
                <a:lnTo>
                  <a:pt x="81511" y="106066"/>
                </a:lnTo>
                <a:lnTo>
                  <a:pt x="85716" y="105144"/>
                </a:lnTo>
                <a:lnTo>
                  <a:pt x="87788" y="104088"/>
                </a:lnTo>
                <a:lnTo>
                  <a:pt x="87655" y="102127"/>
                </a:lnTo>
                <a:lnTo>
                  <a:pt x="84805" y="101500"/>
                </a:lnTo>
                <a:lnTo>
                  <a:pt x="81961" y="101844"/>
                </a:lnTo>
                <a:lnTo>
                  <a:pt x="77811" y="100377"/>
                </a:lnTo>
                <a:lnTo>
                  <a:pt x="78388" y="97144"/>
                </a:lnTo>
                <a:lnTo>
                  <a:pt x="77416" y="95177"/>
                </a:lnTo>
                <a:lnTo>
                  <a:pt x="79950" y="90955"/>
                </a:lnTo>
                <a:lnTo>
                  <a:pt x="79294" y="89138"/>
                </a:lnTo>
                <a:lnTo>
                  <a:pt x="77361" y="87161"/>
                </a:lnTo>
                <a:lnTo>
                  <a:pt x="75477" y="86405"/>
                </a:lnTo>
                <a:lnTo>
                  <a:pt x="74316" y="84011"/>
                </a:lnTo>
                <a:lnTo>
                  <a:pt x="76905" y="84855"/>
                </a:lnTo>
                <a:lnTo>
                  <a:pt x="79688" y="85344"/>
                </a:lnTo>
                <a:lnTo>
                  <a:pt x="82461" y="87044"/>
                </a:lnTo>
                <a:lnTo>
                  <a:pt x="85577" y="86822"/>
                </a:lnTo>
                <a:lnTo>
                  <a:pt x="89594" y="86266"/>
                </a:lnTo>
                <a:lnTo>
                  <a:pt x="90577" y="86966"/>
                </a:lnTo>
                <a:lnTo>
                  <a:pt x="93416" y="85905"/>
                </a:lnTo>
                <a:lnTo>
                  <a:pt x="96338" y="83105"/>
                </a:lnTo>
                <a:lnTo>
                  <a:pt x="98850" y="82822"/>
                </a:lnTo>
                <a:lnTo>
                  <a:pt x="100355" y="83583"/>
                </a:lnTo>
                <a:lnTo>
                  <a:pt x="104366" y="81772"/>
                </a:lnTo>
                <a:lnTo>
                  <a:pt x="107277" y="81488"/>
                </a:lnTo>
                <a:lnTo>
                  <a:pt x="111950" y="77911"/>
                </a:lnTo>
                <a:lnTo>
                  <a:pt x="112794" y="75594"/>
                </a:lnTo>
                <a:lnTo>
                  <a:pt x="112600" y="73344"/>
                </a:lnTo>
                <a:lnTo>
                  <a:pt x="109227" y="70322"/>
                </a:lnTo>
                <a:lnTo>
                  <a:pt x="106900" y="66805"/>
                </a:lnTo>
                <a:lnTo>
                  <a:pt x="106055" y="64350"/>
                </a:lnTo>
                <a:lnTo>
                  <a:pt x="107872" y="62516"/>
                </a:lnTo>
                <a:lnTo>
                  <a:pt x="108261" y="59577"/>
                </a:lnTo>
                <a:lnTo>
                  <a:pt x="109488" y="58027"/>
                </a:lnTo>
                <a:lnTo>
                  <a:pt x="110922" y="58722"/>
                </a:lnTo>
                <a:lnTo>
                  <a:pt x="112138" y="58027"/>
                </a:lnTo>
                <a:lnTo>
                  <a:pt x="113694" y="58666"/>
                </a:lnTo>
                <a:lnTo>
                  <a:pt x="116616" y="57255"/>
                </a:lnTo>
                <a:lnTo>
                  <a:pt x="116616" y="54955"/>
                </a:lnTo>
                <a:lnTo>
                  <a:pt x="115127" y="53677"/>
                </a:lnTo>
                <a:lnTo>
                  <a:pt x="112738" y="53527"/>
                </a:lnTo>
                <a:lnTo>
                  <a:pt x="112083" y="51433"/>
                </a:lnTo>
                <a:lnTo>
                  <a:pt x="111355" y="50088"/>
                </a:lnTo>
                <a:lnTo>
                  <a:pt x="113833" y="46944"/>
                </a:lnTo>
                <a:lnTo>
                  <a:pt x="115194" y="47072"/>
                </a:lnTo>
                <a:lnTo>
                  <a:pt x="117072" y="45522"/>
                </a:lnTo>
                <a:lnTo>
                  <a:pt x="119727" y="42088"/>
                </a:lnTo>
                <a:lnTo>
                  <a:pt x="120000" y="41183"/>
                </a:lnTo>
                <a:lnTo>
                  <a:pt x="119533" y="40855"/>
                </a:lnTo>
                <a:lnTo>
                  <a:pt x="116072" y="39161"/>
                </a:lnTo>
                <a:lnTo>
                  <a:pt x="114850" y="39116"/>
                </a:lnTo>
                <a:lnTo>
                  <a:pt x="113650" y="39655"/>
                </a:lnTo>
                <a:lnTo>
                  <a:pt x="111833" y="39227"/>
                </a:lnTo>
                <a:lnTo>
                  <a:pt x="110816" y="39266"/>
                </a:lnTo>
                <a:lnTo>
                  <a:pt x="109372" y="39966"/>
                </a:lnTo>
                <a:lnTo>
                  <a:pt x="106477" y="40466"/>
                </a:lnTo>
                <a:lnTo>
                  <a:pt x="104366" y="40211"/>
                </a:lnTo>
                <a:lnTo>
                  <a:pt x="103294" y="40061"/>
                </a:lnTo>
                <a:lnTo>
                  <a:pt x="105166" y="39716"/>
                </a:lnTo>
                <a:lnTo>
                  <a:pt x="106211" y="39850"/>
                </a:lnTo>
                <a:lnTo>
                  <a:pt x="107511" y="38938"/>
                </a:lnTo>
                <a:lnTo>
                  <a:pt x="108277" y="37388"/>
                </a:lnTo>
                <a:lnTo>
                  <a:pt x="110155" y="35844"/>
                </a:lnTo>
                <a:lnTo>
                  <a:pt x="110544" y="34866"/>
                </a:lnTo>
                <a:lnTo>
                  <a:pt x="109322" y="33955"/>
                </a:lnTo>
                <a:lnTo>
                  <a:pt x="109433" y="33322"/>
                </a:lnTo>
                <a:lnTo>
                  <a:pt x="108927" y="31777"/>
                </a:lnTo>
                <a:lnTo>
                  <a:pt x="106466" y="30372"/>
                </a:lnTo>
                <a:lnTo>
                  <a:pt x="103488" y="29522"/>
                </a:lnTo>
                <a:lnTo>
                  <a:pt x="102577" y="28550"/>
                </a:lnTo>
                <a:lnTo>
                  <a:pt x="101466" y="27777"/>
                </a:lnTo>
                <a:lnTo>
                  <a:pt x="99733" y="27711"/>
                </a:lnTo>
                <a:lnTo>
                  <a:pt x="99150" y="26800"/>
                </a:lnTo>
                <a:lnTo>
                  <a:pt x="97327" y="25944"/>
                </a:lnTo>
                <a:lnTo>
                  <a:pt x="96355" y="26016"/>
                </a:lnTo>
                <a:lnTo>
                  <a:pt x="96416" y="27627"/>
                </a:lnTo>
                <a:lnTo>
                  <a:pt x="95255" y="25944"/>
                </a:lnTo>
                <a:lnTo>
                  <a:pt x="94550" y="24044"/>
                </a:lnTo>
                <a:lnTo>
                  <a:pt x="92727" y="23055"/>
                </a:lnTo>
                <a:lnTo>
                  <a:pt x="92211" y="22011"/>
                </a:lnTo>
                <a:lnTo>
                  <a:pt x="93194" y="21172"/>
                </a:lnTo>
                <a:lnTo>
                  <a:pt x="97211" y="21322"/>
                </a:lnTo>
                <a:lnTo>
                  <a:pt x="98694" y="20250"/>
                </a:lnTo>
                <a:lnTo>
                  <a:pt x="101222" y="19972"/>
                </a:lnTo>
                <a:lnTo>
                  <a:pt x="101466" y="18361"/>
                </a:lnTo>
                <a:lnTo>
                  <a:pt x="99150" y="18855"/>
                </a:lnTo>
                <a:lnTo>
                  <a:pt x="95127" y="17938"/>
                </a:lnTo>
                <a:lnTo>
                  <a:pt x="92211" y="18361"/>
                </a:lnTo>
                <a:lnTo>
                  <a:pt x="90266" y="18222"/>
                </a:lnTo>
                <a:lnTo>
                  <a:pt x="86322" y="19761"/>
                </a:lnTo>
                <a:lnTo>
                  <a:pt x="84961" y="19138"/>
                </a:lnTo>
                <a:lnTo>
                  <a:pt x="83338" y="19350"/>
                </a:lnTo>
                <a:lnTo>
                  <a:pt x="80038" y="21872"/>
                </a:lnTo>
                <a:lnTo>
                  <a:pt x="78350" y="22305"/>
                </a:lnTo>
                <a:lnTo>
                  <a:pt x="76350" y="23433"/>
                </a:lnTo>
                <a:lnTo>
                  <a:pt x="75577" y="24477"/>
                </a:lnTo>
                <a:lnTo>
                  <a:pt x="72922" y="24822"/>
                </a:lnTo>
                <a:lnTo>
                  <a:pt x="72066" y="25383"/>
                </a:lnTo>
                <a:lnTo>
                  <a:pt x="70705" y="24900"/>
                </a:lnTo>
                <a:lnTo>
                  <a:pt x="66755" y="22011"/>
                </a:lnTo>
                <a:lnTo>
                  <a:pt x="65972" y="20250"/>
                </a:lnTo>
                <a:lnTo>
                  <a:pt x="64816" y="20055"/>
                </a:lnTo>
                <a:lnTo>
                  <a:pt x="60405" y="20400"/>
                </a:lnTo>
                <a:lnTo>
                  <a:pt x="51916" y="21950"/>
                </a:lnTo>
                <a:lnTo>
                  <a:pt x="47777" y="21950"/>
                </a:lnTo>
                <a:lnTo>
                  <a:pt x="46161" y="21038"/>
                </a:lnTo>
                <a:lnTo>
                  <a:pt x="45505" y="19622"/>
                </a:lnTo>
                <a:lnTo>
                  <a:pt x="45505" y="17938"/>
                </a:lnTo>
                <a:lnTo>
                  <a:pt x="46538" y="17872"/>
                </a:lnTo>
                <a:lnTo>
                  <a:pt x="46350" y="15905"/>
                </a:lnTo>
                <a:lnTo>
                  <a:pt x="44544" y="13238"/>
                </a:lnTo>
                <a:lnTo>
                  <a:pt x="42855" y="12744"/>
                </a:lnTo>
                <a:lnTo>
                  <a:pt x="38572" y="13088"/>
                </a:lnTo>
                <a:lnTo>
                  <a:pt x="36633" y="11905"/>
                </a:lnTo>
                <a:lnTo>
                  <a:pt x="35211" y="11833"/>
                </a:lnTo>
                <a:lnTo>
                  <a:pt x="34038" y="12255"/>
                </a:lnTo>
                <a:lnTo>
                  <a:pt x="32555" y="9661"/>
                </a:lnTo>
                <a:lnTo>
                  <a:pt x="32555" y="7055"/>
                </a:lnTo>
                <a:lnTo>
                  <a:pt x="31911" y="3838"/>
                </a:lnTo>
                <a:lnTo>
                  <a:pt x="31061" y="3466"/>
                </a:lnTo>
                <a:lnTo>
                  <a:pt x="28538" y="4600"/>
                </a:lnTo>
                <a:lnTo>
                  <a:pt x="26077" y="7761"/>
                </a:lnTo>
                <a:lnTo>
                  <a:pt x="26661" y="9872"/>
                </a:lnTo>
                <a:lnTo>
                  <a:pt x="27500" y="10711"/>
                </a:lnTo>
                <a:lnTo>
                  <a:pt x="29188" y="9733"/>
                </a:lnTo>
                <a:lnTo>
                  <a:pt x="30805" y="9872"/>
                </a:lnTo>
                <a:lnTo>
                  <a:pt x="32211" y="11561"/>
                </a:lnTo>
                <a:lnTo>
                  <a:pt x="31966" y="12744"/>
                </a:lnTo>
                <a:lnTo>
                  <a:pt x="30416" y="13238"/>
                </a:lnTo>
                <a:lnTo>
                  <a:pt x="28605" y="12327"/>
                </a:lnTo>
                <a:lnTo>
                  <a:pt x="27755" y="11688"/>
                </a:lnTo>
                <a:lnTo>
                  <a:pt x="27372" y="12255"/>
                </a:lnTo>
                <a:lnTo>
                  <a:pt x="27316" y="13027"/>
                </a:lnTo>
                <a:lnTo>
                  <a:pt x="25233" y="14227"/>
                </a:lnTo>
                <a:lnTo>
                  <a:pt x="21266" y="14988"/>
                </a:lnTo>
                <a:lnTo>
                  <a:pt x="17322" y="16822"/>
                </a:lnTo>
                <a:lnTo>
                  <a:pt x="16111" y="18505"/>
                </a:lnTo>
                <a:lnTo>
                  <a:pt x="16111" y="20122"/>
                </a:lnTo>
                <a:lnTo>
                  <a:pt x="17094" y="22150"/>
                </a:lnTo>
                <a:lnTo>
                  <a:pt x="17094" y="26077"/>
                </a:lnTo>
                <a:lnTo>
                  <a:pt x="17488" y="28761"/>
                </a:lnTo>
                <a:lnTo>
                  <a:pt x="18266" y="31005"/>
                </a:lnTo>
                <a:lnTo>
                  <a:pt x="16983" y="33955"/>
                </a:lnTo>
                <a:lnTo>
                  <a:pt x="13861" y="35938"/>
                </a:lnTo>
                <a:lnTo>
                  <a:pt x="12305" y="35644"/>
                </a:lnTo>
                <a:lnTo>
                  <a:pt x="12305" y="32850"/>
                </a:lnTo>
                <a:lnTo>
                  <a:pt x="10477" y="30594"/>
                </a:lnTo>
                <a:lnTo>
                  <a:pt x="9961" y="28622"/>
                </a:lnTo>
                <a:lnTo>
                  <a:pt x="11650" y="27072"/>
                </a:lnTo>
                <a:lnTo>
                  <a:pt x="11783" y="25944"/>
                </a:lnTo>
                <a:lnTo>
                  <a:pt x="15166" y="22294"/>
                </a:lnTo>
                <a:lnTo>
                  <a:pt x="15166" y="19194"/>
                </a:lnTo>
                <a:lnTo>
                  <a:pt x="14077" y="17166"/>
                </a:lnTo>
                <a:lnTo>
                  <a:pt x="14205" y="16261"/>
                </a:lnTo>
                <a:lnTo>
                  <a:pt x="14144" y="15061"/>
                </a:lnTo>
                <a:lnTo>
                  <a:pt x="12727" y="13944"/>
                </a:lnTo>
                <a:lnTo>
                  <a:pt x="12005" y="12327"/>
                </a:lnTo>
                <a:lnTo>
                  <a:pt x="12472" y="10994"/>
                </a:lnTo>
                <a:lnTo>
                  <a:pt x="14555" y="10011"/>
                </a:lnTo>
                <a:lnTo>
                  <a:pt x="16683" y="9450"/>
                </a:lnTo>
                <a:lnTo>
                  <a:pt x="18566" y="7088"/>
                </a:lnTo>
                <a:lnTo>
                  <a:pt x="17566" y="7072"/>
                </a:lnTo>
                <a:lnTo>
                  <a:pt x="17161" y="7416"/>
                </a:lnTo>
                <a:lnTo>
                  <a:pt x="12533" y="9344"/>
                </a:lnTo>
                <a:lnTo>
                  <a:pt x="9838" y="13861"/>
                </a:lnTo>
                <a:lnTo>
                  <a:pt x="9000" y="14977"/>
                </a:lnTo>
                <a:lnTo>
                  <a:pt x="7444" y="15411"/>
                </a:lnTo>
                <a:lnTo>
                  <a:pt x="6022" y="17655"/>
                </a:lnTo>
                <a:lnTo>
                  <a:pt x="4605" y="18983"/>
                </a:lnTo>
                <a:lnTo>
                  <a:pt x="1755" y="23416"/>
                </a:lnTo>
                <a:lnTo>
                  <a:pt x="1227" y="25377"/>
                </a:lnTo>
                <a:lnTo>
                  <a:pt x="1816" y="27072"/>
                </a:lnTo>
                <a:lnTo>
                  <a:pt x="1550" y="30294"/>
                </a:lnTo>
                <a:lnTo>
                  <a:pt x="205" y="33450"/>
                </a:lnTo>
                <a:lnTo>
                  <a:pt x="0" y="34438"/>
                </a:lnTo>
                <a:lnTo>
                  <a:pt x="1177" y="34288"/>
                </a:lnTo>
                <a:lnTo>
                  <a:pt x="2716" y="34372"/>
                </a:lnTo>
                <a:lnTo>
                  <a:pt x="6283" y="41405"/>
                </a:lnTo>
                <a:lnTo>
                  <a:pt x="7861" y="44027"/>
                </a:lnTo>
                <a:lnTo>
                  <a:pt x="8316" y="45866"/>
                </a:lnTo>
                <a:lnTo>
                  <a:pt x="7411" y="47972"/>
                </a:lnTo>
                <a:lnTo>
                  <a:pt x="7538" y="49311"/>
                </a:lnTo>
                <a:lnTo>
                  <a:pt x="6927" y="50433"/>
                </a:lnTo>
                <a:lnTo>
                  <a:pt x="7027" y="51838"/>
                </a:lnTo>
                <a:lnTo>
                  <a:pt x="9072" y="53688"/>
                </a:lnTo>
                <a:lnTo>
                  <a:pt x="11600" y="54883"/>
                </a:lnTo>
                <a:lnTo>
                  <a:pt x="13183" y="55088"/>
                </a:lnTo>
                <a:lnTo>
                  <a:pt x="15066" y="56083"/>
                </a:lnTo>
                <a:lnTo>
                  <a:pt x="16533" y="55266"/>
                </a:lnTo>
                <a:lnTo>
                  <a:pt x="18855" y="55322"/>
                </a:lnTo>
                <a:lnTo>
                  <a:pt x="21011" y="56044"/>
                </a:lnTo>
                <a:lnTo>
                  <a:pt x="21661" y="55450"/>
                </a:lnTo>
                <a:lnTo>
                  <a:pt x="24250" y="54955"/>
                </a:lnTo>
                <a:lnTo>
                  <a:pt x="27116" y="55544"/>
                </a:lnTo>
                <a:lnTo>
                  <a:pt x="28738" y="56283"/>
                </a:lnTo>
                <a:lnTo>
                  <a:pt x="35527" y="63550"/>
                </a:lnTo>
                <a:lnTo>
                  <a:pt x="37988" y="62983"/>
                </a:lnTo>
                <a:lnTo>
                  <a:pt x="38633" y="63588"/>
                </a:lnTo>
                <a:lnTo>
                  <a:pt x="39344" y="63305"/>
                </a:lnTo>
                <a:lnTo>
                  <a:pt x="41166" y="63905"/>
                </a:lnTo>
                <a:lnTo>
                  <a:pt x="42344" y="64600"/>
                </a:lnTo>
                <a:lnTo>
                  <a:pt x="44027" y="63588"/>
                </a:lnTo>
                <a:lnTo>
                  <a:pt x="45811" y="63550"/>
                </a:lnTo>
                <a:lnTo>
                  <a:pt x="48272" y="63788"/>
                </a:lnTo>
                <a:lnTo>
                  <a:pt x="48727" y="63244"/>
                </a:lnTo>
                <a:lnTo>
                  <a:pt x="50294" y="63188"/>
                </a:lnTo>
                <a:lnTo>
                  <a:pt x="51744" y="64005"/>
                </a:lnTo>
                <a:lnTo>
                  <a:pt x="52300" y="67772"/>
                </a:lnTo>
                <a:lnTo>
                  <a:pt x="51572" y="69338"/>
                </a:lnTo>
                <a:lnTo>
                  <a:pt x="51572" y="71055"/>
                </a:lnTo>
                <a:lnTo>
                  <a:pt x="51005" y="72255"/>
                </a:lnTo>
                <a:lnTo>
                  <a:pt x="48861" y="72955"/>
                </a:lnTo>
                <a:lnTo>
                  <a:pt x="47850" y="74288"/>
                </a:lnTo>
                <a:lnTo>
                  <a:pt x="48355" y="77783"/>
                </a:lnTo>
                <a:lnTo>
                  <a:pt x="48561" y="79050"/>
                </a:lnTo>
                <a:lnTo>
                  <a:pt x="47883" y="81488"/>
                </a:lnTo>
                <a:lnTo>
                  <a:pt x="47955" y="84566"/>
                </a:lnTo>
                <a:lnTo>
                  <a:pt x="48911" y="86116"/>
                </a:lnTo>
                <a:lnTo>
                  <a:pt x="48977" y="87233"/>
                </a:lnTo>
                <a:lnTo>
                  <a:pt x="50922" y="92444"/>
                </a:lnTo>
                <a:lnTo>
                  <a:pt x="48022" y="98194"/>
                </a:lnTo>
                <a:lnTo>
                  <a:pt x="48272" y="99583"/>
                </a:lnTo>
                <a:lnTo>
                  <a:pt x="49250" y="99944"/>
                </a:lnTo>
                <a:lnTo>
                  <a:pt x="50122" y="99238"/>
                </a:lnTo>
                <a:lnTo>
                  <a:pt x="50516" y="99705"/>
                </a:lnTo>
                <a:lnTo>
                  <a:pt x="50911" y="101250"/>
                </a:lnTo>
                <a:lnTo>
                  <a:pt x="51772" y="101816"/>
                </a:lnTo>
                <a:lnTo>
                  <a:pt x="52727" y="103750"/>
                </a:lnTo>
                <a:lnTo>
                  <a:pt x="52238" y="104844"/>
                </a:lnTo>
                <a:lnTo>
                  <a:pt x="53266" y="107305"/>
                </a:lnTo>
                <a:lnTo>
                  <a:pt x="55050" y="112227"/>
                </a:lnTo>
                <a:lnTo>
                  <a:pt x="55216" y="114116"/>
                </a:lnTo>
                <a:lnTo>
                  <a:pt x="55100" y="114116"/>
                </a:lnTo>
                <a:cubicBezTo>
                  <a:pt x="55100" y="114116"/>
                  <a:pt x="55100" y="114116"/>
                  <a:pt x="55100" y="114116"/>
                </a:cubicBezTo>
                <a:close/>
                <a:moveTo>
                  <a:pt x="55100" y="114116"/>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83" name="Google Shape;2883;p205"/>
          <p:cNvSpPr/>
          <p:nvPr/>
        </p:nvSpPr>
        <p:spPr>
          <a:xfrm>
            <a:off x="7507464" y="7929360"/>
            <a:ext cx="773871" cy="997978"/>
          </a:xfrm>
          <a:custGeom>
            <a:rect b="b" l="l" r="r" t="t"/>
            <a:pathLst>
              <a:path extrusionOk="0" h="120000" w="120000">
                <a:moveTo>
                  <a:pt x="89938" y="120000"/>
                </a:moveTo>
                <a:lnTo>
                  <a:pt x="91605" y="116127"/>
                </a:lnTo>
                <a:lnTo>
                  <a:pt x="97211" y="101516"/>
                </a:lnTo>
                <a:lnTo>
                  <a:pt x="97300" y="100461"/>
                </a:lnTo>
                <a:lnTo>
                  <a:pt x="97444" y="98094"/>
                </a:lnTo>
                <a:lnTo>
                  <a:pt x="94988" y="95050"/>
                </a:lnTo>
                <a:lnTo>
                  <a:pt x="91233" y="93038"/>
                </a:lnTo>
                <a:lnTo>
                  <a:pt x="89527" y="91477"/>
                </a:lnTo>
                <a:lnTo>
                  <a:pt x="89216" y="87638"/>
                </a:lnTo>
                <a:lnTo>
                  <a:pt x="95922" y="86033"/>
                </a:lnTo>
                <a:lnTo>
                  <a:pt x="98305" y="87133"/>
                </a:lnTo>
                <a:lnTo>
                  <a:pt x="98811" y="85972"/>
                </a:lnTo>
                <a:lnTo>
                  <a:pt x="97661" y="85116"/>
                </a:lnTo>
                <a:lnTo>
                  <a:pt x="98744" y="84261"/>
                </a:lnTo>
                <a:lnTo>
                  <a:pt x="97300" y="82388"/>
                </a:lnTo>
                <a:lnTo>
                  <a:pt x="93477" y="81688"/>
                </a:lnTo>
                <a:lnTo>
                  <a:pt x="92555" y="80027"/>
                </a:lnTo>
                <a:lnTo>
                  <a:pt x="93183" y="77755"/>
                </a:lnTo>
                <a:lnTo>
                  <a:pt x="104488" y="77700"/>
                </a:lnTo>
                <a:lnTo>
                  <a:pt x="105711" y="76750"/>
                </a:lnTo>
                <a:lnTo>
                  <a:pt x="107677" y="76750"/>
                </a:lnTo>
                <a:lnTo>
                  <a:pt x="108755" y="77455"/>
                </a:lnTo>
                <a:lnTo>
                  <a:pt x="110044" y="77294"/>
                </a:lnTo>
                <a:lnTo>
                  <a:pt x="111988" y="75788"/>
                </a:lnTo>
                <a:lnTo>
                  <a:pt x="114733" y="75272"/>
                </a:lnTo>
                <a:lnTo>
                  <a:pt x="115283" y="76350"/>
                </a:lnTo>
                <a:lnTo>
                  <a:pt x="116944" y="77766"/>
                </a:lnTo>
                <a:lnTo>
                  <a:pt x="117333" y="79316"/>
                </a:lnTo>
                <a:lnTo>
                  <a:pt x="117272" y="81238"/>
                </a:lnTo>
                <a:lnTo>
                  <a:pt x="120000" y="81016"/>
                </a:lnTo>
                <a:lnTo>
                  <a:pt x="119816" y="79661"/>
                </a:lnTo>
                <a:lnTo>
                  <a:pt x="117833" y="76122"/>
                </a:lnTo>
                <a:lnTo>
                  <a:pt x="116688" y="74350"/>
                </a:lnTo>
                <a:lnTo>
                  <a:pt x="117233" y="73566"/>
                </a:lnTo>
                <a:lnTo>
                  <a:pt x="116172" y="72172"/>
                </a:lnTo>
                <a:lnTo>
                  <a:pt x="115216" y="71772"/>
                </a:lnTo>
                <a:lnTo>
                  <a:pt x="114772" y="70655"/>
                </a:lnTo>
                <a:lnTo>
                  <a:pt x="114338" y="70327"/>
                </a:lnTo>
                <a:lnTo>
                  <a:pt x="113366" y="70833"/>
                </a:lnTo>
                <a:lnTo>
                  <a:pt x="112277" y="70572"/>
                </a:lnTo>
                <a:lnTo>
                  <a:pt x="112000" y="69572"/>
                </a:lnTo>
                <a:lnTo>
                  <a:pt x="115227" y="65444"/>
                </a:lnTo>
                <a:lnTo>
                  <a:pt x="113066" y="61700"/>
                </a:lnTo>
                <a:lnTo>
                  <a:pt x="112988" y="60894"/>
                </a:lnTo>
                <a:lnTo>
                  <a:pt x="111927" y="59777"/>
                </a:lnTo>
                <a:lnTo>
                  <a:pt x="111850" y="57572"/>
                </a:lnTo>
                <a:lnTo>
                  <a:pt x="112600" y="55816"/>
                </a:lnTo>
                <a:lnTo>
                  <a:pt x="112372" y="54905"/>
                </a:lnTo>
                <a:lnTo>
                  <a:pt x="111811" y="52400"/>
                </a:lnTo>
                <a:lnTo>
                  <a:pt x="112933" y="51438"/>
                </a:lnTo>
                <a:lnTo>
                  <a:pt x="115322" y="50933"/>
                </a:lnTo>
                <a:lnTo>
                  <a:pt x="115950" y="50072"/>
                </a:lnTo>
                <a:lnTo>
                  <a:pt x="115950" y="48838"/>
                </a:lnTo>
                <a:lnTo>
                  <a:pt x="116761" y="47711"/>
                </a:lnTo>
                <a:lnTo>
                  <a:pt x="116144" y="45005"/>
                </a:lnTo>
                <a:lnTo>
                  <a:pt x="114527" y="44422"/>
                </a:lnTo>
                <a:lnTo>
                  <a:pt x="112788" y="44461"/>
                </a:lnTo>
                <a:lnTo>
                  <a:pt x="112277" y="44850"/>
                </a:lnTo>
                <a:lnTo>
                  <a:pt x="109544" y="44677"/>
                </a:lnTo>
                <a:lnTo>
                  <a:pt x="107561" y="44705"/>
                </a:lnTo>
                <a:lnTo>
                  <a:pt x="105688" y="45433"/>
                </a:lnTo>
                <a:lnTo>
                  <a:pt x="104383" y="44933"/>
                </a:lnTo>
                <a:lnTo>
                  <a:pt x="102355" y="44500"/>
                </a:lnTo>
                <a:lnTo>
                  <a:pt x="101561" y="44705"/>
                </a:lnTo>
                <a:lnTo>
                  <a:pt x="100844" y="44272"/>
                </a:lnTo>
                <a:lnTo>
                  <a:pt x="98111" y="44677"/>
                </a:lnTo>
                <a:lnTo>
                  <a:pt x="90566" y="39455"/>
                </a:lnTo>
                <a:lnTo>
                  <a:pt x="88761" y="38927"/>
                </a:lnTo>
                <a:lnTo>
                  <a:pt x="85572" y="38500"/>
                </a:lnTo>
                <a:lnTo>
                  <a:pt x="82694" y="38855"/>
                </a:lnTo>
                <a:lnTo>
                  <a:pt x="81972" y="39288"/>
                </a:lnTo>
                <a:lnTo>
                  <a:pt x="79572" y="38766"/>
                </a:lnTo>
                <a:lnTo>
                  <a:pt x="76994" y="38727"/>
                </a:lnTo>
                <a:lnTo>
                  <a:pt x="75366" y="39311"/>
                </a:lnTo>
                <a:lnTo>
                  <a:pt x="73266" y="38600"/>
                </a:lnTo>
                <a:lnTo>
                  <a:pt x="71505" y="38455"/>
                </a:lnTo>
                <a:lnTo>
                  <a:pt x="68700" y="37594"/>
                </a:lnTo>
                <a:lnTo>
                  <a:pt x="66427" y="36261"/>
                </a:lnTo>
                <a:lnTo>
                  <a:pt x="66316" y="35255"/>
                </a:lnTo>
                <a:lnTo>
                  <a:pt x="66994" y="34444"/>
                </a:lnTo>
                <a:lnTo>
                  <a:pt x="66850" y="33483"/>
                </a:lnTo>
                <a:lnTo>
                  <a:pt x="67861" y="31972"/>
                </a:lnTo>
                <a:lnTo>
                  <a:pt x="67355" y="30650"/>
                </a:lnTo>
                <a:lnTo>
                  <a:pt x="65600" y="28766"/>
                </a:lnTo>
                <a:lnTo>
                  <a:pt x="61633" y="23716"/>
                </a:lnTo>
                <a:lnTo>
                  <a:pt x="59922" y="23655"/>
                </a:lnTo>
                <a:lnTo>
                  <a:pt x="58611" y="23761"/>
                </a:lnTo>
                <a:lnTo>
                  <a:pt x="58838" y="23050"/>
                </a:lnTo>
                <a:lnTo>
                  <a:pt x="60338" y="20783"/>
                </a:lnTo>
                <a:lnTo>
                  <a:pt x="60633" y="18466"/>
                </a:lnTo>
                <a:lnTo>
                  <a:pt x="59977" y="17250"/>
                </a:lnTo>
                <a:lnTo>
                  <a:pt x="60561" y="15844"/>
                </a:lnTo>
                <a:lnTo>
                  <a:pt x="63733" y="12655"/>
                </a:lnTo>
                <a:lnTo>
                  <a:pt x="65305" y="11700"/>
                </a:lnTo>
                <a:lnTo>
                  <a:pt x="66888" y="10088"/>
                </a:lnTo>
                <a:lnTo>
                  <a:pt x="68616" y="9777"/>
                </a:lnTo>
                <a:lnTo>
                  <a:pt x="69555" y="8977"/>
                </a:lnTo>
                <a:lnTo>
                  <a:pt x="72544" y="5733"/>
                </a:lnTo>
                <a:lnTo>
                  <a:pt x="77688" y="4344"/>
                </a:lnTo>
                <a:lnTo>
                  <a:pt x="78138" y="4094"/>
                </a:lnTo>
                <a:lnTo>
                  <a:pt x="79255" y="4111"/>
                </a:lnTo>
                <a:lnTo>
                  <a:pt x="79533" y="3888"/>
                </a:lnTo>
                <a:lnTo>
                  <a:pt x="80677" y="3283"/>
                </a:lnTo>
                <a:lnTo>
                  <a:pt x="81122" y="2483"/>
                </a:lnTo>
                <a:lnTo>
                  <a:pt x="79961" y="1416"/>
                </a:lnTo>
                <a:lnTo>
                  <a:pt x="76361" y="50"/>
                </a:lnTo>
                <a:lnTo>
                  <a:pt x="74922" y="0"/>
                </a:lnTo>
                <a:lnTo>
                  <a:pt x="74405" y="600"/>
                </a:lnTo>
                <a:lnTo>
                  <a:pt x="74261" y="1266"/>
                </a:lnTo>
                <a:lnTo>
                  <a:pt x="72766" y="1416"/>
                </a:lnTo>
                <a:lnTo>
                  <a:pt x="71961" y="1872"/>
                </a:lnTo>
                <a:lnTo>
                  <a:pt x="70311" y="1722"/>
                </a:lnTo>
                <a:lnTo>
                  <a:pt x="68877" y="2116"/>
                </a:lnTo>
                <a:lnTo>
                  <a:pt x="68088" y="2777"/>
                </a:lnTo>
                <a:lnTo>
                  <a:pt x="68938" y="3483"/>
                </a:lnTo>
                <a:lnTo>
                  <a:pt x="68294" y="4138"/>
                </a:lnTo>
                <a:lnTo>
                  <a:pt x="65716" y="5044"/>
                </a:lnTo>
                <a:lnTo>
                  <a:pt x="62261" y="6505"/>
                </a:lnTo>
                <a:lnTo>
                  <a:pt x="59944" y="7666"/>
                </a:lnTo>
                <a:lnTo>
                  <a:pt x="57277" y="8077"/>
                </a:lnTo>
                <a:lnTo>
                  <a:pt x="54322" y="8227"/>
                </a:lnTo>
                <a:lnTo>
                  <a:pt x="51083" y="7966"/>
                </a:lnTo>
                <a:lnTo>
                  <a:pt x="49072" y="8738"/>
                </a:lnTo>
                <a:lnTo>
                  <a:pt x="49211" y="9583"/>
                </a:lnTo>
                <a:lnTo>
                  <a:pt x="49855" y="10700"/>
                </a:lnTo>
                <a:lnTo>
                  <a:pt x="49650" y="11805"/>
                </a:lnTo>
                <a:lnTo>
                  <a:pt x="48127" y="12766"/>
                </a:lnTo>
                <a:lnTo>
                  <a:pt x="47111" y="12461"/>
                </a:lnTo>
                <a:lnTo>
                  <a:pt x="47483" y="11350"/>
                </a:lnTo>
                <a:lnTo>
                  <a:pt x="47261" y="11000"/>
                </a:lnTo>
                <a:lnTo>
                  <a:pt x="48711" y="10644"/>
                </a:lnTo>
                <a:lnTo>
                  <a:pt x="46622" y="10488"/>
                </a:lnTo>
                <a:lnTo>
                  <a:pt x="44094" y="9738"/>
                </a:lnTo>
                <a:lnTo>
                  <a:pt x="42805" y="9788"/>
                </a:lnTo>
                <a:lnTo>
                  <a:pt x="39500" y="11194"/>
                </a:lnTo>
                <a:lnTo>
                  <a:pt x="38694" y="12150"/>
                </a:lnTo>
                <a:lnTo>
                  <a:pt x="36466" y="13972"/>
                </a:lnTo>
                <a:lnTo>
                  <a:pt x="33800" y="17505"/>
                </a:lnTo>
                <a:lnTo>
                  <a:pt x="33444" y="18516"/>
                </a:lnTo>
                <a:lnTo>
                  <a:pt x="34233" y="18272"/>
                </a:lnTo>
                <a:lnTo>
                  <a:pt x="34944" y="18822"/>
                </a:lnTo>
                <a:lnTo>
                  <a:pt x="35238" y="19977"/>
                </a:lnTo>
                <a:lnTo>
                  <a:pt x="34672" y="21238"/>
                </a:lnTo>
                <a:lnTo>
                  <a:pt x="33222" y="21744"/>
                </a:lnTo>
                <a:lnTo>
                  <a:pt x="31361" y="21850"/>
                </a:lnTo>
                <a:lnTo>
                  <a:pt x="29922" y="22400"/>
                </a:lnTo>
                <a:lnTo>
                  <a:pt x="27316" y="24166"/>
                </a:lnTo>
                <a:lnTo>
                  <a:pt x="26233" y="24572"/>
                </a:lnTo>
                <a:lnTo>
                  <a:pt x="24294" y="26583"/>
                </a:lnTo>
                <a:lnTo>
                  <a:pt x="23138" y="26694"/>
                </a:lnTo>
                <a:lnTo>
                  <a:pt x="21483" y="26733"/>
                </a:lnTo>
                <a:lnTo>
                  <a:pt x="22050" y="28050"/>
                </a:lnTo>
                <a:lnTo>
                  <a:pt x="23783" y="29427"/>
                </a:lnTo>
                <a:lnTo>
                  <a:pt x="23783" y="31122"/>
                </a:lnTo>
                <a:lnTo>
                  <a:pt x="22777" y="32638"/>
                </a:lnTo>
                <a:lnTo>
                  <a:pt x="21694" y="32600"/>
                </a:lnTo>
                <a:lnTo>
                  <a:pt x="19894" y="31533"/>
                </a:lnTo>
                <a:lnTo>
                  <a:pt x="20116" y="31033"/>
                </a:lnTo>
                <a:lnTo>
                  <a:pt x="20755" y="30222"/>
                </a:lnTo>
                <a:lnTo>
                  <a:pt x="19244" y="29766"/>
                </a:lnTo>
                <a:lnTo>
                  <a:pt x="18605" y="28461"/>
                </a:lnTo>
                <a:lnTo>
                  <a:pt x="16405" y="27094"/>
                </a:lnTo>
                <a:lnTo>
                  <a:pt x="15977" y="28316"/>
                </a:lnTo>
                <a:lnTo>
                  <a:pt x="16300" y="29233"/>
                </a:lnTo>
                <a:lnTo>
                  <a:pt x="17194" y="30983"/>
                </a:lnTo>
                <a:lnTo>
                  <a:pt x="15761" y="32777"/>
                </a:lnTo>
                <a:lnTo>
                  <a:pt x="15066" y="34472"/>
                </a:lnTo>
                <a:lnTo>
                  <a:pt x="13833" y="35166"/>
                </a:lnTo>
                <a:lnTo>
                  <a:pt x="12877" y="35211"/>
                </a:lnTo>
                <a:lnTo>
                  <a:pt x="11566" y="37316"/>
                </a:lnTo>
                <a:lnTo>
                  <a:pt x="11977" y="37588"/>
                </a:lnTo>
                <a:lnTo>
                  <a:pt x="12416" y="39211"/>
                </a:lnTo>
                <a:lnTo>
                  <a:pt x="12600" y="40805"/>
                </a:lnTo>
                <a:lnTo>
                  <a:pt x="14572" y="42494"/>
                </a:lnTo>
                <a:lnTo>
                  <a:pt x="15344" y="42444"/>
                </a:lnTo>
                <a:lnTo>
                  <a:pt x="16311" y="42094"/>
                </a:lnTo>
                <a:lnTo>
                  <a:pt x="16855" y="42727"/>
                </a:lnTo>
                <a:lnTo>
                  <a:pt x="17116" y="44261"/>
                </a:lnTo>
                <a:lnTo>
                  <a:pt x="15888" y="45233"/>
                </a:lnTo>
                <a:lnTo>
                  <a:pt x="15861" y="45844"/>
                </a:lnTo>
                <a:lnTo>
                  <a:pt x="17033" y="46761"/>
                </a:lnTo>
                <a:lnTo>
                  <a:pt x="17033" y="48694"/>
                </a:lnTo>
                <a:lnTo>
                  <a:pt x="15744" y="49383"/>
                </a:lnTo>
                <a:lnTo>
                  <a:pt x="14938" y="50400"/>
                </a:lnTo>
                <a:lnTo>
                  <a:pt x="15744" y="50622"/>
                </a:lnTo>
                <a:lnTo>
                  <a:pt x="16527" y="51911"/>
                </a:lnTo>
                <a:lnTo>
                  <a:pt x="16288" y="54266"/>
                </a:lnTo>
                <a:lnTo>
                  <a:pt x="16450" y="57538"/>
                </a:lnTo>
                <a:lnTo>
                  <a:pt x="15100" y="58677"/>
                </a:lnTo>
                <a:lnTo>
                  <a:pt x="14855" y="59661"/>
                </a:lnTo>
                <a:lnTo>
                  <a:pt x="16027" y="60827"/>
                </a:lnTo>
                <a:lnTo>
                  <a:pt x="17805" y="60294"/>
                </a:lnTo>
                <a:lnTo>
                  <a:pt x="17550" y="61077"/>
                </a:lnTo>
                <a:lnTo>
                  <a:pt x="18555" y="62094"/>
                </a:lnTo>
                <a:lnTo>
                  <a:pt x="19594" y="62022"/>
                </a:lnTo>
                <a:lnTo>
                  <a:pt x="19716" y="62677"/>
                </a:lnTo>
                <a:lnTo>
                  <a:pt x="18666" y="63577"/>
                </a:lnTo>
                <a:lnTo>
                  <a:pt x="17805" y="65138"/>
                </a:lnTo>
                <a:lnTo>
                  <a:pt x="14066" y="67761"/>
                </a:lnTo>
                <a:lnTo>
                  <a:pt x="13066" y="69227"/>
                </a:lnTo>
                <a:lnTo>
                  <a:pt x="10261" y="71144"/>
                </a:lnTo>
                <a:lnTo>
                  <a:pt x="6511" y="71722"/>
                </a:lnTo>
                <a:lnTo>
                  <a:pt x="3611" y="73244"/>
                </a:lnTo>
                <a:lnTo>
                  <a:pt x="883" y="76172"/>
                </a:lnTo>
                <a:lnTo>
                  <a:pt x="444" y="78500"/>
                </a:lnTo>
                <a:lnTo>
                  <a:pt x="0" y="79777"/>
                </a:lnTo>
                <a:lnTo>
                  <a:pt x="2911" y="80550"/>
                </a:lnTo>
                <a:lnTo>
                  <a:pt x="6194" y="82122"/>
                </a:lnTo>
                <a:lnTo>
                  <a:pt x="10672" y="84177"/>
                </a:lnTo>
                <a:lnTo>
                  <a:pt x="12444" y="84194"/>
                </a:lnTo>
                <a:lnTo>
                  <a:pt x="14783" y="85922"/>
                </a:lnTo>
                <a:lnTo>
                  <a:pt x="14416" y="86961"/>
                </a:lnTo>
                <a:lnTo>
                  <a:pt x="14822" y="87872"/>
                </a:lnTo>
                <a:lnTo>
                  <a:pt x="17888" y="88050"/>
                </a:lnTo>
                <a:lnTo>
                  <a:pt x="21383" y="89233"/>
                </a:lnTo>
                <a:lnTo>
                  <a:pt x="22572" y="89822"/>
                </a:lnTo>
                <a:lnTo>
                  <a:pt x="25794" y="90327"/>
                </a:lnTo>
                <a:lnTo>
                  <a:pt x="27022" y="89544"/>
                </a:lnTo>
                <a:lnTo>
                  <a:pt x="26927" y="88100"/>
                </a:lnTo>
                <a:lnTo>
                  <a:pt x="28366" y="87294"/>
                </a:lnTo>
                <a:lnTo>
                  <a:pt x="29072" y="87316"/>
                </a:lnTo>
                <a:lnTo>
                  <a:pt x="32066" y="88050"/>
                </a:lnTo>
                <a:lnTo>
                  <a:pt x="33644" y="88661"/>
                </a:lnTo>
                <a:lnTo>
                  <a:pt x="34066" y="89572"/>
                </a:lnTo>
                <a:lnTo>
                  <a:pt x="35427" y="90100"/>
                </a:lnTo>
                <a:lnTo>
                  <a:pt x="35638" y="90200"/>
                </a:lnTo>
                <a:lnTo>
                  <a:pt x="36361" y="90155"/>
                </a:lnTo>
                <a:lnTo>
                  <a:pt x="37522" y="90972"/>
                </a:lnTo>
                <a:lnTo>
                  <a:pt x="41111" y="91588"/>
                </a:lnTo>
                <a:lnTo>
                  <a:pt x="43350" y="91933"/>
                </a:lnTo>
                <a:lnTo>
                  <a:pt x="43927" y="92683"/>
                </a:lnTo>
                <a:lnTo>
                  <a:pt x="46288" y="94655"/>
                </a:lnTo>
                <a:lnTo>
                  <a:pt x="46511" y="95961"/>
                </a:lnTo>
                <a:lnTo>
                  <a:pt x="48177" y="98133"/>
                </a:lnTo>
                <a:lnTo>
                  <a:pt x="49461" y="98133"/>
                </a:lnTo>
                <a:lnTo>
                  <a:pt x="54222" y="99244"/>
                </a:lnTo>
                <a:lnTo>
                  <a:pt x="56233" y="101322"/>
                </a:lnTo>
                <a:lnTo>
                  <a:pt x="56166" y="102983"/>
                </a:lnTo>
                <a:lnTo>
                  <a:pt x="56866" y="103127"/>
                </a:lnTo>
                <a:lnTo>
                  <a:pt x="58533" y="103683"/>
                </a:lnTo>
                <a:lnTo>
                  <a:pt x="59405" y="105455"/>
                </a:lnTo>
                <a:lnTo>
                  <a:pt x="58750" y="106161"/>
                </a:lnTo>
                <a:lnTo>
                  <a:pt x="59327" y="107166"/>
                </a:lnTo>
                <a:lnTo>
                  <a:pt x="61216" y="107716"/>
                </a:lnTo>
                <a:lnTo>
                  <a:pt x="63294" y="107377"/>
                </a:lnTo>
                <a:lnTo>
                  <a:pt x="65038" y="107672"/>
                </a:lnTo>
                <a:lnTo>
                  <a:pt x="67477" y="107622"/>
                </a:lnTo>
                <a:lnTo>
                  <a:pt x="68483" y="107016"/>
                </a:lnTo>
                <a:lnTo>
                  <a:pt x="71650" y="106011"/>
                </a:lnTo>
                <a:lnTo>
                  <a:pt x="74394" y="106350"/>
                </a:lnTo>
                <a:lnTo>
                  <a:pt x="76761" y="107166"/>
                </a:lnTo>
                <a:lnTo>
                  <a:pt x="80227" y="106105"/>
                </a:lnTo>
                <a:lnTo>
                  <a:pt x="82027" y="106105"/>
                </a:lnTo>
                <a:lnTo>
                  <a:pt x="82822" y="106922"/>
                </a:lnTo>
                <a:lnTo>
                  <a:pt x="83966" y="106861"/>
                </a:lnTo>
                <a:lnTo>
                  <a:pt x="86200" y="107622"/>
                </a:lnTo>
                <a:lnTo>
                  <a:pt x="87211" y="108577"/>
                </a:lnTo>
                <a:lnTo>
                  <a:pt x="89161" y="108127"/>
                </a:lnTo>
                <a:lnTo>
                  <a:pt x="89283" y="109083"/>
                </a:lnTo>
                <a:lnTo>
                  <a:pt x="82822" y="116750"/>
                </a:lnTo>
                <a:lnTo>
                  <a:pt x="83183" y="117611"/>
                </a:lnTo>
                <a:lnTo>
                  <a:pt x="85400" y="117455"/>
                </a:lnTo>
                <a:lnTo>
                  <a:pt x="87933" y="117305"/>
                </a:lnTo>
                <a:lnTo>
                  <a:pt x="89450" y="118472"/>
                </a:lnTo>
                <a:cubicBezTo>
                  <a:pt x="89450" y="118472"/>
                  <a:pt x="89938" y="120000"/>
                  <a:pt x="89938" y="120000"/>
                </a:cubicBezTo>
                <a:close/>
                <a:moveTo>
                  <a:pt x="89938" y="1200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84" name="Google Shape;2884;p205"/>
          <p:cNvSpPr/>
          <p:nvPr/>
        </p:nvSpPr>
        <p:spPr>
          <a:xfrm>
            <a:off x="7367396" y="8587677"/>
            <a:ext cx="381682" cy="379932"/>
          </a:xfrm>
          <a:custGeom>
            <a:rect b="b" l="l" r="r" t="t"/>
            <a:pathLst>
              <a:path extrusionOk="0" h="120000" w="120000">
                <a:moveTo>
                  <a:pt x="14211" y="86872"/>
                </a:moveTo>
                <a:lnTo>
                  <a:pt x="14022" y="85538"/>
                </a:lnTo>
                <a:lnTo>
                  <a:pt x="16205" y="82277"/>
                </a:lnTo>
                <a:lnTo>
                  <a:pt x="19838" y="79294"/>
                </a:lnTo>
                <a:lnTo>
                  <a:pt x="20116" y="80222"/>
                </a:lnTo>
                <a:lnTo>
                  <a:pt x="19044" y="82711"/>
                </a:lnTo>
                <a:lnTo>
                  <a:pt x="19333" y="84944"/>
                </a:lnTo>
                <a:lnTo>
                  <a:pt x="17811" y="87688"/>
                </a:lnTo>
                <a:lnTo>
                  <a:pt x="15483" y="88327"/>
                </a:lnTo>
                <a:cubicBezTo>
                  <a:pt x="15483" y="88327"/>
                  <a:pt x="14211" y="86872"/>
                  <a:pt x="14211" y="86872"/>
                </a:cubicBezTo>
                <a:close/>
                <a:moveTo>
                  <a:pt x="114566" y="27400"/>
                </a:moveTo>
                <a:lnTo>
                  <a:pt x="114138" y="27138"/>
                </a:lnTo>
                <a:lnTo>
                  <a:pt x="111377" y="25738"/>
                </a:lnTo>
                <a:lnTo>
                  <a:pt x="110522" y="23350"/>
                </a:lnTo>
                <a:lnTo>
                  <a:pt x="107327" y="21750"/>
                </a:lnTo>
                <a:lnTo>
                  <a:pt x="101261" y="19816"/>
                </a:lnTo>
                <a:lnTo>
                  <a:pt x="99838" y="19755"/>
                </a:lnTo>
                <a:lnTo>
                  <a:pt x="96922" y="21883"/>
                </a:lnTo>
                <a:lnTo>
                  <a:pt x="97111" y="25672"/>
                </a:lnTo>
                <a:lnTo>
                  <a:pt x="94633" y="27733"/>
                </a:lnTo>
                <a:lnTo>
                  <a:pt x="88111" y="26405"/>
                </a:lnTo>
                <a:lnTo>
                  <a:pt x="85705" y="24850"/>
                </a:lnTo>
                <a:lnTo>
                  <a:pt x="78627" y="21750"/>
                </a:lnTo>
                <a:lnTo>
                  <a:pt x="72416" y="21277"/>
                </a:lnTo>
                <a:lnTo>
                  <a:pt x="71594" y="18888"/>
                </a:lnTo>
                <a:lnTo>
                  <a:pt x="72333" y="16161"/>
                </a:lnTo>
                <a:lnTo>
                  <a:pt x="67605" y="11616"/>
                </a:lnTo>
                <a:lnTo>
                  <a:pt x="64011" y="11566"/>
                </a:lnTo>
                <a:lnTo>
                  <a:pt x="54944" y="6161"/>
                </a:lnTo>
                <a:lnTo>
                  <a:pt x="48300" y="2038"/>
                </a:lnTo>
                <a:lnTo>
                  <a:pt x="42405" y="0"/>
                </a:lnTo>
                <a:lnTo>
                  <a:pt x="41261" y="4322"/>
                </a:lnTo>
                <a:lnTo>
                  <a:pt x="35433" y="4600"/>
                </a:lnTo>
                <a:lnTo>
                  <a:pt x="25788" y="10722"/>
                </a:lnTo>
                <a:lnTo>
                  <a:pt x="20838" y="10972"/>
                </a:lnTo>
                <a:lnTo>
                  <a:pt x="15544" y="13388"/>
                </a:lnTo>
                <a:lnTo>
                  <a:pt x="18183" y="17616"/>
                </a:lnTo>
                <a:lnTo>
                  <a:pt x="18472" y="20283"/>
                </a:lnTo>
                <a:lnTo>
                  <a:pt x="20233" y="22944"/>
                </a:lnTo>
                <a:lnTo>
                  <a:pt x="19088" y="27977"/>
                </a:lnTo>
                <a:lnTo>
                  <a:pt x="11472" y="35427"/>
                </a:lnTo>
                <a:lnTo>
                  <a:pt x="10888" y="38600"/>
                </a:lnTo>
                <a:lnTo>
                  <a:pt x="12638" y="40733"/>
                </a:lnTo>
                <a:lnTo>
                  <a:pt x="8833" y="45766"/>
                </a:lnTo>
                <a:lnTo>
                  <a:pt x="4455" y="46311"/>
                </a:lnTo>
                <a:lnTo>
                  <a:pt x="950" y="50800"/>
                </a:lnTo>
                <a:lnTo>
                  <a:pt x="2422" y="53744"/>
                </a:lnTo>
                <a:lnTo>
                  <a:pt x="3950" y="57533"/>
                </a:lnTo>
                <a:lnTo>
                  <a:pt x="3527" y="60466"/>
                </a:lnTo>
                <a:lnTo>
                  <a:pt x="4227" y="65894"/>
                </a:lnTo>
                <a:lnTo>
                  <a:pt x="2022" y="69350"/>
                </a:lnTo>
                <a:lnTo>
                  <a:pt x="0" y="71038"/>
                </a:lnTo>
                <a:lnTo>
                  <a:pt x="2366" y="73855"/>
                </a:lnTo>
                <a:lnTo>
                  <a:pt x="6744" y="75433"/>
                </a:lnTo>
                <a:lnTo>
                  <a:pt x="10816" y="79294"/>
                </a:lnTo>
                <a:lnTo>
                  <a:pt x="14150" y="81266"/>
                </a:lnTo>
                <a:lnTo>
                  <a:pt x="15755" y="80222"/>
                </a:lnTo>
                <a:lnTo>
                  <a:pt x="17522" y="75833"/>
                </a:lnTo>
                <a:lnTo>
                  <a:pt x="18850" y="73588"/>
                </a:lnTo>
                <a:lnTo>
                  <a:pt x="21722" y="70927"/>
                </a:lnTo>
                <a:lnTo>
                  <a:pt x="21905" y="74094"/>
                </a:lnTo>
                <a:lnTo>
                  <a:pt x="22333" y="76911"/>
                </a:lnTo>
                <a:lnTo>
                  <a:pt x="23050" y="75166"/>
                </a:lnTo>
                <a:lnTo>
                  <a:pt x="22755" y="72255"/>
                </a:lnTo>
                <a:lnTo>
                  <a:pt x="24083" y="72544"/>
                </a:lnTo>
                <a:lnTo>
                  <a:pt x="25383" y="77300"/>
                </a:lnTo>
                <a:lnTo>
                  <a:pt x="24372" y="82461"/>
                </a:lnTo>
                <a:lnTo>
                  <a:pt x="24961" y="85272"/>
                </a:lnTo>
                <a:lnTo>
                  <a:pt x="22894" y="89894"/>
                </a:lnTo>
                <a:lnTo>
                  <a:pt x="17638" y="93966"/>
                </a:lnTo>
                <a:lnTo>
                  <a:pt x="19500" y="94811"/>
                </a:lnTo>
                <a:lnTo>
                  <a:pt x="21222" y="99844"/>
                </a:lnTo>
                <a:lnTo>
                  <a:pt x="16977" y="101855"/>
                </a:lnTo>
                <a:lnTo>
                  <a:pt x="13616" y="105272"/>
                </a:lnTo>
                <a:lnTo>
                  <a:pt x="14238" y="108827"/>
                </a:lnTo>
                <a:lnTo>
                  <a:pt x="18316" y="109005"/>
                </a:lnTo>
                <a:lnTo>
                  <a:pt x="22844" y="107138"/>
                </a:lnTo>
                <a:lnTo>
                  <a:pt x="24738" y="109927"/>
                </a:lnTo>
                <a:lnTo>
                  <a:pt x="30872" y="111127"/>
                </a:lnTo>
                <a:lnTo>
                  <a:pt x="34494" y="112438"/>
                </a:lnTo>
                <a:lnTo>
                  <a:pt x="40333" y="120000"/>
                </a:lnTo>
                <a:lnTo>
                  <a:pt x="42961" y="120000"/>
                </a:lnTo>
                <a:lnTo>
                  <a:pt x="46761" y="116411"/>
                </a:lnTo>
                <a:lnTo>
                  <a:pt x="62505" y="86716"/>
                </a:lnTo>
                <a:lnTo>
                  <a:pt x="65427" y="84322"/>
                </a:lnTo>
                <a:lnTo>
                  <a:pt x="86144" y="78094"/>
                </a:lnTo>
                <a:lnTo>
                  <a:pt x="94872" y="72544"/>
                </a:lnTo>
                <a:lnTo>
                  <a:pt x="108850" y="60844"/>
                </a:lnTo>
                <a:lnTo>
                  <a:pt x="114516" y="48822"/>
                </a:lnTo>
                <a:lnTo>
                  <a:pt x="118077" y="48650"/>
                </a:lnTo>
                <a:lnTo>
                  <a:pt x="118961" y="46966"/>
                </a:lnTo>
                <a:lnTo>
                  <a:pt x="120000" y="42716"/>
                </a:lnTo>
                <a:lnTo>
                  <a:pt x="119538" y="39238"/>
                </a:lnTo>
                <a:lnTo>
                  <a:pt x="115344" y="32061"/>
                </a:lnTo>
                <a:lnTo>
                  <a:pt x="115522" y="30105"/>
                </a:lnTo>
                <a:lnTo>
                  <a:pt x="114566" y="27400"/>
                </a:lnTo>
                <a:cubicBezTo>
                  <a:pt x="114566" y="27400"/>
                  <a:pt x="114566" y="27400"/>
                  <a:pt x="114566" y="27400"/>
                </a:cubicBezTo>
                <a:close/>
                <a:moveTo>
                  <a:pt x="114566" y="2740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85" name="Google Shape;2885;p205"/>
          <p:cNvSpPr/>
          <p:nvPr/>
        </p:nvSpPr>
        <p:spPr>
          <a:xfrm>
            <a:off x="7353389" y="8685724"/>
            <a:ext cx="833399" cy="1110032"/>
          </a:xfrm>
          <a:custGeom>
            <a:rect b="b" l="l" r="r" t="t"/>
            <a:pathLst>
              <a:path extrusionOk="0" h="120000" w="120000">
                <a:moveTo>
                  <a:pt x="111377" y="70905"/>
                </a:moveTo>
                <a:lnTo>
                  <a:pt x="111105" y="70838"/>
                </a:lnTo>
                <a:lnTo>
                  <a:pt x="110194" y="70533"/>
                </a:lnTo>
                <a:lnTo>
                  <a:pt x="109177" y="70627"/>
                </a:lnTo>
                <a:lnTo>
                  <a:pt x="107172" y="70711"/>
                </a:lnTo>
                <a:lnTo>
                  <a:pt x="105394" y="71061"/>
                </a:lnTo>
                <a:lnTo>
                  <a:pt x="103544" y="71266"/>
                </a:lnTo>
                <a:lnTo>
                  <a:pt x="102427" y="70533"/>
                </a:lnTo>
                <a:lnTo>
                  <a:pt x="102311" y="69050"/>
                </a:lnTo>
                <a:lnTo>
                  <a:pt x="101794" y="65333"/>
                </a:lnTo>
                <a:lnTo>
                  <a:pt x="101872" y="63083"/>
                </a:lnTo>
                <a:lnTo>
                  <a:pt x="102544" y="62611"/>
                </a:lnTo>
                <a:lnTo>
                  <a:pt x="102983" y="61211"/>
                </a:lnTo>
                <a:lnTo>
                  <a:pt x="102050" y="60527"/>
                </a:lnTo>
                <a:lnTo>
                  <a:pt x="98722" y="61833"/>
                </a:lnTo>
                <a:lnTo>
                  <a:pt x="94816" y="64272"/>
                </a:lnTo>
                <a:lnTo>
                  <a:pt x="90083" y="64066"/>
                </a:lnTo>
                <a:lnTo>
                  <a:pt x="86100" y="63961"/>
                </a:lnTo>
                <a:lnTo>
                  <a:pt x="85494" y="62194"/>
                </a:lnTo>
                <a:lnTo>
                  <a:pt x="83477" y="60194"/>
                </a:lnTo>
                <a:lnTo>
                  <a:pt x="80755" y="59866"/>
                </a:lnTo>
                <a:lnTo>
                  <a:pt x="75000" y="60194"/>
                </a:lnTo>
                <a:lnTo>
                  <a:pt x="77338" y="58183"/>
                </a:lnTo>
                <a:lnTo>
                  <a:pt x="72800" y="53200"/>
                </a:lnTo>
                <a:lnTo>
                  <a:pt x="70255" y="51477"/>
                </a:lnTo>
                <a:lnTo>
                  <a:pt x="70711" y="50516"/>
                </a:lnTo>
                <a:lnTo>
                  <a:pt x="70050" y="49472"/>
                </a:lnTo>
                <a:lnTo>
                  <a:pt x="70800" y="48294"/>
                </a:lnTo>
                <a:lnTo>
                  <a:pt x="71122" y="46888"/>
                </a:lnTo>
                <a:lnTo>
                  <a:pt x="70516" y="46016"/>
                </a:lnTo>
                <a:lnTo>
                  <a:pt x="71455" y="45338"/>
                </a:lnTo>
                <a:lnTo>
                  <a:pt x="71588" y="44072"/>
                </a:lnTo>
                <a:lnTo>
                  <a:pt x="74188" y="42927"/>
                </a:lnTo>
                <a:lnTo>
                  <a:pt x="75527" y="43111"/>
                </a:lnTo>
                <a:lnTo>
                  <a:pt x="77066" y="42105"/>
                </a:lnTo>
                <a:lnTo>
                  <a:pt x="76200" y="40977"/>
                </a:lnTo>
                <a:lnTo>
                  <a:pt x="75344" y="38794"/>
                </a:lnTo>
                <a:lnTo>
                  <a:pt x="77883" y="37066"/>
                </a:lnTo>
                <a:lnTo>
                  <a:pt x="77472" y="36072"/>
                </a:lnTo>
                <a:lnTo>
                  <a:pt x="78416" y="35116"/>
                </a:lnTo>
                <a:lnTo>
                  <a:pt x="78150" y="33483"/>
                </a:lnTo>
                <a:lnTo>
                  <a:pt x="79805" y="32761"/>
                </a:lnTo>
                <a:lnTo>
                  <a:pt x="82022" y="32072"/>
                </a:lnTo>
                <a:lnTo>
                  <a:pt x="83972" y="30755"/>
                </a:lnTo>
                <a:lnTo>
                  <a:pt x="85027" y="30522"/>
                </a:lnTo>
                <a:lnTo>
                  <a:pt x="86238" y="29722"/>
                </a:lnTo>
                <a:lnTo>
                  <a:pt x="90983" y="29033"/>
                </a:lnTo>
                <a:lnTo>
                  <a:pt x="97327" y="27622"/>
                </a:lnTo>
                <a:lnTo>
                  <a:pt x="98011" y="26627"/>
                </a:lnTo>
                <a:lnTo>
                  <a:pt x="98800" y="26850"/>
                </a:lnTo>
                <a:lnTo>
                  <a:pt x="100616" y="26850"/>
                </a:lnTo>
                <a:lnTo>
                  <a:pt x="101344" y="26711"/>
                </a:lnTo>
                <a:lnTo>
                  <a:pt x="103422" y="27622"/>
                </a:lnTo>
                <a:lnTo>
                  <a:pt x="103222" y="28027"/>
                </a:lnTo>
                <a:lnTo>
                  <a:pt x="105211" y="28394"/>
                </a:lnTo>
                <a:lnTo>
                  <a:pt x="106027" y="27483"/>
                </a:lnTo>
                <a:lnTo>
                  <a:pt x="105366" y="25488"/>
                </a:lnTo>
                <a:lnTo>
                  <a:pt x="103955" y="24438"/>
                </a:lnTo>
                <a:lnTo>
                  <a:pt x="101605" y="24577"/>
                </a:lnTo>
                <a:lnTo>
                  <a:pt x="99544" y="24716"/>
                </a:lnTo>
                <a:lnTo>
                  <a:pt x="99211" y="23938"/>
                </a:lnTo>
                <a:lnTo>
                  <a:pt x="105211" y="17038"/>
                </a:lnTo>
                <a:lnTo>
                  <a:pt x="105094" y="16177"/>
                </a:lnTo>
                <a:lnTo>
                  <a:pt x="103288" y="16583"/>
                </a:lnTo>
                <a:lnTo>
                  <a:pt x="102350" y="15722"/>
                </a:lnTo>
                <a:lnTo>
                  <a:pt x="100277" y="15038"/>
                </a:lnTo>
                <a:lnTo>
                  <a:pt x="99211" y="15094"/>
                </a:lnTo>
                <a:lnTo>
                  <a:pt x="98472" y="14355"/>
                </a:lnTo>
                <a:lnTo>
                  <a:pt x="96800" y="14355"/>
                </a:lnTo>
                <a:lnTo>
                  <a:pt x="93583" y="15311"/>
                </a:lnTo>
                <a:lnTo>
                  <a:pt x="91388" y="14577"/>
                </a:lnTo>
                <a:lnTo>
                  <a:pt x="88838" y="14272"/>
                </a:lnTo>
                <a:lnTo>
                  <a:pt x="85900" y="15172"/>
                </a:lnTo>
                <a:lnTo>
                  <a:pt x="84966" y="15722"/>
                </a:lnTo>
                <a:lnTo>
                  <a:pt x="82700" y="15766"/>
                </a:lnTo>
                <a:lnTo>
                  <a:pt x="81083" y="15500"/>
                </a:lnTo>
                <a:lnTo>
                  <a:pt x="79150" y="15805"/>
                </a:lnTo>
                <a:lnTo>
                  <a:pt x="77400" y="15311"/>
                </a:lnTo>
                <a:lnTo>
                  <a:pt x="76861" y="14405"/>
                </a:lnTo>
                <a:lnTo>
                  <a:pt x="77472" y="13772"/>
                </a:lnTo>
                <a:lnTo>
                  <a:pt x="76661" y="12177"/>
                </a:lnTo>
                <a:lnTo>
                  <a:pt x="75111" y="11672"/>
                </a:lnTo>
                <a:lnTo>
                  <a:pt x="74461" y="11550"/>
                </a:lnTo>
                <a:lnTo>
                  <a:pt x="74522" y="10050"/>
                </a:lnTo>
                <a:lnTo>
                  <a:pt x="72661" y="8177"/>
                </a:lnTo>
                <a:lnTo>
                  <a:pt x="68238" y="7183"/>
                </a:lnTo>
                <a:lnTo>
                  <a:pt x="67044" y="7183"/>
                </a:lnTo>
                <a:lnTo>
                  <a:pt x="65494" y="5227"/>
                </a:lnTo>
                <a:lnTo>
                  <a:pt x="65294" y="4050"/>
                </a:lnTo>
                <a:lnTo>
                  <a:pt x="63100" y="2272"/>
                </a:lnTo>
                <a:lnTo>
                  <a:pt x="62566" y="1594"/>
                </a:lnTo>
                <a:lnTo>
                  <a:pt x="60488" y="1283"/>
                </a:lnTo>
                <a:lnTo>
                  <a:pt x="57150" y="733"/>
                </a:lnTo>
                <a:lnTo>
                  <a:pt x="56077" y="0"/>
                </a:lnTo>
                <a:lnTo>
                  <a:pt x="55405" y="38"/>
                </a:lnTo>
                <a:lnTo>
                  <a:pt x="55844" y="966"/>
                </a:lnTo>
                <a:lnTo>
                  <a:pt x="55761" y="1633"/>
                </a:lnTo>
                <a:lnTo>
                  <a:pt x="57683" y="4094"/>
                </a:lnTo>
                <a:lnTo>
                  <a:pt x="57894" y="5283"/>
                </a:lnTo>
                <a:lnTo>
                  <a:pt x="57422" y="6738"/>
                </a:lnTo>
                <a:lnTo>
                  <a:pt x="57011" y="7316"/>
                </a:lnTo>
                <a:lnTo>
                  <a:pt x="55383" y="7377"/>
                </a:lnTo>
                <a:lnTo>
                  <a:pt x="52783" y="11494"/>
                </a:lnTo>
                <a:lnTo>
                  <a:pt x="46372" y="15500"/>
                </a:lnTo>
                <a:lnTo>
                  <a:pt x="42372" y="17400"/>
                </a:lnTo>
                <a:lnTo>
                  <a:pt x="32872" y="19533"/>
                </a:lnTo>
                <a:lnTo>
                  <a:pt x="31527" y="20355"/>
                </a:lnTo>
                <a:lnTo>
                  <a:pt x="24311" y="30522"/>
                </a:lnTo>
                <a:lnTo>
                  <a:pt x="22566" y="31755"/>
                </a:lnTo>
                <a:lnTo>
                  <a:pt x="21361" y="31755"/>
                </a:lnTo>
                <a:lnTo>
                  <a:pt x="18683" y="29166"/>
                </a:lnTo>
                <a:lnTo>
                  <a:pt x="17022" y="28716"/>
                </a:lnTo>
                <a:lnTo>
                  <a:pt x="14211" y="28305"/>
                </a:lnTo>
                <a:lnTo>
                  <a:pt x="13344" y="27350"/>
                </a:lnTo>
                <a:lnTo>
                  <a:pt x="11266" y="27988"/>
                </a:lnTo>
                <a:lnTo>
                  <a:pt x="9400" y="27927"/>
                </a:lnTo>
                <a:lnTo>
                  <a:pt x="9111" y="26711"/>
                </a:lnTo>
                <a:lnTo>
                  <a:pt x="10655" y="25538"/>
                </a:lnTo>
                <a:lnTo>
                  <a:pt x="12600" y="24850"/>
                </a:lnTo>
                <a:lnTo>
                  <a:pt x="11811" y="23127"/>
                </a:lnTo>
                <a:lnTo>
                  <a:pt x="10955" y="22838"/>
                </a:lnTo>
                <a:lnTo>
                  <a:pt x="10827" y="22894"/>
                </a:lnTo>
                <a:lnTo>
                  <a:pt x="6288" y="24266"/>
                </a:lnTo>
                <a:lnTo>
                  <a:pt x="4622" y="25300"/>
                </a:lnTo>
                <a:lnTo>
                  <a:pt x="1400" y="27438"/>
                </a:lnTo>
                <a:lnTo>
                  <a:pt x="738" y="29033"/>
                </a:lnTo>
                <a:lnTo>
                  <a:pt x="0" y="30250"/>
                </a:lnTo>
                <a:lnTo>
                  <a:pt x="205" y="30850"/>
                </a:lnTo>
                <a:lnTo>
                  <a:pt x="1666" y="31661"/>
                </a:lnTo>
                <a:lnTo>
                  <a:pt x="1866" y="32577"/>
                </a:lnTo>
                <a:lnTo>
                  <a:pt x="738" y="33122"/>
                </a:lnTo>
                <a:lnTo>
                  <a:pt x="738" y="33794"/>
                </a:lnTo>
                <a:lnTo>
                  <a:pt x="2544" y="34888"/>
                </a:lnTo>
                <a:lnTo>
                  <a:pt x="3955" y="36661"/>
                </a:lnTo>
                <a:lnTo>
                  <a:pt x="3738" y="37888"/>
                </a:lnTo>
                <a:lnTo>
                  <a:pt x="2338" y="37927"/>
                </a:lnTo>
                <a:lnTo>
                  <a:pt x="877" y="38383"/>
                </a:lnTo>
                <a:lnTo>
                  <a:pt x="338" y="39344"/>
                </a:lnTo>
                <a:lnTo>
                  <a:pt x="1866" y="40344"/>
                </a:lnTo>
                <a:lnTo>
                  <a:pt x="3738" y="40838"/>
                </a:lnTo>
                <a:lnTo>
                  <a:pt x="6483" y="42433"/>
                </a:lnTo>
                <a:lnTo>
                  <a:pt x="9022" y="42655"/>
                </a:lnTo>
                <a:lnTo>
                  <a:pt x="12827" y="44388"/>
                </a:lnTo>
                <a:lnTo>
                  <a:pt x="14705" y="44711"/>
                </a:lnTo>
                <a:lnTo>
                  <a:pt x="15183" y="45744"/>
                </a:lnTo>
                <a:lnTo>
                  <a:pt x="17261" y="47738"/>
                </a:lnTo>
                <a:lnTo>
                  <a:pt x="17522" y="49472"/>
                </a:lnTo>
                <a:lnTo>
                  <a:pt x="18600" y="50744"/>
                </a:lnTo>
                <a:lnTo>
                  <a:pt x="22333" y="52066"/>
                </a:lnTo>
                <a:lnTo>
                  <a:pt x="24005" y="53922"/>
                </a:lnTo>
                <a:lnTo>
                  <a:pt x="24527" y="55733"/>
                </a:lnTo>
                <a:lnTo>
                  <a:pt x="25605" y="56966"/>
                </a:lnTo>
                <a:lnTo>
                  <a:pt x="25950" y="59005"/>
                </a:lnTo>
                <a:lnTo>
                  <a:pt x="27216" y="60422"/>
                </a:lnTo>
                <a:lnTo>
                  <a:pt x="28700" y="61011"/>
                </a:lnTo>
                <a:lnTo>
                  <a:pt x="30350" y="63050"/>
                </a:lnTo>
                <a:lnTo>
                  <a:pt x="30688" y="64555"/>
                </a:lnTo>
                <a:lnTo>
                  <a:pt x="30144" y="65044"/>
                </a:lnTo>
                <a:lnTo>
                  <a:pt x="31627" y="67227"/>
                </a:lnTo>
                <a:lnTo>
                  <a:pt x="34577" y="69727"/>
                </a:lnTo>
                <a:lnTo>
                  <a:pt x="35700" y="71050"/>
                </a:lnTo>
                <a:lnTo>
                  <a:pt x="35244" y="72088"/>
                </a:lnTo>
                <a:lnTo>
                  <a:pt x="35583" y="72955"/>
                </a:lnTo>
                <a:lnTo>
                  <a:pt x="36783" y="73227"/>
                </a:lnTo>
                <a:lnTo>
                  <a:pt x="39911" y="75133"/>
                </a:lnTo>
                <a:lnTo>
                  <a:pt x="40727" y="76272"/>
                </a:lnTo>
                <a:lnTo>
                  <a:pt x="41061" y="78038"/>
                </a:lnTo>
                <a:lnTo>
                  <a:pt x="41927" y="78816"/>
                </a:lnTo>
                <a:lnTo>
                  <a:pt x="44327" y="79405"/>
                </a:lnTo>
                <a:lnTo>
                  <a:pt x="44794" y="80900"/>
                </a:lnTo>
                <a:lnTo>
                  <a:pt x="47477" y="83811"/>
                </a:lnTo>
                <a:lnTo>
                  <a:pt x="48155" y="85261"/>
                </a:lnTo>
                <a:lnTo>
                  <a:pt x="51216" y="88216"/>
                </a:lnTo>
                <a:lnTo>
                  <a:pt x="51288" y="89394"/>
                </a:lnTo>
                <a:lnTo>
                  <a:pt x="50488" y="89611"/>
                </a:lnTo>
                <a:lnTo>
                  <a:pt x="49616" y="89211"/>
                </a:lnTo>
                <a:lnTo>
                  <a:pt x="49544" y="89850"/>
                </a:lnTo>
                <a:lnTo>
                  <a:pt x="49872" y="90900"/>
                </a:lnTo>
                <a:lnTo>
                  <a:pt x="49872" y="91844"/>
                </a:lnTo>
                <a:lnTo>
                  <a:pt x="50955" y="91705"/>
                </a:lnTo>
                <a:lnTo>
                  <a:pt x="52155" y="92250"/>
                </a:lnTo>
                <a:lnTo>
                  <a:pt x="52422" y="93072"/>
                </a:lnTo>
                <a:lnTo>
                  <a:pt x="52022" y="93700"/>
                </a:lnTo>
                <a:lnTo>
                  <a:pt x="55105" y="95166"/>
                </a:lnTo>
                <a:lnTo>
                  <a:pt x="58044" y="96161"/>
                </a:lnTo>
                <a:lnTo>
                  <a:pt x="58172" y="97022"/>
                </a:lnTo>
                <a:lnTo>
                  <a:pt x="59583" y="98205"/>
                </a:lnTo>
                <a:lnTo>
                  <a:pt x="61322" y="98333"/>
                </a:lnTo>
                <a:lnTo>
                  <a:pt x="62022" y="98955"/>
                </a:lnTo>
                <a:lnTo>
                  <a:pt x="62683" y="100000"/>
                </a:lnTo>
                <a:lnTo>
                  <a:pt x="63855" y="100522"/>
                </a:lnTo>
                <a:lnTo>
                  <a:pt x="66666" y="100422"/>
                </a:lnTo>
                <a:lnTo>
                  <a:pt x="67588" y="99677"/>
                </a:lnTo>
                <a:lnTo>
                  <a:pt x="67000" y="100772"/>
                </a:lnTo>
                <a:lnTo>
                  <a:pt x="68616" y="102000"/>
                </a:lnTo>
                <a:lnTo>
                  <a:pt x="71600" y="103072"/>
                </a:lnTo>
                <a:lnTo>
                  <a:pt x="72944" y="103922"/>
                </a:lnTo>
                <a:lnTo>
                  <a:pt x="73172" y="104850"/>
                </a:lnTo>
                <a:lnTo>
                  <a:pt x="74588" y="105488"/>
                </a:lnTo>
                <a:lnTo>
                  <a:pt x="76827" y="106033"/>
                </a:lnTo>
                <a:lnTo>
                  <a:pt x="77633" y="105827"/>
                </a:lnTo>
                <a:lnTo>
                  <a:pt x="79211" y="106116"/>
                </a:lnTo>
                <a:lnTo>
                  <a:pt x="82794" y="107605"/>
                </a:lnTo>
                <a:lnTo>
                  <a:pt x="85227" y="108244"/>
                </a:lnTo>
                <a:lnTo>
                  <a:pt x="86988" y="108311"/>
                </a:lnTo>
                <a:lnTo>
                  <a:pt x="87816" y="108616"/>
                </a:lnTo>
                <a:lnTo>
                  <a:pt x="88322" y="109450"/>
                </a:lnTo>
                <a:lnTo>
                  <a:pt x="90872" y="110705"/>
                </a:lnTo>
                <a:lnTo>
                  <a:pt x="92266" y="111294"/>
                </a:lnTo>
                <a:lnTo>
                  <a:pt x="94288" y="112572"/>
                </a:lnTo>
                <a:lnTo>
                  <a:pt x="95516" y="112911"/>
                </a:lnTo>
                <a:lnTo>
                  <a:pt x="96127" y="113716"/>
                </a:lnTo>
                <a:lnTo>
                  <a:pt x="95977" y="114372"/>
                </a:lnTo>
                <a:lnTo>
                  <a:pt x="96016" y="115266"/>
                </a:lnTo>
                <a:lnTo>
                  <a:pt x="98133" y="115555"/>
                </a:lnTo>
                <a:lnTo>
                  <a:pt x="100250" y="116150"/>
                </a:lnTo>
                <a:lnTo>
                  <a:pt x="102794" y="117927"/>
                </a:lnTo>
                <a:lnTo>
                  <a:pt x="105155" y="119433"/>
                </a:lnTo>
                <a:lnTo>
                  <a:pt x="106783" y="119777"/>
                </a:lnTo>
                <a:lnTo>
                  <a:pt x="107133" y="120000"/>
                </a:lnTo>
                <a:lnTo>
                  <a:pt x="109438" y="119238"/>
                </a:lnTo>
                <a:lnTo>
                  <a:pt x="111427" y="118333"/>
                </a:lnTo>
                <a:lnTo>
                  <a:pt x="112655" y="118516"/>
                </a:lnTo>
                <a:lnTo>
                  <a:pt x="114461" y="117750"/>
                </a:lnTo>
                <a:lnTo>
                  <a:pt x="115127" y="116694"/>
                </a:lnTo>
                <a:lnTo>
                  <a:pt x="113455" y="115605"/>
                </a:lnTo>
                <a:lnTo>
                  <a:pt x="114061" y="114516"/>
                </a:lnTo>
                <a:lnTo>
                  <a:pt x="114988" y="113472"/>
                </a:lnTo>
                <a:lnTo>
                  <a:pt x="116300" y="113666"/>
                </a:lnTo>
                <a:lnTo>
                  <a:pt x="116055" y="112877"/>
                </a:lnTo>
                <a:lnTo>
                  <a:pt x="114927" y="112750"/>
                </a:lnTo>
                <a:lnTo>
                  <a:pt x="114127" y="112155"/>
                </a:lnTo>
                <a:lnTo>
                  <a:pt x="115516" y="110105"/>
                </a:lnTo>
                <a:lnTo>
                  <a:pt x="117600" y="109155"/>
                </a:lnTo>
                <a:lnTo>
                  <a:pt x="119477" y="107483"/>
                </a:lnTo>
                <a:lnTo>
                  <a:pt x="119672" y="105972"/>
                </a:lnTo>
                <a:lnTo>
                  <a:pt x="116994" y="101805"/>
                </a:lnTo>
                <a:lnTo>
                  <a:pt x="117933" y="100800"/>
                </a:lnTo>
                <a:lnTo>
                  <a:pt x="117733" y="99216"/>
                </a:lnTo>
                <a:lnTo>
                  <a:pt x="117133" y="98394"/>
                </a:lnTo>
                <a:lnTo>
                  <a:pt x="116722" y="97077"/>
                </a:lnTo>
                <a:lnTo>
                  <a:pt x="117861" y="96211"/>
                </a:lnTo>
                <a:lnTo>
                  <a:pt x="118538" y="94027"/>
                </a:lnTo>
                <a:lnTo>
                  <a:pt x="118272" y="89988"/>
                </a:lnTo>
                <a:lnTo>
                  <a:pt x="117394" y="88216"/>
                </a:lnTo>
                <a:lnTo>
                  <a:pt x="118538" y="86227"/>
                </a:lnTo>
                <a:lnTo>
                  <a:pt x="118461" y="81861"/>
                </a:lnTo>
                <a:lnTo>
                  <a:pt x="120000" y="80133"/>
                </a:lnTo>
                <a:lnTo>
                  <a:pt x="119938" y="79222"/>
                </a:lnTo>
                <a:cubicBezTo>
                  <a:pt x="119938" y="79222"/>
                  <a:pt x="111377" y="70905"/>
                  <a:pt x="111377" y="70905"/>
                </a:cubicBezTo>
                <a:close/>
                <a:moveTo>
                  <a:pt x="111377" y="70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86" name="Google Shape;2886;p205"/>
          <p:cNvSpPr/>
          <p:nvPr/>
        </p:nvSpPr>
        <p:spPr>
          <a:xfrm>
            <a:off x="8123759" y="9259999"/>
            <a:ext cx="803636" cy="812389"/>
          </a:xfrm>
          <a:custGeom>
            <a:rect b="b" l="l" r="r" t="t"/>
            <a:pathLst>
              <a:path extrusionOk="0" h="120000" w="120000">
                <a:moveTo>
                  <a:pt x="114255" y="90772"/>
                </a:moveTo>
                <a:lnTo>
                  <a:pt x="115550" y="89183"/>
                </a:lnTo>
                <a:lnTo>
                  <a:pt x="115266" y="87944"/>
                </a:lnTo>
                <a:lnTo>
                  <a:pt x="120000" y="79500"/>
                </a:lnTo>
                <a:lnTo>
                  <a:pt x="119694" y="75272"/>
                </a:lnTo>
                <a:lnTo>
                  <a:pt x="114711" y="67322"/>
                </a:lnTo>
                <a:lnTo>
                  <a:pt x="109700" y="66333"/>
                </a:lnTo>
                <a:lnTo>
                  <a:pt x="110000" y="62855"/>
                </a:lnTo>
                <a:lnTo>
                  <a:pt x="109161" y="57394"/>
                </a:lnTo>
                <a:lnTo>
                  <a:pt x="92222" y="57144"/>
                </a:lnTo>
                <a:lnTo>
                  <a:pt x="92488" y="53166"/>
                </a:lnTo>
                <a:lnTo>
                  <a:pt x="88861" y="47705"/>
                </a:lnTo>
                <a:lnTo>
                  <a:pt x="90000" y="45727"/>
                </a:lnTo>
                <a:lnTo>
                  <a:pt x="89161" y="42483"/>
                </a:lnTo>
                <a:lnTo>
                  <a:pt x="89700" y="38511"/>
                </a:lnTo>
                <a:lnTo>
                  <a:pt x="88861" y="37016"/>
                </a:lnTo>
                <a:lnTo>
                  <a:pt x="84994" y="35027"/>
                </a:lnTo>
                <a:lnTo>
                  <a:pt x="79444" y="35522"/>
                </a:lnTo>
                <a:lnTo>
                  <a:pt x="76938" y="34300"/>
                </a:lnTo>
                <a:lnTo>
                  <a:pt x="75000" y="33783"/>
                </a:lnTo>
                <a:lnTo>
                  <a:pt x="74444" y="31300"/>
                </a:lnTo>
                <a:lnTo>
                  <a:pt x="71805" y="30433"/>
                </a:lnTo>
                <a:lnTo>
                  <a:pt x="67633" y="29188"/>
                </a:lnTo>
                <a:lnTo>
                  <a:pt x="66111" y="29322"/>
                </a:lnTo>
                <a:lnTo>
                  <a:pt x="62633" y="25955"/>
                </a:lnTo>
                <a:lnTo>
                  <a:pt x="60138" y="26583"/>
                </a:lnTo>
                <a:lnTo>
                  <a:pt x="56805" y="23594"/>
                </a:lnTo>
                <a:lnTo>
                  <a:pt x="52777" y="24472"/>
                </a:lnTo>
                <a:lnTo>
                  <a:pt x="51955" y="25338"/>
                </a:lnTo>
                <a:lnTo>
                  <a:pt x="49855" y="23594"/>
                </a:lnTo>
                <a:lnTo>
                  <a:pt x="46805" y="21866"/>
                </a:lnTo>
                <a:lnTo>
                  <a:pt x="44572" y="20872"/>
                </a:lnTo>
                <a:lnTo>
                  <a:pt x="43883" y="18255"/>
                </a:lnTo>
                <a:lnTo>
                  <a:pt x="41666" y="17394"/>
                </a:lnTo>
                <a:lnTo>
                  <a:pt x="40000" y="14172"/>
                </a:lnTo>
                <a:lnTo>
                  <a:pt x="40833" y="12422"/>
                </a:lnTo>
                <a:lnTo>
                  <a:pt x="39588" y="8450"/>
                </a:lnTo>
                <a:lnTo>
                  <a:pt x="41100" y="5961"/>
                </a:lnTo>
                <a:lnTo>
                  <a:pt x="40000" y="2855"/>
                </a:lnTo>
                <a:lnTo>
                  <a:pt x="40288" y="872"/>
                </a:lnTo>
                <a:lnTo>
                  <a:pt x="39172" y="0"/>
                </a:lnTo>
                <a:lnTo>
                  <a:pt x="36944" y="1244"/>
                </a:lnTo>
                <a:lnTo>
                  <a:pt x="34994" y="0"/>
                </a:lnTo>
                <a:lnTo>
                  <a:pt x="32916" y="0"/>
                </a:lnTo>
                <a:lnTo>
                  <a:pt x="29861" y="1366"/>
                </a:lnTo>
                <a:lnTo>
                  <a:pt x="26666" y="1866"/>
                </a:lnTo>
                <a:lnTo>
                  <a:pt x="22083" y="4461"/>
                </a:lnTo>
                <a:lnTo>
                  <a:pt x="20416" y="8327"/>
                </a:lnTo>
                <a:lnTo>
                  <a:pt x="17644" y="9061"/>
                </a:lnTo>
                <a:lnTo>
                  <a:pt x="15283" y="9061"/>
                </a:lnTo>
                <a:lnTo>
                  <a:pt x="13211" y="10561"/>
                </a:lnTo>
                <a:lnTo>
                  <a:pt x="11666" y="10561"/>
                </a:lnTo>
                <a:lnTo>
                  <a:pt x="8894" y="11922"/>
                </a:lnTo>
                <a:lnTo>
                  <a:pt x="6116" y="11800"/>
                </a:lnTo>
                <a:lnTo>
                  <a:pt x="0" y="11800"/>
                </a:lnTo>
                <a:lnTo>
                  <a:pt x="8877" y="23155"/>
                </a:lnTo>
                <a:lnTo>
                  <a:pt x="8944" y="24400"/>
                </a:lnTo>
                <a:lnTo>
                  <a:pt x="7344" y="26766"/>
                </a:lnTo>
                <a:lnTo>
                  <a:pt x="7427" y="32722"/>
                </a:lnTo>
                <a:lnTo>
                  <a:pt x="6244" y="35438"/>
                </a:lnTo>
                <a:lnTo>
                  <a:pt x="7150" y="37855"/>
                </a:lnTo>
                <a:lnTo>
                  <a:pt x="7427" y="43372"/>
                </a:lnTo>
                <a:lnTo>
                  <a:pt x="6722" y="46361"/>
                </a:lnTo>
                <a:lnTo>
                  <a:pt x="5538" y="47538"/>
                </a:lnTo>
                <a:lnTo>
                  <a:pt x="5966" y="49333"/>
                </a:lnTo>
                <a:lnTo>
                  <a:pt x="6594" y="50455"/>
                </a:lnTo>
                <a:lnTo>
                  <a:pt x="6800" y="52622"/>
                </a:lnTo>
                <a:lnTo>
                  <a:pt x="5827" y="53994"/>
                </a:lnTo>
                <a:lnTo>
                  <a:pt x="8600" y="59683"/>
                </a:lnTo>
                <a:lnTo>
                  <a:pt x="8400" y="61744"/>
                </a:lnTo>
                <a:lnTo>
                  <a:pt x="6455" y="64027"/>
                </a:lnTo>
                <a:lnTo>
                  <a:pt x="4294" y="65327"/>
                </a:lnTo>
                <a:lnTo>
                  <a:pt x="2855" y="68122"/>
                </a:lnTo>
                <a:lnTo>
                  <a:pt x="3683" y="68933"/>
                </a:lnTo>
                <a:lnTo>
                  <a:pt x="4855" y="69105"/>
                </a:lnTo>
                <a:lnTo>
                  <a:pt x="5105" y="70188"/>
                </a:lnTo>
                <a:lnTo>
                  <a:pt x="5538" y="70288"/>
                </a:lnTo>
                <a:lnTo>
                  <a:pt x="5766" y="72466"/>
                </a:lnTo>
                <a:lnTo>
                  <a:pt x="7688" y="74022"/>
                </a:lnTo>
                <a:lnTo>
                  <a:pt x="8733" y="74888"/>
                </a:lnTo>
                <a:lnTo>
                  <a:pt x="9016" y="76494"/>
                </a:lnTo>
                <a:lnTo>
                  <a:pt x="8600" y="78172"/>
                </a:lnTo>
                <a:lnTo>
                  <a:pt x="8944" y="79100"/>
                </a:lnTo>
                <a:lnTo>
                  <a:pt x="9422" y="82022"/>
                </a:lnTo>
                <a:lnTo>
                  <a:pt x="10950" y="83938"/>
                </a:lnTo>
                <a:lnTo>
                  <a:pt x="15333" y="87100"/>
                </a:lnTo>
                <a:lnTo>
                  <a:pt x="15694" y="88444"/>
                </a:lnTo>
                <a:lnTo>
                  <a:pt x="14577" y="90927"/>
                </a:lnTo>
                <a:lnTo>
                  <a:pt x="15283" y="92661"/>
                </a:lnTo>
                <a:lnTo>
                  <a:pt x="12922" y="97255"/>
                </a:lnTo>
                <a:lnTo>
                  <a:pt x="14305" y="98994"/>
                </a:lnTo>
                <a:lnTo>
                  <a:pt x="19033" y="102972"/>
                </a:lnTo>
                <a:lnTo>
                  <a:pt x="26127" y="120000"/>
                </a:lnTo>
                <a:lnTo>
                  <a:pt x="28750" y="120000"/>
                </a:lnTo>
                <a:lnTo>
                  <a:pt x="29444" y="118861"/>
                </a:lnTo>
                <a:lnTo>
                  <a:pt x="30983" y="118633"/>
                </a:lnTo>
                <a:lnTo>
                  <a:pt x="30983" y="118650"/>
                </a:lnTo>
                <a:lnTo>
                  <a:pt x="32227" y="117255"/>
                </a:lnTo>
                <a:lnTo>
                  <a:pt x="33894" y="114155"/>
                </a:lnTo>
                <a:lnTo>
                  <a:pt x="37644" y="110677"/>
                </a:lnTo>
                <a:lnTo>
                  <a:pt x="40122" y="109938"/>
                </a:lnTo>
                <a:lnTo>
                  <a:pt x="42505" y="111788"/>
                </a:lnTo>
                <a:lnTo>
                  <a:pt x="45277" y="111550"/>
                </a:lnTo>
                <a:lnTo>
                  <a:pt x="46938" y="111177"/>
                </a:lnTo>
                <a:lnTo>
                  <a:pt x="49027" y="111672"/>
                </a:lnTo>
                <a:lnTo>
                  <a:pt x="52500" y="111050"/>
                </a:lnTo>
                <a:lnTo>
                  <a:pt x="54300" y="111300"/>
                </a:lnTo>
                <a:lnTo>
                  <a:pt x="54722" y="113533"/>
                </a:lnTo>
                <a:lnTo>
                  <a:pt x="56116" y="117138"/>
                </a:lnTo>
                <a:lnTo>
                  <a:pt x="56805" y="118133"/>
                </a:lnTo>
                <a:lnTo>
                  <a:pt x="57638" y="117138"/>
                </a:lnTo>
                <a:lnTo>
                  <a:pt x="57505" y="115533"/>
                </a:lnTo>
                <a:lnTo>
                  <a:pt x="58611" y="113905"/>
                </a:lnTo>
                <a:lnTo>
                  <a:pt x="58611" y="112294"/>
                </a:lnTo>
                <a:lnTo>
                  <a:pt x="60138" y="110294"/>
                </a:lnTo>
                <a:lnTo>
                  <a:pt x="65700" y="110294"/>
                </a:lnTo>
                <a:lnTo>
                  <a:pt x="70561" y="110427"/>
                </a:lnTo>
                <a:lnTo>
                  <a:pt x="72366" y="111950"/>
                </a:lnTo>
                <a:lnTo>
                  <a:pt x="73161" y="109055"/>
                </a:lnTo>
                <a:lnTo>
                  <a:pt x="75711" y="104344"/>
                </a:lnTo>
                <a:lnTo>
                  <a:pt x="75916" y="102050"/>
                </a:lnTo>
                <a:lnTo>
                  <a:pt x="75583" y="99694"/>
                </a:lnTo>
                <a:lnTo>
                  <a:pt x="74594" y="98322"/>
                </a:lnTo>
                <a:lnTo>
                  <a:pt x="77666" y="94305"/>
                </a:lnTo>
                <a:lnTo>
                  <a:pt x="78900" y="91061"/>
                </a:lnTo>
                <a:lnTo>
                  <a:pt x="78900" y="89650"/>
                </a:lnTo>
                <a:lnTo>
                  <a:pt x="81116" y="88355"/>
                </a:lnTo>
                <a:lnTo>
                  <a:pt x="94305" y="85088"/>
                </a:lnTo>
                <a:lnTo>
                  <a:pt x="105266" y="85205"/>
                </a:lnTo>
                <a:lnTo>
                  <a:pt x="111666" y="89422"/>
                </a:lnTo>
                <a:lnTo>
                  <a:pt x="113183" y="89688"/>
                </a:lnTo>
                <a:cubicBezTo>
                  <a:pt x="113183" y="89688"/>
                  <a:pt x="114255" y="90772"/>
                  <a:pt x="114255" y="90772"/>
                </a:cubicBezTo>
                <a:close/>
                <a:moveTo>
                  <a:pt x="114255" y="9077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87" name="Google Shape;2887;p205"/>
          <p:cNvSpPr/>
          <p:nvPr/>
        </p:nvSpPr>
        <p:spPr>
          <a:xfrm>
            <a:off x="8613995" y="9834275"/>
            <a:ext cx="553265" cy="527003"/>
          </a:xfrm>
          <a:custGeom>
            <a:rect b="b" l="l" r="r" t="t"/>
            <a:pathLst>
              <a:path extrusionOk="0" h="120000" w="120000">
                <a:moveTo>
                  <a:pt x="0" y="41388"/>
                </a:moveTo>
                <a:lnTo>
                  <a:pt x="1150" y="36927"/>
                </a:lnTo>
                <a:lnTo>
                  <a:pt x="4855" y="29677"/>
                </a:lnTo>
                <a:lnTo>
                  <a:pt x="5155" y="26138"/>
                </a:lnTo>
                <a:lnTo>
                  <a:pt x="4672" y="22511"/>
                </a:lnTo>
                <a:lnTo>
                  <a:pt x="3238" y="20388"/>
                </a:lnTo>
                <a:lnTo>
                  <a:pt x="7700" y="14200"/>
                </a:lnTo>
                <a:lnTo>
                  <a:pt x="9494" y="9205"/>
                </a:lnTo>
                <a:lnTo>
                  <a:pt x="9494" y="7027"/>
                </a:lnTo>
                <a:lnTo>
                  <a:pt x="12722" y="5033"/>
                </a:lnTo>
                <a:lnTo>
                  <a:pt x="31894" y="0"/>
                </a:lnTo>
                <a:lnTo>
                  <a:pt x="47838" y="177"/>
                </a:lnTo>
                <a:lnTo>
                  <a:pt x="57144" y="6677"/>
                </a:lnTo>
                <a:lnTo>
                  <a:pt x="59355" y="7088"/>
                </a:lnTo>
                <a:lnTo>
                  <a:pt x="62194" y="10144"/>
                </a:lnTo>
                <a:lnTo>
                  <a:pt x="61355" y="13016"/>
                </a:lnTo>
                <a:lnTo>
                  <a:pt x="64805" y="15500"/>
                </a:lnTo>
                <a:lnTo>
                  <a:pt x="65005" y="19538"/>
                </a:lnTo>
                <a:lnTo>
                  <a:pt x="67838" y="23550"/>
                </a:lnTo>
                <a:lnTo>
                  <a:pt x="66427" y="31594"/>
                </a:lnTo>
                <a:lnTo>
                  <a:pt x="67233" y="34833"/>
                </a:lnTo>
                <a:lnTo>
                  <a:pt x="66222" y="37727"/>
                </a:lnTo>
                <a:lnTo>
                  <a:pt x="67233" y="40572"/>
                </a:lnTo>
                <a:lnTo>
                  <a:pt x="72483" y="40205"/>
                </a:lnTo>
                <a:lnTo>
                  <a:pt x="74705" y="41144"/>
                </a:lnTo>
                <a:lnTo>
                  <a:pt x="81172" y="40777"/>
                </a:lnTo>
                <a:lnTo>
                  <a:pt x="85211" y="42105"/>
                </a:lnTo>
                <a:lnTo>
                  <a:pt x="91672" y="39622"/>
                </a:lnTo>
                <a:lnTo>
                  <a:pt x="95111" y="41922"/>
                </a:lnTo>
                <a:lnTo>
                  <a:pt x="97733" y="42677"/>
                </a:lnTo>
                <a:lnTo>
                  <a:pt x="98727" y="45750"/>
                </a:lnTo>
                <a:lnTo>
                  <a:pt x="102255" y="60161"/>
                </a:lnTo>
                <a:lnTo>
                  <a:pt x="104672" y="65222"/>
                </a:lnTo>
                <a:lnTo>
                  <a:pt x="107216" y="65916"/>
                </a:lnTo>
                <a:lnTo>
                  <a:pt x="112761" y="63022"/>
                </a:lnTo>
                <a:lnTo>
                  <a:pt x="115883" y="64166"/>
                </a:lnTo>
                <a:lnTo>
                  <a:pt x="117994" y="65988"/>
                </a:lnTo>
                <a:lnTo>
                  <a:pt x="120000" y="66361"/>
                </a:lnTo>
                <a:lnTo>
                  <a:pt x="118650" y="68522"/>
                </a:lnTo>
                <a:lnTo>
                  <a:pt x="118294" y="81000"/>
                </a:lnTo>
                <a:lnTo>
                  <a:pt x="117727" y="82455"/>
                </a:lnTo>
                <a:lnTo>
                  <a:pt x="117366" y="82927"/>
                </a:lnTo>
                <a:lnTo>
                  <a:pt x="117366" y="84588"/>
                </a:lnTo>
                <a:lnTo>
                  <a:pt x="116988" y="85950"/>
                </a:lnTo>
                <a:lnTo>
                  <a:pt x="116866" y="87566"/>
                </a:lnTo>
                <a:lnTo>
                  <a:pt x="116083" y="88061"/>
                </a:lnTo>
                <a:lnTo>
                  <a:pt x="115772" y="91783"/>
                </a:lnTo>
                <a:lnTo>
                  <a:pt x="116277" y="93127"/>
                </a:lnTo>
                <a:lnTo>
                  <a:pt x="115966" y="98000"/>
                </a:lnTo>
                <a:lnTo>
                  <a:pt x="113488" y="100016"/>
                </a:lnTo>
                <a:lnTo>
                  <a:pt x="111527" y="103266"/>
                </a:lnTo>
                <a:lnTo>
                  <a:pt x="110622" y="106127"/>
                </a:lnTo>
                <a:lnTo>
                  <a:pt x="104288" y="110344"/>
                </a:lnTo>
                <a:lnTo>
                  <a:pt x="103172" y="113772"/>
                </a:lnTo>
                <a:lnTo>
                  <a:pt x="100661" y="116727"/>
                </a:lnTo>
                <a:lnTo>
                  <a:pt x="97650" y="115877"/>
                </a:lnTo>
                <a:lnTo>
                  <a:pt x="96300" y="116550"/>
                </a:lnTo>
                <a:lnTo>
                  <a:pt x="93494" y="120000"/>
                </a:lnTo>
                <a:lnTo>
                  <a:pt x="92083" y="118550"/>
                </a:lnTo>
                <a:lnTo>
                  <a:pt x="90266" y="118550"/>
                </a:lnTo>
                <a:lnTo>
                  <a:pt x="87050" y="119900"/>
                </a:lnTo>
                <a:lnTo>
                  <a:pt x="81205" y="116550"/>
                </a:lnTo>
                <a:lnTo>
                  <a:pt x="72822" y="114166"/>
                </a:lnTo>
                <a:lnTo>
                  <a:pt x="62955" y="115600"/>
                </a:lnTo>
                <a:lnTo>
                  <a:pt x="60522" y="115688"/>
                </a:lnTo>
                <a:lnTo>
                  <a:pt x="61338" y="112711"/>
                </a:lnTo>
                <a:lnTo>
                  <a:pt x="65677" y="108511"/>
                </a:lnTo>
                <a:lnTo>
                  <a:pt x="67672" y="103366"/>
                </a:lnTo>
                <a:lnTo>
                  <a:pt x="66872" y="100605"/>
                </a:lnTo>
                <a:lnTo>
                  <a:pt x="68283" y="98411"/>
                </a:lnTo>
                <a:lnTo>
                  <a:pt x="70700" y="96672"/>
                </a:lnTo>
                <a:lnTo>
                  <a:pt x="72822" y="93522"/>
                </a:lnTo>
                <a:lnTo>
                  <a:pt x="73727" y="90661"/>
                </a:lnTo>
                <a:lnTo>
                  <a:pt x="72094" y="87388"/>
                </a:lnTo>
                <a:lnTo>
                  <a:pt x="67977" y="84144"/>
                </a:lnTo>
                <a:lnTo>
                  <a:pt x="64655" y="80600"/>
                </a:lnTo>
                <a:lnTo>
                  <a:pt x="56283" y="79561"/>
                </a:lnTo>
                <a:lnTo>
                  <a:pt x="50038" y="76588"/>
                </a:lnTo>
                <a:lnTo>
                  <a:pt x="43883" y="71538"/>
                </a:lnTo>
                <a:lnTo>
                  <a:pt x="41372" y="71022"/>
                </a:lnTo>
                <a:lnTo>
                  <a:pt x="35916" y="68338"/>
                </a:lnTo>
                <a:lnTo>
                  <a:pt x="27455" y="66427"/>
                </a:lnTo>
                <a:lnTo>
                  <a:pt x="25205" y="62983"/>
                </a:lnTo>
                <a:lnTo>
                  <a:pt x="21805" y="60111"/>
                </a:lnTo>
                <a:lnTo>
                  <a:pt x="18361" y="59727"/>
                </a:lnTo>
                <a:lnTo>
                  <a:pt x="9688" y="51494"/>
                </a:lnTo>
                <a:lnTo>
                  <a:pt x="6238" y="45544"/>
                </a:lnTo>
                <a:lnTo>
                  <a:pt x="3616" y="44983"/>
                </a:lnTo>
                <a:lnTo>
                  <a:pt x="383" y="41738"/>
                </a:lnTo>
                <a:cubicBezTo>
                  <a:pt x="383" y="41738"/>
                  <a:pt x="0" y="41388"/>
                  <a:pt x="0" y="41388"/>
                </a:cubicBezTo>
                <a:close/>
                <a:moveTo>
                  <a:pt x="0" y="413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88" name="Google Shape;2888;p205"/>
          <p:cNvSpPr/>
          <p:nvPr/>
        </p:nvSpPr>
        <p:spPr>
          <a:xfrm>
            <a:off x="8165779" y="10002354"/>
            <a:ext cx="1034746" cy="2417910"/>
          </a:xfrm>
          <a:custGeom>
            <a:rect b="b" l="l" r="r" t="t"/>
            <a:pathLst>
              <a:path extrusionOk="0" h="120000" w="120000">
                <a:moveTo>
                  <a:pt x="48744" y="112777"/>
                </a:moveTo>
                <a:lnTo>
                  <a:pt x="50366" y="113016"/>
                </a:lnTo>
                <a:lnTo>
                  <a:pt x="52200" y="112894"/>
                </a:lnTo>
                <a:lnTo>
                  <a:pt x="53000" y="113455"/>
                </a:lnTo>
                <a:lnTo>
                  <a:pt x="53872" y="114416"/>
                </a:lnTo>
                <a:lnTo>
                  <a:pt x="55800" y="114516"/>
                </a:lnTo>
                <a:lnTo>
                  <a:pt x="57694" y="115122"/>
                </a:lnTo>
                <a:lnTo>
                  <a:pt x="57811" y="115788"/>
                </a:lnTo>
                <a:lnTo>
                  <a:pt x="59416" y="116000"/>
                </a:lnTo>
                <a:lnTo>
                  <a:pt x="65250" y="116727"/>
                </a:lnTo>
                <a:lnTo>
                  <a:pt x="65944" y="117044"/>
                </a:lnTo>
                <a:lnTo>
                  <a:pt x="68111" y="117294"/>
                </a:lnTo>
                <a:lnTo>
                  <a:pt x="69933" y="117938"/>
                </a:lnTo>
                <a:lnTo>
                  <a:pt x="71494" y="118000"/>
                </a:lnTo>
                <a:lnTo>
                  <a:pt x="74255" y="117744"/>
                </a:lnTo>
                <a:lnTo>
                  <a:pt x="75527" y="117938"/>
                </a:lnTo>
                <a:lnTo>
                  <a:pt x="75822" y="118438"/>
                </a:lnTo>
                <a:lnTo>
                  <a:pt x="73916" y="118855"/>
                </a:lnTo>
                <a:lnTo>
                  <a:pt x="73227" y="118627"/>
                </a:lnTo>
                <a:lnTo>
                  <a:pt x="71605" y="118816"/>
                </a:lnTo>
                <a:lnTo>
                  <a:pt x="71277" y="119316"/>
                </a:lnTo>
                <a:lnTo>
                  <a:pt x="69933" y="119838"/>
                </a:lnTo>
                <a:lnTo>
                  <a:pt x="68255" y="120000"/>
                </a:lnTo>
                <a:lnTo>
                  <a:pt x="66550" y="119772"/>
                </a:lnTo>
                <a:lnTo>
                  <a:pt x="64872" y="119416"/>
                </a:lnTo>
                <a:lnTo>
                  <a:pt x="61800" y="119294"/>
                </a:lnTo>
                <a:lnTo>
                  <a:pt x="59638" y="119355"/>
                </a:lnTo>
                <a:lnTo>
                  <a:pt x="56511" y="119255"/>
                </a:lnTo>
                <a:lnTo>
                  <a:pt x="53977" y="119583"/>
                </a:lnTo>
                <a:lnTo>
                  <a:pt x="53166" y="119583"/>
                </a:lnTo>
                <a:lnTo>
                  <a:pt x="52444" y="118488"/>
                </a:lnTo>
                <a:lnTo>
                  <a:pt x="56027" y="118438"/>
                </a:lnTo>
                <a:lnTo>
                  <a:pt x="58022" y="118166"/>
                </a:lnTo>
                <a:lnTo>
                  <a:pt x="59244" y="118066"/>
                </a:lnTo>
                <a:lnTo>
                  <a:pt x="59494" y="117877"/>
                </a:lnTo>
                <a:lnTo>
                  <a:pt x="57488" y="118022"/>
                </a:lnTo>
                <a:lnTo>
                  <a:pt x="55433" y="118022"/>
                </a:lnTo>
                <a:lnTo>
                  <a:pt x="52766" y="118227"/>
                </a:lnTo>
                <a:lnTo>
                  <a:pt x="52255" y="118177"/>
                </a:lnTo>
                <a:cubicBezTo>
                  <a:pt x="52255" y="118177"/>
                  <a:pt x="48744" y="112777"/>
                  <a:pt x="48744" y="112777"/>
                </a:cubicBezTo>
                <a:close/>
                <a:moveTo>
                  <a:pt x="46516" y="109350"/>
                </a:moveTo>
                <a:lnTo>
                  <a:pt x="46800" y="109305"/>
                </a:lnTo>
                <a:lnTo>
                  <a:pt x="47933" y="109950"/>
                </a:lnTo>
                <a:lnTo>
                  <a:pt x="50366" y="110888"/>
                </a:lnTo>
                <a:lnTo>
                  <a:pt x="51116" y="112311"/>
                </a:lnTo>
                <a:lnTo>
                  <a:pt x="50305" y="111994"/>
                </a:lnTo>
                <a:lnTo>
                  <a:pt x="49172" y="112183"/>
                </a:lnTo>
                <a:lnTo>
                  <a:pt x="48655" y="112638"/>
                </a:lnTo>
                <a:lnTo>
                  <a:pt x="46516" y="109350"/>
                </a:lnTo>
                <a:cubicBezTo>
                  <a:pt x="46516" y="109350"/>
                  <a:pt x="46516" y="109350"/>
                  <a:pt x="46516" y="109350"/>
                </a:cubicBezTo>
                <a:close/>
                <a:moveTo>
                  <a:pt x="80050" y="118561"/>
                </a:moveTo>
                <a:lnTo>
                  <a:pt x="81227" y="118966"/>
                </a:lnTo>
                <a:lnTo>
                  <a:pt x="82877" y="118561"/>
                </a:lnTo>
                <a:lnTo>
                  <a:pt x="84394" y="118411"/>
                </a:lnTo>
                <a:lnTo>
                  <a:pt x="85738" y="117916"/>
                </a:lnTo>
                <a:lnTo>
                  <a:pt x="84016" y="117888"/>
                </a:lnTo>
                <a:lnTo>
                  <a:pt x="82983" y="118300"/>
                </a:lnTo>
                <a:lnTo>
                  <a:pt x="80955" y="118338"/>
                </a:lnTo>
                <a:lnTo>
                  <a:pt x="80050" y="118561"/>
                </a:lnTo>
                <a:cubicBezTo>
                  <a:pt x="80050" y="118561"/>
                  <a:pt x="80050" y="118561"/>
                  <a:pt x="80050" y="118561"/>
                </a:cubicBezTo>
                <a:close/>
                <a:moveTo>
                  <a:pt x="18583" y="2927"/>
                </a:moveTo>
                <a:lnTo>
                  <a:pt x="19550" y="2461"/>
                </a:lnTo>
                <a:lnTo>
                  <a:pt x="20844" y="1416"/>
                </a:lnTo>
                <a:lnTo>
                  <a:pt x="23761" y="250"/>
                </a:lnTo>
                <a:lnTo>
                  <a:pt x="25688" y="0"/>
                </a:lnTo>
                <a:lnTo>
                  <a:pt x="27538" y="622"/>
                </a:lnTo>
                <a:lnTo>
                  <a:pt x="29694" y="538"/>
                </a:lnTo>
                <a:lnTo>
                  <a:pt x="30988" y="416"/>
                </a:lnTo>
                <a:lnTo>
                  <a:pt x="32611" y="583"/>
                </a:lnTo>
                <a:lnTo>
                  <a:pt x="35311" y="372"/>
                </a:lnTo>
                <a:lnTo>
                  <a:pt x="36711" y="455"/>
                </a:lnTo>
                <a:lnTo>
                  <a:pt x="37038" y="1205"/>
                </a:lnTo>
                <a:lnTo>
                  <a:pt x="38127" y="2422"/>
                </a:lnTo>
                <a:lnTo>
                  <a:pt x="38661" y="2755"/>
                </a:lnTo>
                <a:lnTo>
                  <a:pt x="39311" y="2422"/>
                </a:lnTo>
                <a:lnTo>
                  <a:pt x="39205" y="1877"/>
                </a:lnTo>
                <a:lnTo>
                  <a:pt x="40066" y="1333"/>
                </a:lnTo>
                <a:lnTo>
                  <a:pt x="40066" y="788"/>
                </a:lnTo>
                <a:lnTo>
                  <a:pt x="41255" y="116"/>
                </a:lnTo>
                <a:lnTo>
                  <a:pt x="45577" y="116"/>
                </a:lnTo>
                <a:lnTo>
                  <a:pt x="49355" y="166"/>
                </a:lnTo>
                <a:lnTo>
                  <a:pt x="50966" y="750"/>
                </a:lnTo>
                <a:lnTo>
                  <a:pt x="52694" y="1461"/>
                </a:lnTo>
                <a:lnTo>
                  <a:pt x="54100" y="1583"/>
                </a:lnTo>
                <a:lnTo>
                  <a:pt x="55944" y="2877"/>
                </a:lnTo>
                <a:lnTo>
                  <a:pt x="60577" y="4677"/>
                </a:lnTo>
                <a:lnTo>
                  <a:pt x="62416" y="4761"/>
                </a:lnTo>
                <a:lnTo>
                  <a:pt x="64238" y="5388"/>
                </a:lnTo>
                <a:lnTo>
                  <a:pt x="65444" y="6138"/>
                </a:lnTo>
                <a:lnTo>
                  <a:pt x="69966" y="6555"/>
                </a:lnTo>
                <a:lnTo>
                  <a:pt x="72883" y="7138"/>
                </a:lnTo>
                <a:lnTo>
                  <a:pt x="74227" y="7255"/>
                </a:lnTo>
                <a:lnTo>
                  <a:pt x="77516" y="8355"/>
                </a:lnTo>
                <a:lnTo>
                  <a:pt x="80855" y="9005"/>
                </a:lnTo>
                <a:lnTo>
                  <a:pt x="85327" y="9233"/>
                </a:lnTo>
                <a:lnTo>
                  <a:pt x="87111" y="10005"/>
                </a:lnTo>
                <a:lnTo>
                  <a:pt x="89311" y="10711"/>
                </a:lnTo>
                <a:lnTo>
                  <a:pt x="90183" y="11427"/>
                </a:lnTo>
                <a:lnTo>
                  <a:pt x="89700" y="12050"/>
                </a:lnTo>
                <a:lnTo>
                  <a:pt x="88561" y="12738"/>
                </a:lnTo>
                <a:lnTo>
                  <a:pt x="87272" y="13116"/>
                </a:lnTo>
                <a:lnTo>
                  <a:pt x="86516" y="13594"/>
                </a:lnTo>
                <a:lnTo>
                  <a:pt x="86944" y="14200"/>
                </a:lnTo>
                <a:lnTo>
                  <a:pt x="85877" y="15322"/>
                </a:lnTo>
                <a:lnTo>
                  <a:pt x="83555" y="16238"/>
                </a:lnTo>
                <a:lnTo>
                  <a:pt x="83122" y="16888"/>
                </a:lnTo>
                <a:lnTo>
                  <a:pt x="84422" y="16866"/>
                </a:lnTo>
                <a:lnTo>
                  <a:pt x="89700" y="16555"/>
                </a:lnTo>
                <a:lnTo>
                  <a:pt x="94177" y="17072"/>
                </a:lnTo>
                <a:lnTo>
                  <a:pt x="97305" y="17805"/>
                </a:lnTo>
                <a:lnTo>
                  <a:pt x="99022" y="17511"/>
                </a:lnTo>
                <a:lnTo>
                  <a:pt x="99994" y="17511"/>
                </a:lnTo>
                <a:lnTo>
                  <a:pt x="100750" y="17827"/>
                </a:lnTo>
                <a:lnTo>
                  <a:pt x="102250" y="17072"/>
                </a:lnTo>
                <a:lnTo>
                  <a:pt x="102972" y="16927"/>
                </a:lnTo>
                <a:lnTo>
                  <a:pt x="104583" y="17116"/>
                </a:lnTo>
                <a:lnTo>
                  <a:pt x="105927" y="16472"/>
                </a:lnTo>
                <a:lnTo>
                  <a:pt x="106522" y="15722"/>
                </a:lnTo>
                <a:lnTo>
                  <a:pt x="109905" y="14800"/>
                </a:lnTo>
                <a:lnTo>
                  <a:pt x="110388" y="14177"/>
                </a:lnTo>
                <a:lnTo>
                  <a:pt x="111438" y="13466"/>
                </a:lnTo>
                <a:lnTo>
                  <a:pt x="112766" y="13027"/>
                </a:lnTo>
                <a:lnTo>
                  <a:pt x="112933" y="11966"/>
                </a:lnTo>
                <a:lnTo>
                  <a:pt x="112661" y="11672"/>
                </a:lnTo>
                <a:lnTo>
                  <a:pt x="112827" y="10861"/>
                </a:lnTo>
                <a:lnTo>
                  <a:pt x="114550" y="10427"/>
                </a:lnTo>
                <a:lnTo>
                  <a:pt x="118000" y="10611"/>
                </a:lnTo>
                <a:lnTo>
                  <a:pt x="118111" y="11194"/>
                </a:lnTo>
                <a:lnTo>
                  <a:pt x="119511" y="12422"/>
                </a:lnTo>
                <a:lnTo>
                  <a:pt x="119405" y="13405"/>
                </a:lnTo>
                <a:lnTo>
                  <a:pt x="119727" y="14527"/>
                </a:lnTo>
                <a:lnTo>
                  <a:pt x="120000" y="15572"/>
                </a:lnTo>
                <a:lnTo>
                  <a:pt x="119561" y="15994"/>
                </a:lnTo>
                <a:lnTo>
                  <a:pt x="118055" y="15966"/>
                </a:lnTo>
                <a:lnTo>
                  <a:pt x="116222" y="16350"/>
                </a:lnTo>
                <a:lnTo>
                  <a:pt x="115950" y="16577"/>
                </a:lnTo>
                <a:lnTo>
                  <a:pt x="114866" y="16927"/>
                </a:lnTo>
                <a:lnTo>
                  <a:pt x="114394" y="16822"/>
                </a:lnTo>
                <a:lnTo>
                  <a:pt x="111316" y="17616"/>
                </a:lnTo>
                <a:lnTo>
                  <a:pt x="110716" y="17994"/>
                </a:lnTo>
                <a:lnTo>
                  <a:pt x="109533" y="18116"/>
                </a:lnTo>
                <a:lnTo>
                  <a:pt x="106727" y="19016"/>
                </a:lnTo>
                <a:lnTo>
                  <a:pt x="105816" y="19138"/>
                </a:lnTo>
                <a:lnTo>
                  <a:pt x="105705" y="19850"/>
                </a:lnTo>
                <a:lnTo>
                  <a:pt x="104688" y="19972"/>
                </a:lnTo>
                <a:lnTo>
                  <a:pt x="103766" y="19911"/>
                </a:lnTo>
                <a:lnTo>
                  <a:pt x="101400" y="21038"/>
                </a:lnTo>
                <a:lnTo>
                  <a:pt x="100961" y="21477"/>
                </a:lnTo>
                <a:lnTo>
                  <a:pt x="101022" y="22122"/>
                </a:lnTo>
                <a:lnTo>
                  <a:pt x="99944" y="22244"/>
                </a:lnTo>
                <a:lnTo>
                  <a:pt x="99344" y="22600"/>
                </a:lnTo>
                <a:lnTo>
                  <a:pt x="97838" y="23666"/>
                </a:lnTo>
                <a:lnTo>
                  <a:pt x="96766" y="24100"/>
                </a:lnTo>
                <a:lnTo>
                  <a:pt x="95516" y="24894"/>
                </a:lnTo>
                <a:lnTo>
                  <a:pt x="95516" y="25166"/>
                </a:lnTo>
                <a:lnTo>
                  <a:pt x="94122" y="25538"/>
                </a:lnTo>
                <a:lnTo>
                  <a:pt x="93794" y="25961"/>
                </a:lnTo>
                <a:lnTo>
                  <a:pt x="93105" y="26605"/>
                </a:lnTo>
                <a:lnTo>
                  <a:pt x="91744" y="27272"/>
                </a:lnTo>
                <a:lnTo>
                  <a:pt x="92238" y="28188"/>
                </a:lnTo>
                <a:lnTo>
                  <a:pt x="91638" y="28627"/>
                </a:lnTo>
                <a:lnTo>
                  <a:pt x="92066" y="29105"/>
                </a:lnTo>
                <a:lnTo>
                  <a:pt x="91805" y="30400"/>
                </a:lnTo>
                <a:lnTo>
                  <a:pt x="91266" y="30861"/>
                </a:lnTo>
                <a:lnTo>
                  <a:pt x="91411" y="31361"/>
                </a:lnTo>
                <a:lnTo>
                  <a:pt x="90500" y="31983"/>
                </a:lnTo>
                <a:lnTo>
                  <a:pt x="91266" y="32883"/>
                </a:lnTo>
                <a:lnTo>
                  <a:pt x="90722" y="33194"/>
                </a:lnTo>
                <a:lnTo>
                  <a:pt x="91100" y="34488"/>
                </a:lnTo>
                <a:lnTo>
                  <a:pt x="91744" y="35427"/>
                </a:lnTo>
                <a:lnTo>
                  <a:pt x="91266" y="35855"/>
                </a:lnTo>
                <a:lnTo>
                  <a:pt x="90166" y="36250"/>
                </a:lnTo>
                <a:lnTo>
                  <a:pt x="89877" y="36438"/>
                </a:lnTo>
                <a:lnTo>
                  <a:pt x="89877" y="36494"/>
                </a:lnTo>
                <a:lnTo>
                  <a:pt x="89494" y="37672"/>
                </a:lnTo>
                <a:lnTo>
                  <a:pt x="90027" y="38722"/>
                </a:lnTo>
                <a:lnTo>
                  <a:pt x="89744" y="39044"/>
                </a:lnTo>
                <a:lnTo>
                  <a:pt x="90683" y="39427"/>
                </a:lnTo>
                <a:lnTo>
                  <a:pt x="90738" y="39922"/>
                </a:lnTo>
                <a:lnTo>
                  <a:pt x="90255" y="40111"/>
                </a:lnTo>
                <a:lnTo>
                  <a:pt x="91016" y="40633"/>
                </a:lnTo>
                <a:lnTo>
                  <a:pt x="94133" y="41577"/>
                </a:lnTo>
                <a:lnTo>
                  <a:pt x="97261" y="42027"/>
                </a:lnTo>
                <a:lnTo>
                  <a:pt x="101138" y="43200"/>
                </a:lnTo>
                <a:lnTo>
                  <a:pt x="102011" y="43616"/>
                </a:lnTo>
                <a:lnTo>
                  <a:pt x="101894" y="44200"/>
                </a:lnTo>
                <a:lnTo>
                  <a:pt x="100066" y="45616"/>
                </a:lnTo>
                <a:lnTo>
                  <a:pt x="99955" y="46033"/>
                </a:lnTo>
                <a:lnTo>
                  <a:pt x="101083" y="46872"/>
                </a:lnTo>
                <a:lnTo>
                  <a:pt x="103033" y="47372"/>
                </a:lnTo>
                <a:lnTo>
                  <a:pt x="104644" y="47388"/>
                </a:lnTo>
                <a:lnTo>
                  <a:pt x="105622" y="46988"/>
                </a:lnTo>
                <a:lnTo>
                  <a:pt x="106000" y="47016"/>
                </a:lnTo>
                <a:lnTo>
                  <a:pt x="106316" y="47500"/>
                </a:lnTo>
                <a:lnTo>
                  <a:pt x="106316" y="48727"/>
                </a:lnTo>
                <a:lnTo>
                  <a:pt x="106000" y="49288"/>
                </a:lnTo>
                <a:lnTo>
                  <a:pt x="104533" y="50205"/>
                </a:lnTo>
                <a:lnTo>
                  <a:pt x="103988" y="51122"/>
                </a:lnTo>
                <a:lnTo>
                  <a:pt x="103455" y="51416"/>
                </a:lnTo>
                <a:lnTo>
                  <a:pt x="103244" y="51105"/>
                </a:lnTo>
                <a:lnTo>
                  <a:pt x="102711" y="51288"/>
                </a:lnTo>
                <a:lnTo>
                  <a:pt x="101950" y="52188"/>
                </a:lnTo>
                <a:lnTo>
                  <a:pt x="102383" y="52855"/>
                </a:lnTo>
                <a:lnTo>
                  <a:pt x="101794" y="53416"/>
                </a:lnTo>
                <a:lnTo>
                  <a:pt x="97688" y="54394"/>
                </a:lnTo>
                <a:lnTo>
                  <a:pt x="94516" y="54816"/>
                </a:lnTo>
                <a:lnTo>
                  <a:pt x="93916" y="54505"/>
                </a:lnTo>
                <a:lnTo>
                  <a:pt x="93705" y="54872"/>
                </a:lnTo>
                <a:lnTo>
                  <a:pt x="89122" y="55605"/>
                </a:lnTo>
                <a:lnTo>
                  <a:pt x="83894" y="56127"/>
                </a:lnTo>
                <a:lnTo>
                  <a:pt x="80761" y="56188"/>
                </a:lnTo>
                <a:lnTo>
                  <a:pt x="78294" y="56044"/>
                </a:lnTo>
                <a:lnTo>
                  <a:pt x="75966" y="56211"/>
                </a:lnTo>
                <a:lnTo>
                  <a:pt x="74516" y="56211"/>
                </a:lnTo>
                <a:lnTo>
                  <a:pt x="72844" y="55794"/>
                </a:lnTo>
                <a:lnTo>
                  <a:pt x="70733" y="55527"/>
                </a:lnTo>
                <a:lnTo>
                  <a:pt x="69722" y="55527"/>
                </a:lnTo>
                <a:lnTo>
                  <a:pt x="69083" y="55188"/>
                </a:lnTo>
                <a:lnTo>
                  <a:pt x="68588" y="55372"/>
                </a:lnTo>
                <a:lnTo>
                  <a:pt x="68588" y="55855"/>
                </a:lnTo>
                <a:lnTo>
                  <a:pt x="68961" y="56188"/>
                </a:lnTo>
                <a:lnTo>
                  <a:pt x="68961" y="57211"/>
                </a:lnTo>
                <a:lnTo>
                  <a:pt x="69661" y="57605"/>
                </a:lnTo>
                <a:lnTo>
                  <a:pt x="69488" y="57922"/>
                </a:lnTo>
                <a:lnTo>
                  <a:pt x="70733" y="57961"/>
                </a:lnTo>
                <a:lnTo>
                  <a:pt x="71011" y="58461"/>
                </a:lnTo>
                <a:lnTo>
                  <a:pt x="70777" y="58838"/>
                </a:lnTo>
                <a:lnTo>
                  <a:pt x="70250" y="58900"/>
                </a:lnTo>
                <a:lnTo>
                  <a:pt x="70316" y="59088"/>
                </a:lnTo>
                <a:lnTo>
                  <a:pt x="68961" y="59611"/>
                </a:lnTo>
                <a:lnTo>
                  <a:pt x="69288" y="59883"/>
                </a:lnTo>
                <a:lnTo>
                  <a:pt x="68750" y="60277"/>
                </a:lnTo>
                <a:lnTo>
                  <a:pt x="68750" y="60800"/>
                </a:lnTo>
                <a:lnTo>
                  <a:pt x="69661" y="61400"/>
                </a:lnTo>
                <a:lnTo>
                  <a:pt x="70961" y="61550"/>
                </a:lnTo>
                <a:lnTo>
                  <a:pt x="70516" y="62033"/>
                </a:lnTo>
                <a:lnTo>
                  <a:pt x="70094" y="62344"/>
                </a:lnTo>
                <a:lnTo>
                  <a:pt x="70466" y="62755"/>
                </a:lnTo>
                <a:lnTo>
                  <a:pt x="70150" y="63300"/>
                </a:lnTo>
                <a:lnTo>
                  <a:pt x="68416" y="63783"/>
                </a:lnTo>
                <a:lnTo>
                  <a:pt x="68638" y="63972"/>
                </a:lnTo>
                <a:lnTo>
                  <a:pt x="66105" y="64638"/>
                </a:lnTo>
                <a:lnTo>
                  <a:pt x="61900" y="64655"/>
                </a:lnTo>
                <a:lnTo>
                  <a:pt x="59638" y="64450"/>
                </a:lnTo>
                <a:lnTo>
                  <a:pt x="57005" y="63594"/>
                </a:lnTo>
                <a:lnTo>
                  <a:pt x="54133" y="63238"/>
                </a:lnTo>
                <a:lnTo>
                  <a:pt x="52461" y="63300"/>
                </a:lnTo>
                <a:lnTo>
                  <a:pt x="52027" y="63200"/>
                </a:lnTo>
                <a:lnTo>
                  <a:pt x="52522" y="62866"/>
                </a:lnTo>
                <a:lnTo>
                  <a:pt x="51383" y="62888"/>
                </a:lnTo>
                <a:lnTo>
                  <a:pt x="49883" y="63466"/>
                </a:lnTo>
                <a:lnTo>
                  <a:pt x="49816" y="64488"/>
                </a:lnTo>
                <a:lnTo>
                  <a:pt x="51433" y="65050"/>
                </a:lnTo>
                <a:lnTo>
                  <a:pt x="52027" y="66094"/>
                </a:lnTo>
                <a:lnTo>
                  <a:pt x="51983" y="67472"/>
                </a:lnTo>
                <a:lnTo>
                  <a:pt x="52461" y="67994"/>
                </a:lnTo>
                <a:lnTo>
                  <a:pt x="54194" y="68372"/>
                </a:lnTo>
                <a:lnTo>
                  <a:pt x="56450" y="68311"/>
                </a:lnTo>
                <a:lnTo>
                  <a:pt x="57266" y="68477"/>
                </a:lnTo>
                <a:lnTo>
                  <a:pt x="56394" y="68661"/>
                </a:lnTo>
                <a:lnTo>
                  <a:pt x="55705" y="68938"/>
                </a:lnTo>
                <a:lnTo>
                  <a:pt x="56822" y="69100"/>
                </a:lnTo>
                <a:lnTo>
                  <a:pt x="59361" y="68805"/>
                </a:lnTo>
                <a:lnTo>
                  <a:pt x="59466" y="68494"/>
                </a:lnTo>
                <a:lnTo>
                  <a:pt x="58233" y="68372"/>
                </a:lnTo>
                <a:lnTo>
                  <a:pt x="57811" y="68244"/>
                </a:lnTo>
                <a:lnTo>
                  <a:pt x="58500" y="68016"/>
                </a:lnTo>
                <a:lnTo>
                  <a:pt x="59638" y="67994"/>
                </a:lnTo>
                <a:lnTo>
                  <a:pt x="61100" y="67616"/>
                </a:lnTo>
                <a:lnTo>
                  <a:pt x="62222" y="67655"/>
                </a:lnTo>
                <a:lnTo>
                  <a:pt x="63250" y="68327"/>
                </a:lnTo>
                <a:lnTo>
                  <a:pt x="62922" y="68850"/>
                </a:lnTo>
                <a:lnTo>
                  <a:pt x="62327" y="68955"/>
                </a:lnTo>
                <a:lnTo>
                  <a:pt x="63300" y="69416"/>
                </a:lnTo>
                <a:lnTo>
                  <a:pt x="64016" y="70016"/>
                </a:lnTo>
                <a:lnTo>
                  <a:pt x="63566" y="70583"/>
                </a:lnTo>
                <a:lnTo>
                  <a:pt x="60655" y="71227"/>
                </a:lnTo>
                <a:lnTo>
                  <a:pt x="59583" y="71077"/>
                </a:lnTo>
                <a:lnTo>
                  <a:pt x="58983" y="70516"/>
                </a:lnTo>
                <a:lnTo>
                  <a:pt x="59255" y="70266"/>
                </a:lnTo>
                <a:lnTo>
                  <a:pt x="59255" y="69933"/>
                </a:lnTo>
                <a:lnTo>
                  <a:pt x="57427" y="69555"/>
                </a:lnTo>
                <a:lnTo>
                  <a:pt x="55433" y="69850"/>
                </a:lnTo>
                <a:lnTo>
                  <a:pt x="54077" y="70244"/>
                </a:lnTo>
                <a:lnTo>
                  <a:pt x="53822" y="70561"/>
                </a:lnTo>
                <a:lnTo>
                  <a:pt x="54472" y="70972"/>
                </a:lnTo>
                <a:lnTo>
                  <a:pt x="55983" y="70994"/>
                </a:lnTo>
                <a:lnTo>
                  <a:pt x="58177" y="71250"/>
                </a:lnTo>
                <a:lnTo>
                  <a:pt x="58233" y="71538"/>
                </a:lnTo>
                <a:lnTo>
                  <a:pt x="56616" y="72127"/>
                </a:lnTo>
                <a:lnTo>
                  <a:pt x="54300" y="72455"/>
                </a:lnTo>
                <a:lnTo>
                  <a:pt x="53433" y="72833"/>
                </a:lnTo>
                <a:lnTo>
                  <a:pt x="53977" y="73066"/>
                </a:lnTo>
                <a:lnTo>
                  <a:pt x="53383" y="73627"/>
                </a:lnTo>
                <a:lnTo>
                  <a:pt x="52200" y="74105"/>
                </a:lnTo>
                <a:lnTo>
                  <a:pt x="52683" y="74827"/>
                </a:lnTo>
                <a:lnTo>
                  <a:pt x="53227" y="75144"/>
                </a:lnTo>
                <a:lnTo>
                  <a:pt x="53227" y="75544"/>
                </a:lnTo>
                <a:lnTo>
                  <a:pt x="52950" y="75894"/>
                </a:lnTo>
                <a:lnTo>
                  <a:pt x="54727" y="76650"/>
                </a:lnTo>
                <a:lnTo>
                  <a:pt x="54672" y="76922"/>
                </a:lnTo>
                <a:lnTo>
                  <a:pt x="53977" y="77311"/>
                </a:lnTo>
                <a:lnTo>
                  <a:pt x="54361" y="77483"/>
                </a:lnTo>
                <a:lnTo>
                  <a:pt x="52311" y="78005"/>
                </a:lnTo>
                <a:lnTo>
                  <a:pt x="52027" y="78444"/>
                </a:lnTo>
                <a:lnTo>
                  <a:pt x="51816" y="78694"/>
                </a:lnTo>
                <a:lnTo>
                  <a:pt x="53277" y="78900"/>
                </a:lnTo>
                <a:lnTo>
                  <a:pt x="53977" y="79172"/>
                </a:lnTo>
                <a:lnTo>
                  <a:pt x="53872" y="79422"/>
                </a:lnTo>
                <a:lnTo>
                  <a:pt x="51500" y="79588"/>
                </a:lnTo>
                <a:lnTo>
                  <a:pt x="50150" y="79505"/>
                </a:lnTo>
                <a:lnTo>
                  <a:pt x="47994" y="79627"/>
                </a:lnTo>
                <a:lnTo>
                  <a:pt x="46583" y="80211"/>
                </a:lnTo>
                <a:lnTo>
                  <a:pt x="44916" y="80300"/>
                </a:lnTo>
                <a:lnTo>
                  <a:pt x="43677" y="80855"/>
                </a:lnTo>
                <a:lnTo>
                  <a:pt x="42716" y="80944"/>
                </a:lnTo>
                <a:lnTo>
                  <a:pt x="42166" y="81633"/>
                </a:lnTo>
                <a:lnTo>
                  <a:pt x="41577" y="82133"/>
                </a:lnTo>
                <a:lnTo>
                  <a:pt x="39905" y="82588"/>
                </a:lnTo>
                <a:lnTo>
                  <a:pt x="39794" y="82944"/>
                </a:lnTo>
                <a:lnTo>
                  <a:pt x="40711" y="83422"/>
                </a:lnTo>
                <a:lnTo>
                  <a:pt x="40711" y="84050"/>
                </a:lnTo>
                <a:lnTo>
                  <a:pt x="42344" y="85094"/>
                </a:lnTo>
                <a:lnTo>
                  <a:pt x="43844" y="85572"/>
                </a:lnTo>
                <a:lnTo>
                  <a:pt x="44872" y="85700"/>
                </a:lnTo>
                <a:lnTo>
                  <a:pt x="46855" y="86366"/>
                </a:lnTo>
                <a:lnTo>
                  <a:pt x="49816" y="87427"/>
                </a:lnTo>
                <a:lnTo>
                  <a:pt x="52311" y="87344"/>
                </a:lnTo>
                <a:lnTo>
                  <a:pt x="53666" y="87372"/>
                </a:lnTo>
                <a:lnTo>
                  <a:pt x="54300" y="87238"/>
                </a:lnTo>
                <a:lnTo>
                  <a:pt x="55477" y="87388"/>
                </a:lnTo>
                <a:lnTo>
                  <a:pt x="55983" y="87700"/>
                </a:lnTo>
                <a:lnTo>
                  <a:pt x="55433" y="87933"/>
                </a:lnTo>
                <a:lnTo>
                  <a:pt x="55433" y="88244"/>
                </a:lnTo>
                <a:lnTo>
                  <a:pt x="56294" y="88927"/>
                </a:lnTo>
                <a:lnTo>
                  <a:pt x="56294" y="89394"/>
                </a:lnTo>
                <a:lnTo>
                  <a:pt x="54994" y="89866"/>
                </a:lnTo>
                <a:lnTo>
                  <a:pt x="55861" y="89866"/>
                </a:lnTo>
                <a:lnTo>
                  <a:pt x="57211" y="90350"/>
                </a:lnTo>
                <a:lnTo>
                  <a:pt x="56294" y="90600"/>
                </a:lnTo>
                <a:lnTo>
                  <a:pt x="56133" y="90977"/>
                </a:lnTo>
                <a:lnTo>
                  <a:pt x="56394" y="91183"/>
                </a:lnTo>
                <a:lnTo>
                  <a:pt x="55238" y="91705"/>
                </a:lnTo>
                <a:lnTo>
                  <a:pt x="54022" y="91933"/>
                </a:lnTo>
                <a:lnTo>
                  <a:pt x="53766" y="92394"/>
                </a:lnTo>
                <a:lnTo>
                  <a:pt x="53000" y="92500"/>
                </a:lnTo>
                <a:lnTo>
                  <a:pt x="51922" y="93061"/>
                </a:lnTo>
                <a:lnTo>
                  <a:pt x="51383" y="93727"/>
                </a:lnTo>
                <a:lnTo>
                  <a:pt x="49927" y="93777"/>
                </a:lnTo>
                <a:lnTo>
                  <a:pt x="48205" y="94416"/>
                </a:lnTo>
                <a:lnTo>
                  <a:pt x="47888" y="95061"/>
                </a:lnTo>
                <a:lnTo>
                  <a:pt x="47338" y="95688"/>
                </a:lnTo>
                <a:lnTo>
                  <a:pt x="46050" y="96172"/>
                </a:lnTo>
                <a:lnTo>
                  <a:pt x="45727" y="96538"/>
                </a:lnTo>
                <a:lnTo>
                  <a:pt x="46427" y="96333"/>
                </a:lnTo>
                <a:lnTo>
                  <a:pt x="47555" y="96438"/>
                </a:lnTo>
                <a:lnTo>
                  <a:pt x="48044" y="97316"/>
                </a:lnTo>
                <a:lnTo>
                  <a:pt x="47605" y="97772"/>
                </a:lnTo>
                <a:lnTo>
                  <a:pt x="46266" y="98377"/>
                </a:lnTo>
                <a:lnTo>
                  <a:pt x="46050" y="98833"/>
                </a:lnTo>
                <a:lnTo>
                  <a:pt x="44483" y="99338"/>
                </a:lnTo>
                <a:lnTo>
                  <a:pt x="43361" y="99194"/>
                </a:lnTo>
                <a:lnTo>
                  <a:pt x="42400" y="98777"/>
                </a:lnTo>
                <a:lnTo>
                  <a:pt x="41411" y="98566"/>
                </a:lnTo>
                <a:lnTo>
                  <a:pt x="42111" y="98922"/>
                </a:lnTo>
                <a:lnTo>
                  <a:pt x="42111" y="99444"/>
                </a:lnTo>
                <a:lnTo>
                  <a:pt x="42655" y="99666"/>
                </a:lnTo>
                <a:lnTo>
                  <a:pt x="42000" y="100127"/>
                </a:lnTo>
                <a:lnTo>
                  <a:pt x="40183" y="100716"/>
                </a:lnTo>
                <a:lnTo>
                  <a:pt x="39311" y="101672"/>
                </a:lnTo>
                <a:lnTo>
                  <a:pt x="39583" y="102533"/>
                </a:lnTo>
                <a:lnTo>
                  <a:pt x="41038" y="103405"/>
                </a:lnTo>
                <a:lnTo>
                  <a:pt x="42283" y="104738"/>
                </a:lnTo>
                <a:lnTo>
                  <a:pt x="42283" y="105150"/>
                </a:lnTo>
                <a:lnTo>
                  <a:pt x="42716" y="105238"/>
                </a:lnTo>
                <a:lnTo>
                  <a:pt x="42433" y="105616"/>
                </a:lnTo>
                <a:lnTo>
                  <a:pt x="41311" y="105866"/>
                </a:lnTo>
                <a:lnTo>
                  <a:pt x="42111" y="106177"/>
                </a:lnTo>
                <a:lnTo>
                  <a:pt x="42983" y="106072"/>
                </a:lnTo>
                <a:lnTo>
                  <a:pt x="44261" y="106555"/>
                </a:lnTo>
                <a:lnTo>
                  <a:pt x="44533" y="107116"/>
                </a:lnTo>
                <a:lnTo>
                  <a:pt x="47077" y="107716"/>
                </a:lnTo>
                <a:lnTo>
                  <a:pt x="48588" y="108177"/>
                </a:lnTo>
                <a:lnTo>
                  <a:pt x="48750" y="108722"/>
                </a:lnTo>
                <a:lnTo>
                  <a:pt x="48088" y="108694"/>
                </a:lnTo>
                <a:lnTo>
                  <a:pt x="46366" y="108394"/>
                </a:lnTo>
                <a:lnTo>
                  <a:pt x="44300" y="107672"/>
                </a:lnTo>
                <a:lnTo>
                  <a:pt x="42688" y="107577"/>
                </a:lnTo>
                <a:lnTo>
                  <a:pt x="42166" y="107338"/>
                </a:lnTo>
                <a:lnTo>
                  <a:pt x="32516" y="107333"/>
                </a:lnTo>
                <a:lnTo>
                  <a:pt x="27105" y="107688"/>
                </a:lnTo>
                <a:lnTo>
                  <a:pt x="25866" y="107422"/>
                </a:lnTo>
                <a:lnTo>
                  <a:pt x="22250" y="107316"/>
                </a:lnTo>
                <a:lnTo>
                  <a:pt x="21066" y="106100"/>
                </a:lnTo>
                <a:lnTo>
                  <a:pt x="20316" y="105083"/>
                </a:lnTo>
                <a:lnTo>
                  <a:pt x="18705" y="104522"/>
                </a:lnTo>
                <a:lnTo>
                  <a:pt x="18216" y="102850"/>
                </a:lnTo>
                <a:lnTo>
                  <a:pt x="18216" y="102072"/>
                </a:lnTo>
                <a:lnTo>
                  <a:pt x="16650" y="102100"/>
                </a:lnTo>
                <a:lnTo>
                  <a:pt x="14266" y="102561"/>
                </a:lnTo>
                <a:lnTo>
                  <a:pt x="12966" y="103116"/>
                </a:lnTo>
                <a:lnTo>
                  <a:pt x="11444" y="103105"/>
                </a:lnTo>
                <a:lnTo>
                  <a:pt x="8138" y="100561"/>
                </a:lnTo>
                <a:lnTo>
                  <a:pt x="7711" y="99644"/>
                </a:lnTo>
                <a:lnTo>
                  <a:pt x="8677" y="97055"/>
                </a:lnTo>
                <a:lnTo>
                  <a:pt x="10244" y="96177"/>
                </a:lnTo>
                <a:lnTo>
                  <a:pt x="12822" y="95127"/>
                </a:lnTo>
                <a:lnTo>
                  <a:pt x="13577" y="93650"/>
                </a:lnTo>
                <a:lnTo>
                  <a:pt x="12822" y="92133"/>
                </a:lnTo>
                <a:lnTo>
                  <a:pt x="11855" y="91005"/>
                </a:lnTo>
                <a:lnTo>
                  <a:pt x="12450" y="89688"/>
                </a:lnTo>
                <a:lnTo>
                  <a:pt x="13961" y="89022"/>
                </a:lnTo>
                <a:lnTo>
                  <a:pt x="12455" y="87655"/>
                </a:lnTo>
                <a:lnTo>
                  <a:pt x="12711" y="86983"/>
                </a:lnTo>
                <a:lnTo>
                  <a:pt x="14044" y="86450"/>
                </a:lnTo>
                <a:lnTo>
                  <a:pt x="13194" y="85211"/>
                </a:lnTo>
                <a:lnTo>
                  <a:pt x="12622" y="83616"/>
                </a:lnTo>
                <a:lnTo>
                  <a:pt x="11644" y="82855"/>
                </a:lnTo>
                <a:lnTo>
                  <a:pt x="11788" y="82283"/>
                </a:lnTo>
                <a:lnTo>
                  <a:pt x="13700" y="81638"/>
                </a:lnTo>
                <a:lnTo>
                  <a:pt x="13655" y="80972"/>
                </a:lnTo>
                <a:lnTo>
                  <a:pt x="12116" y="79911"/>
                </a:lnTo>
                <a:lnTo>
                  <a:pt x="9627" y="79238"/>
                </a:lnTo>
                <a:lnTo>
                  <a:pt x="8055" y="79238"/>
                </a:lnTo>
                <a:lnTo>
                  <a:pt x="7577" y="79405"/>
                </a:lnTo>
                <a:lnTo>
                  <a:pt x="6650" y="79061"/>
                </a:lnTo>
                <a:lnTo>
                  <a:pt x="7194" y="78566"/>
                </a:lnTo>
                <a:lnTo>
                  <a:pt x="10566" y="78572"/>
                </a:lnTo>
                <a:lnTo>
                  <a:pt x="12222" y="77838"/>
                </a:lnTo>
                <a:lnTo>
                  <a:pt x="12116" y="77138"/>
                </a:lnTo>
                <a:lnTo>
                  <a:pt x="11116" y="76977"/>
                </a:lnTo>
                <a:lnTo>
                  <a:pt x="9966" y="77277"/>
                </a:lnTo>
                <a:lnTo>
                  <a:pt x="8572" y="77177"/>
                </a:lnTo>
                <a:lnTo>
                  <a:pt x="7866" y="75838"/>
                </a:lnTo>
                <a:lnTo>
                  <a:pt x="6472" y="74677"/>
                </a:lnTo>
                <a:lnTo>
                  <a:pt x="6350" y="73844"/>
                </a:lnTo>
                <a:lnTo>
                  <a:pt x="6516" y="72861"/>
                </a:lnTo>
                <a:lnTo>
                  <a:pt x="4144" y="72550"/>
                </a:lnTo>
                <a:lnTo>
                  <a:pt x="3444" y="71694"/>
                </a:lnTo>
                <a:lnTo>
                  <a:pt x="3122" y="69483"/>
                </a:lnTo>
                <a:lnTo>
                  <a:pt x="4733" y="69072"/>
                </a:lnTo>
                <a:lnTo>
                  <a:pt x="5222" y="68311"/>
                </a:lnTo>
                <a:lnTo>
                  <a:pt x="4422" y="67733"/>
                </a:lnTo>
                <a:lnTo>
                  <a:pt x="3011" y="67461"/>
                </a:lnTo>
                <a:lnTo>
                  <a:pt x="2366" y="66105"/>
                </a:lnTo>
                <a:lnTo>
                  <a:pt x="2088" y="64205"/>
                </a:lnTo>
                <a:lnTo>
                  <a:pt x="2588" y="62038"/>
                </a:lnTo>
                <a:lnTo>
                  <a:pt x="1183" y="61138"/>
                </a:lnTo>
                <a:lnTo>
                  <a:pt x="855" y="60138"/>
                </a:lnTo>
                <a:lnTo>
                  <a:pt x="3611" y="58722"/>
                </a:lnTo>
                <a:lnTo>
                  <a:pt x="4038" y="57138"/>
                </a:lnTo>
                <a:lnTo>
                  <a:pt x="6022" y="56766"/>
                </a:lnTo>
                <a:lnTo>
                  <a:pt x="7111" y="56261"/>
                </a:lnTo>
                <a:lnTo>
                  <a:pt x="2644" y="52866"/>
                </a:lnTo>
                <a:lnTo>
                  <a:pt x="3172" y="51738"/>
                </a:lnTo>
                <a:lnTo>
                  <a:pt x="3172" y="50900"/>
                </a:lnTo>
                <a:lnTo>
                  <a:pt x="3122" y="48900"/>
                </a:lnTo>
                <a:lnTo>
                  <a:pt x="4688" y="47688"/>
                </a:lnTo>
                <a:lnTo>
                  <a:pt x="6472" y="46977"/>
                </a:lnTo>
                <a:lnTo>
                  <a:pt x="6077" y="45938"/>
                </a:lnTo>
                <a:lnTo>
                  <a:pt x="4577" y="44955"/>
                </a:lnTo>
                <a:lnTo>
                  <a:pt x="3544" y="44622"/>
                </a:lnTo>
                <a:lnTo>
                  <a:pt x="5272" y="43644"/>
                </a:lnTo>
                <a:lnTo>
                  <a:pt x="4850" y="42494"/>
                </a:lnTo>
                <a:lnTo>
                  <a:pt x="6077" y="41327"/>
                </a:lnTo>
                <a:lnTo>
                  <a:pt x="7538" y="41138"/>
                </a:lnTo>
                <a:lnTo>
                  <a:pt x="7916" y="39766"/>
                </a:lnTo>
                <a:lnTo>
                  <a:pt x="7266" y="37533"/>
                </a:lnTo>
                <a:lnTo>
                  <a:pt x="6194" y="37138"/>
                </a:lnTo>
                <a:lnTo>
                  <a:pt x="5272" y="35450"/>
                </a:lnTo>
                <a:lnTo>
                  <a:pt x="4100" y="34572"/>
                </a:lnTo>
                <a:lnTo>
                  <a:pt x="2366" y="33505"/>
                </a:lnTo>
                <a:lnTo>
                  <a:pt x="2088" y="32966"/>
                </a:lnTo>
                <a:lnTo>
                  <a:pt x="750" y="32255"/>
                </a:lnTo>
                <a:lnTo>
                  <a:pt x="0" y="30838"/>
                </a:lnTo>
                <a:lnTo>
                  <a:pt x="366" y="29733"/>
                </a:lnTo>
                <a:lnTo>
                  <a:pt x="2472" y="29355"/>
                </a:lnTo>
                <a:lnTo>
                  <a:pt x="2533" y="27916"/>
                </a:lnTo>
                <a:lnTo>
                  <a:pt x="3705" y="27338"/>
                </a:lnTo>
                <a:lnTo>
                  <a:pt x="3822" y="26066"/>
                </a:lnTo>
                <a:lnTo>
                  <a:pt x="2472" y="25105"/>
                </a:lnTo>
                <a:lnTo>
                  <a:pt x="2261" y="23294"/>
                </a:lnTo>
                <a:lnTo>
                  <a:pt x="3288" y="22888"/>
                </a:lnTo>
                <a:lnTo>
                  <a:pt x="3822" y="20744"/>
                </a:lnTo>
                <a:lnTo>
                  <a:pt x="5222" y="20016"/>
                </a:lnTo>
                <a:lnTo>
                  <a:pt x="7222" y="18077"/>
                </a:lnTo>
                <a:lnTo>
                  <a:pt x="9166" y="17300"/>
                </a:lnTo>
                <a:lnTo>
                  <a:pt x="10616" y="17011"/>
                </a:lnTo>
                <a:lnTo>
                  <a:pt x="11750" y="16494"/>
                </a:lnTo>
                <a:lnTo>
                  <a:pt x="11055" y="16194"/>
                </a:lnTo>
                <a:lnTo>
                  <a:pt x="10938" y="15383"/>
                </a:lnTo>
                <a:lnTo>
                  <a:pt x="10400" y="14972"/>
                </a:lnTo>
                <a:lnTo>
                  <a:pt x="9483" y="14677"/>
                </a:lnTo>
                <a:lnTo>
                  <a:pt x="9800" y="14116"/>
                </a:lnTo>
                <a:lnTo>
                  <a:pt x="11150" y="13716"/>
                </a:lnTo>
                <a:lnTo>
                  <a:pt x="11150" y="12983"/>
                </a:lnTo>
                <a:lnTo>
                  <a:pt x="9544" y="12194"/>
                </a:lnTo>
                <a:lnTo>
                  <a:pt x="9100" y="11216"/>
                </a:lnTo>
                <a:lnTo>
                  <a:pt x="10022" y="10588"/>
                </a:lnTo>
                <a:lnTo>
                  <a:pt x="9644" y="10066"/>
                </a:lnTo>
                <a:lnTo>
                  <a:pt x="8088" y="9566"/>
                </a:lnTo>
                <a:lnTo>
                  <a:pt x="8677" y="8816"/>
                </a:lnTo>
                <a:lnTo>
                  <a:pt x="17622" y="6977"/>
                </a:lnTo>
                <a:lnTo>
                  <a:pt x="19561" y="3705"/>
                </a:lnTo>
                <a:lnTo>
                  <a:pt x="18583" y="2927"/>
                </a:lnTo>
                <a:cubicBezTo>
                  <a:pt x="18583" y="2927"/>
                  <a:pt x="18583" y="2927"/>
                  <a:pt x="18583" y="2927"/>
                </a:cubicBezTo>
                <a:close/>
                <a:moveTo>
                  <a:pt x="18583" y="292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89" name="Google Shape;2889;p205"/>
          <p:cNvSpPr/>
          <p:nvPr/>
        </p:nvSpPr>
        <p:spPr>
          <a:xfrm>
            <a:off x="8025711" y="9736228"/>
            <a:ext cx="700335" cy="2768077"/>
          </a:xfrm>
          <a:custGeom>
            <a:rect b="b" l="l" r="r" t="t"/>
            <a:pathLst>
              <a:path extrusionOk="0" h="120000" w="120000">
                <a:moveTo>
                  <a:pt x="91311" y="117044"/>
                </a:moveTo>
                <a:lnTo>
                  <a:pt x="92905" y="116861"/>
                </a:lnTo>
                <a:lnTo>
                  <a:pt x="94650" y="116861"/>
                </a:lnTo>
                <a:lnTo>
                  <a:pt x="95777" y="116811"/>
                </a:lnTo>
                <a:lnTo>
                  <a:pt x="98316" y="116900"/>
                </a:lnTo>
                <a:lnTo>
                  <a:pt x="103666" y="116633"/>
                </a:lnTo>
                <a:lnTo>
                  <a:pt x="106522" y="116338"/>
                </a:lnTo>
                <a:lnTo>
                  <a:pt x="109950" y="116411"/>
                </a:lnTo>
                <a:lnTo>
                  <a:pt x="112650" y="116355"/>
                </a:lnTo>
                <a:lnTo>
                  <a:pt x="115827" y="116338"/>
                </a:lnTo>
                <a:lnTo>
                  <a:pt x="117900" y="116461"/>
                </a:lnTo>
                <a:lnTo>
                  <a:pt x="118311" y="116900"/>
                </a:lnTo>
                <a:lnTo>
                  <a:pt x="119422" y="117155"/>
                </a:lnTo>
                <a:lnTo>
                  <a:pt x="118311" y="117405"/>
                </a:lnTo>
                <a:lnTo>
                  <a:pt x="116627" y="117672"/>
                </a:lnTo>
                <a:lnTo>
                  <a:pt x="115600" y="117355"/>
                </a:lnTo>
                <a:lnTo>
                  <a:pt x="114394" y="117227"/>
                </a:lnTo>
                <a:lnTo>
                  <a:pt x="112333" y="117555"/>
                </a:lnTo>
                <a:lnTo>
                  <a:pt x="109766" y="117600"/>
                </a:lnTo>
                <a:lnTo>
                  <a:pt x="108833" y="117283"/>
                </a:lnTo>
                <a:lnTo>
                  <a:pt x="107866" y="116811"/>
                </a:lnTo>
                <a:lnTo>
                  <a:pt x="106188" y="116788"/>
                </a:lnTo>
                <a:lnTo>
                  <a:pt x="104538" y="117194"/>
                </a:lnTo>
                <a:lnTo>
                  <a:pt x="103233" y="117194"/>
                </a:lnTo>
                <a:lnTo>
                  <a:pt x="100622" y="117283"/>
                </a:lnTo>
                <a:lnTo>
                  <a:pt x="102688" y="117644"/>
                </a:lnTo>
                <a:lnTo>
                  <a:pt x="103233" y="117600"/>
                </a:lnTo>
                <a:lnTo>
                  <a:pt x="105877" y="117716"/>
                </a:lnTo>
                <a:lnTo>
                  <a:pt x="106844" y="117905"/>
                </a:lnTo>
                <a:lnTo>
                  <a:pt x="106127" y="118083"/>
                </a:lnTo>
                <a:lnTo>
                  <a:pt x="107950" y="118250"/>
                </a:lnTo>
                <a:lnTo>
                  <a:pt x="110255" y="118705"/>
                </a:lnTo>
                <a:lnTo>
                  <a:pt x="110255" y="119161"/>
                </a:lnTo>
                <a:lnTo>
                  <a:pt x="109372" y="119122"/>
                </a:lnTo>
                <a:lnTo>
                  <a:pt x="106933" y="118616"/>
                </a:lnTo>
                <a:lnTo>
                  <a:pt x="105305" y="118527"/>
                </a:lnTo>
                <a:lnTo>
                  <a:pt x="103666" y="118722"/>
                </a:lnTo>
                <a:lnTo>
                  <a:pt x="102061" y="118466"/>
                </a:lnTo>
                <a:lnTo>
                  <a:pt x="101344" y="118016"/>
                </a:lnTo>
                <a:lnTo>
                  <a:pt x="99033" y="118066"/>
                </a:lnTo>
                <a:lnTo>
                  <a:pt x="98800" y="118305"/>
                </a:lnTo>
                <a:lnTo>
                  <a:pt x="100472" y="118527"/>
                </a:lnTo>
                <a:lnTo>
                  <a:pt x="100216" y="118905"/>
                </a:lnTo>
                <a:lnTo>
                  <a:pt x="99277" y="118922"/>
                </a:lnTo>
                <a:lnTo>
                  <a:pt x="96733" y="118650"/>
                </a:lnTo>
                <a:lnTo>
                  <a:pt x="95283" y="118794"/>
                </a:lnTo>
                <a:lnTo>
                  <a:pt x="94738" y="118544"/>
                </a:lnTo>
                <a:lnTo>
                  <a:pt x="93227" y="118416"/>
                </a:lnTo>
                <a:lnTo>
                  <a:pt x="93944" y="118027"/>
                </a:lnTo>
                <a:lnTo>
                  <a:pt x="92350" y="118338"/>
                </a:lnTo>
                <a:lnTo>
                  <a:pt x="90594" y="118050"/>
                </a:lnTo>
                <a:lnTo>
                  <a:pt x="90683" y="117827"/>
                </a:lnTo>
                <a:lnTo>
                  <a:pt x="92427" y="117627"/>
                </a:lnTo>
                <a:lnTo>
                  <a:pt x="95611" y="117355"/>
                </a:lnTo>
                <a:lnTo>
                  <a:pt x="93855" y="117155"/>
                </a:lnTo>
                <a:lnTo>
                  <a:pt x="92522" y="117300"/>
                </a:lnTo>
                <a:cubicBezTo>
                  <a:pt x="92522" y="117300"/>
                  <a:pt x="91311" y="117044"/>
                  <a:pt x="91311" y="117044"/>
                </a:cubicBezTo>
                <a:close/>
                <a:moveTo>
                  <a:pt x="118661" y="119572"/>
                </a:moveTo>
                <a:lnTo>
                  <a:pt x="117616" y="119311"/>
                </a:lnTo>
                <a:lnTo>
                  <a:pt x="118861" y="118944"/>
                </a:lnTo>
                <a:lnTo>
                  <a:pt x="118255" y="118672"/>
                </a:lnTo>
                <a:lnTo>
                  <a:pt x="119694" y="118788"/>
                </a:lnTo>
                <a:lnTo>
                  <a:pt x="120000" y="119172"/>
                </a:lnTo>
                <a:lnTo>
                  <a:pt x="119933" y="119588"/>
                </a:lnTo>
                <a:lnTo>
                  <a:pt x="118661" y="119572"/>
                </a:lnTo>
                <a:cubicBezTo>
                  <a:pt x="118661" y="119572"/>
                  <a:pt x="118661" y="119572"/>
                  <a:pt x="118661" y="119572"/>
                </a:cubicBezTo>
                <a:close/>
                <a:moveTo>
                  <a:pt x="75516" y="116916"/>
                </a:moveTo>
                <a:lnTo>
                  <a:pt x="74777" y="116750"/>
                </a:lnTo>
                <a:lnTo>
                  <a:pt x="75344" y="116450"/>
                </a:lnTo>
                <a:lnTo>
                  <a:pt x="76861" y="116622"/>
                </a:lnTo>
                <a:lnTo>
                  <a:pt x="76744" y="116905"/>
                </a:lnTo>
                <a:lnTo>
                  <a:pt x="75516" y="116916"/>
                </a:lnTo>
                <a:cubicBezTo>
                  <a:pt x="75516" y="116916"/>
                  <a:pt x="75516" y="116916"/>
                  <a:pt x="75516" y="116916"/>
                </a:cubicBezTo>
                <a:close/>
                <a:moveTo>
                  <a:pt x="74777" y="117377"/>
                </a:moveTo>
                <a:lnTo>
                  <a:pt x="76594" y="117188"/>
                </a:lnTo>
                <a:lnTo>
                  <a:pt x="77500" y="117361"/>
                </a:lnTo>
                <a:lnTo>
                  <a:pt x="76222" y="117677"/>
                </a:lnTo>
                <a:lnTo>
                  <a:pt x="74777" y="117377"/>
                </a:lnTo>
                <a:cubicBezTo>
                  <a:pt x="74777" y="117377"/>
                  <a:pt x="74777" y="117377"/>
                  <a:pt x="74777" y="117377"/>
                </a:cubicBezTo>
                <a:close/>
                <a:moveTo>
                  <a:pt x="82994" y="113622"/>
                </a:moveTo>
                <a:lnTo>
                  <a:pt x="80605" y="113211"/>
                </a:lnTo>
                <a:lnTo>
                  <a:pt x="82050" y="112888"/>
                </a:lnTo>
                <a:lnTo>
                  <a:pt x="81083" y="112600"/>
                </a:lnTo>
                <a:lnTo>
                  <a:pt x="81327" y="112422"/>
                </a:lnTo>
                <a:lnTo>
                  <a:pt x="79961" y="111933"/>
                </a:lnTo>
                <a:lnTo>
                  <a:pt x="79538" y="111405"/>
                </a:lnTo>
                <a:lnTo>
                  <a:pt x="78216" y="111222"/>
                </a:lnTo>
                <a:lnTo>
                  <a:pt x="77888" y="111722"/>
                </a:lnTo>
                <a:lnTo>
                  <a:pt x="77150" y="112194"/>
                </a:lnTo>
                <a:lnTo>
                  <a:pt x="78127" y="112633"/>
                </a:lnTo>
                <a:lnTo>
                  <a:pt x="77377" y="112933"/>
                </a:lnTo>
                <a:lnTo>
                  <a:pt x="77377" y="113305"/>
                </a:lnTo>
                <a:lnTo>
                  <a:pt x="79327" y="113561"/>
                </a:lnTo>
                <a:lnTo>
                  <a:pt x="81444" y="113683"/>
                </a:lnTo>
                <a:lnTo>
                  <a:pt x="82194" y="113850"/>
                </a:lnTo>
                <a:lnTo>
                  <a:pt x="82994" y="113622"/>
                </a:lnTo>
                <a:cubicBezTo>
                  <a:pt x="82994" y="113622"/>
                  <a:pt x="82994" y="113622"/>
                  <a:pt x="82994" y="113622"/>
                </a:cubicBezTo>
                <a:close/>
                <a:moveTo>
                  <a:pt x="76827" y="113783"/>
                </a:moveTo>
                <a:lnTo>
                  <a:pt x="75972" y="114172"/>
                </a:lnTo>
                <a:lnTo>
                  <a:pt x="76544" y="114455"/>
                </a:lnTo>
                <a:lnTo>
                  <a:pt x="75216" y="114683"/>
                </a:lnTo>
                <a:lnTo>
                  <a:pt x="73427" y="114566"/>
                </a:lnTo>
                <a:lnTo>
                  <a:pt x="72716" y="114316"/>
                </a:lnTo>
                <a:lnTo>
                  <a:pt x="71794" y="114516"/>
                </a:lnTo>
                <a:lnTo>
                  <a:pt x="70516" y="114244"/>
                </a:lnTo>
                <a:lnTo>
                  <a:pt x="68555" y="114177"/>
                </a:lnTo>
                <a:lnTo>
                  <a:pt x="67616" y="114400"/>
                </a:lnTo>
                <a:lnTo>
                  <a:pt x="66616" y="113994"/>
                </a:lnTo>
                <a:lnTo>
                  <a:pt x="65388" y="113833"/>
                </a:lnTo>
                <a:lnTo>
                  <a:pt x="65327" y="113583"/>
                </a:lnTo>
                <a:lnTo>
                  <a:pt x="68338" y="113522"/>
                </a:lnTo>
                <a:lnTo>
                  <a:pt x="69083" y="113366"/>
                </a:lnTo>
                <a:lnTo>
                  <a:pt x="72950" y="113605"/>
                </a:lnTo>
                <a:lnTo>
                  <a:pt x="73911" y="113922"/>
                </a:lnTo>
                <a:lnTo>
                  <a:pt x="74861" y="113705"/>
                </a:lnTo>
                <a:lnTo>
                  <a:pt x="75933" y="113661"/>
                </a:lnTo>
                <a:lnTo>
                  <a:pt x="76827" y="113783"/>
                </a:lnTo>
                <a:cubicBezTo>
                  <a:pt x="76827" y="113783"/>
                  <a:pt x="76827" y="113783"/>
                  <a:pt x="76827" y="113783"/>
                </a:cubicBezTo>
                <a:close/>
                <a:moveTo>
                  <a:pt x="64450" y="114216"/>
                </a:moveTo>
                <a:lnTo>
                  <a:pt x="63188" y="114555"/>
                </a:lnTo>
                <a:lnTo>
                  <a:pt x="63211" y="114883"/>
                </a:lnTo>
                <a:lnTo>
                  <a:pt x="64666" y="114772"/>
                </a:lnTo>
                <a:lnTo>
                  <a:pt x="65694" y="114400"/>
                </a:lnTo>
                <a:lnTo>
                  <a:pt x="66127" y="114255"/>
                </a:lnTo>
                <a:lnTo>
                  <a:pt x="65088" y="114150"/>
                </a:lnTo>
                <a:lnTo>
                  <a:pt x="64450" y="114216"/>
                </a:lnTo>
                <a:cubicBezTo>
                  <a:pt x="64450" y="114216"/>
                  <a:pt x="64450" y="114216"/>
                  <a:pt x="64450" y="114216"/>
                </a:cubicBezTo>
                <a:close/>
                <a:moveTo>
                  <a:pt x="61811" y="114361"/>
                </a:moveTo>
                <a:lnTo>
                  <a:pt x="60266" y="114516"/>
                </a:lnTo>
                <a:lnTo>
                  <a:pt x="58922" y="114200"/>
                </a:lnTo>
                <a:lnTo>
                  <a:pt x="58661" y="113861"/>
                </a:lnTo>
                <a:lnTo>
                  <a:pt x="57494" y="113694"/>
                </a:lnTo>
                <a:lnTo>
                  <a:pt x="55072" y="113805"/>
                </a:lnTo>
                <a:lnTo>
                  <a:pt x="53444" y="113744"/>
                </a:lnTo>
                <a:lnTo>
                  <a:pt x="51244" y="113150"/>
                </a:lnTo>
                <a:lnTo>
                  <a:pt x="49227" y="113044"/>
                </a:lnTo>
                <a:lnTo>
                  <a:pt x="48438" y="112588"/>
                </a:lnTo>
                <a:lnTo>
                  <a:pt x="46350" y="112338"/>
                </a:lnTo>
                <a:lnTo>
                  <a:pt x="46194" y="112072"/>
                </a:lnTo>
                <a:lnTo>
                  <a:pt x="46877" y="111872"/>
                </a:lnTo>
                <a:lnTo>
                  <a:pt x="48588" y="111827"/>
                </a:lnTo>
                <a:lnTo>
                  <a:pt x="49700" y="112077"/>
                </a:lnTo>
                <a:lnTo>
                  <a:pt x="50755" y="112194"/>
                </a:lnTo>
                <a:lnTo>
                  <a:pt x="52727" y="112016"/>
                </a:lnTo>
                <a:lnTo>
                  <a:pt x="55072" y="111983"/>
                </a:lnTo>
                <a:lnTo>
                  <a:pt x="58150" y="112494"/>
                </a:lnTo>
                <a:lnTo>
                  <a:pt x="59500" y="112633"/>
                </a:lnTo>
                <a:lnTo>
                  <a:pt x="60033" y="112905"/>
                </a:lnTo>
                <a:lnTo>
                  <a:pt x="62311" y="112744"/>
                </a:lnTo>
                <a:lnTo>
                  <a:pt x="63866" y="112894"/>
                </a:lnTo>
                <a:lnTo>
                  <a:pt x="64616" y="113272"/>
                </a:lnTo>
                <a:lnTo>
                  <a:pt x="62977" y="113238"/>
                </a:lnTo>
                <a:lnTo>
                  <a:pt x="61900" y="113350"/>
                </a:lnTo>
                <a:lnTo>
                  <a:pt x="62772" y="113511"/>
                </a:lnTo>
                <a:lnTo>
                  <a:pt x="62905" y="113761"/>
                </a:lnTo>
                <a:lnTo>
                  <a:pt x="61227" y="114133"/>
                </a:lnTo>
                <a:lnTo>
                  <a:pt x="61811" y="114361"/>
                </a:lnTo>
                <a:cubicBezTo>
                  <a:pt x="61811" y="114361"/>
                  <a:pt x="61811" y="114361"/>
                  <a:pt x="61811" y="114361"/>
                </a:cubicBezTo>
                <a:close/>
                <a:moveTo>
                  <a:pt x="56205" y="114144"/>
                </a:moveTo>
                <a:lnTo>
                  <a:pt x="57116" y="114300"/>
                </a:lnTo>
                <a:lnTo>
                  <a:pt x="57950" y="114133"/>
                </a:lnTo>
                <a:lnTo>
                  <a:pt x="56788" y="113872"/>
                </a:lnTo>
                <a:lnTo>
                  <a:pt x="55638" y="114061"/>
                </a:lnTo>
                <a:lnTo>
                  <a:pt x="56205" y="114144"/>
                </a:lnTo>
                <a:cubicBezTo>
                  <a:pt x="56205" y="114144"/>
                  <a:pt x="56205" y="114144"/>
                  <a:pt x="56205" y="114144"/>
                </a:cubicBezTo>
                <a:close/>
                <a:moveTo>
                  <a:pt x="40955" y="111861"/>
                </a:moveTo>
                <a:cubicBezTo>
                  <a:pt x="40883" y="111877"/>
                  <a:pt x="42366" y="112183"/>
                  <a:pt x="42366" y="112183"/>
                </a:cubicBezTo>
                <a:lnTo>
                  <a:pt x="40005" y="112033"/>
                </a:lnTo>
                <a:lnTo>
                  <a:pt x="40955" y="111861"/>
                </a:lnTo>
                <a:cubicBezTo>
                  <a:pt x="40955" y="111861"/>
                  <a:pt x="40955" y="111861"/>
                  <a:pt x="40955" y="111861"/>
                </a:cubicBezTo>
                <a:close/>
                <a:moveTo>
                  <a:pt x="48105" y="111650"/>
                </a:moveTo>
                <a:lnTo>
                  <a:pt x="45155" y="111394"/>
                </a:lnTo>
                <a:lnTo>
                  <a:pt x="44277" y="111511"/>
                </a:lnTo>
                <a:lnTo>
                  <a:pt x="42594" y="111511"/>
                </a:lnTo>
                <a:lnTo>
                  <a:pt x="41522" y="111150"/>
                </a:lnTo>
                <a:lnTo>
                  <a:pt x="38438" y="110844"/>
                </a:lnTo>
                <a:lnTo>
                  <a:pt x="36177" y="110772"/>
                </a:lnTo>
                <a:lnTo>
                  <a:pt x="34772" y="110161"/>
                </a:lnTo>
                <a:lnTo>
                  <a:pt x="34255" y="109677"/>
                </a:lnTo>
                <a:lnTo>
                  <a:pt x="34855" y="109438"/>
                </a:lnTo>
                <a:lnTo>
                  <a:pt x="36138" y="109627"/>
                </a:lnTo>
                <a:lnTo>
                  <a:pt x="38438" y="110250"/>
                </a:lnTo>
                <a:lnTo>
                  <a:pt x="39977" y="110461"/>
                </a:lnTo>
                <a:lnTo>
                  <a:pt x="41811" y="110477"/>
                </a:lnTo>
                <a:lnTo>
                  <a:pt x="43677" y="110638"/>
                </a:lnTo>
                <a:lnTo>
                  <a:pt x="45433" y="110866"/>
                </a:lnTo>
                <a:lnTo>
                  <a:pt x="47983" y="110866"/>
                </a:lnTo>
                <a:lnTo>
                  <a:pt x="48933" y="111100"/>
                </a:lnTo>
                <a:lnTo>
                  <a:pt x="51105" y="111461"/>
                </a:lnTo>
                <a:lnTo>
                  <a:pt x="52016" y="111488"/>
                </a:lnTo>
                <a:lnTo>
                  <a:pt x="52605" y="111677"/>
                </a:lnTo>
                <a:lnTo>
                  <a:pt x="52244" y="111827"/>
                </a:lnTo>
                <a:lnTo>
                  <a:pt x="50100" y="111827"/>
                </a:lnTo>
                <a:lnTo>
                  <a:pt x="48105" y="111650"/>
                </a:lnTo>
                <a:cubicBezTo>
                  <a:pt x="48105" y="111650"/>
                  <a:pt x="48105" y="111650"/>
                  <a:pt x="48105" y="111650"/>
                </a:cubicBezTo>
                <a:close/>
                <a:moveTo>
                  <a:pt x="41483" y="109105"/>
                </a:moveTo>
                <a:lnTo>
                  <a:pt x="40511" y="108988"/>
                </a:lnTo>
                <a:lnTo>
                  <a:pt x="39400" y="108772"/>
                </a:lnTo>
                <a:lnTo>
                  <a:pt x="39055" y="108505"/>
                </a:lnTo>
                <a:lnTo>
                  <a:pt x="36938" y="108533"/>
                </a:lnTo>
                <a:lnTo>
                  <a:pt x="36094" y="108377"/>
                </a:lnTo>
                <a:lnTo>
                  <a:pt x="37766" y="108227"/>
                </a:lnTo>
                <a:lnTo>
                  <a:pt x="39283" y="108305"/>
                </a:lnTo>
                <a:lnTo>
                  <a:pt x="41905" y="108216"/>
                </a:lnTo>
                <a:lnTo>
                  <a:pt x="42594" y="108700"/>
                </a:lnTo>
                <a:lnTo>
                  <a:pt x="41483" y="109105"/>
                </a:lnTo>
                <a:cubicBezTo>
                  <a:pt x="41483" y="109105"/>
                  <a:pt x="41483" y="109105"/>
                  <a:pt x="41483" y="109105"/>
                </a:cubicBezTo>
                <a:close/>
                <a:moveTo>
                  <a:pt x="39055" y="107950"/>
                </a:moveTo>
                <a:lnTo>
                  <a:pt x="36622" y="107355"/>
                </a:lnTo>
                <a:lnTo>
                  <a:pt x="35816" y="107044"/>
                </a:lnTo>
                <a:lnTo>
                  <a:pt x="36422" y="106872"/>
                </a:lnTo>
                <a:lnTo>
                  <a:pt x="39977" y="107500"/>
                </a:lnTo>
                <a:lnTo>
                  <a:pt x="39888" y="107872"/>
                </a:lnTo>
                <a:lnTo>
                  <a:pt x="39055" y="107950"/>
                </a:lnTo>
                <a:cubicBezTo>
                  <a:pt x="39055" y="107950"/>
                  <a:pt x="39055" y="107950"/>
                  <a:pt x="39055" y="107950"/>
                </a:cubicBezTo>
                <a:close/>
                <a:moveTo>
                  <a:pt x="37983" y="106977"/>
                </a:moveTo>
                <a:lnTo>
                  <a:pt x="36300" y="106594"/>
                </a:lnTo>
                <a:lnTo>
                  <a:pt x="36977" y="106477"/>
                </a:lnTo>
                <a:lnTo>
                  <a:pt x="38438" y="106561"/>
                </a:lnTo>
                <a:lnTo>
                  <a:pt x="38894" y="106950"/>
                </a:lnTo>
                <a:lnTo>
                  <a:pt x="37983" y="106977"/>
                </a:lnTo>
                <a:cubicBezTo>
                  <a:pt x="37983" y="106977"/>
                  <a:pt x="37983" y="106977"/>
                  <a:pt x="37983" y="106977"/>
                </a:cubicBezTo>
                <a:close/>
                <a:moveTo>
                  <a:pt x="38338" y="106216"/>
                </a:moveTo>
                <a:lnTo>
                  <a:pt x="35688" y="105938"/>
                </a:lnTo>
                <a:lnTo>
                  <a:pt x="34450" y="105622"/>
                </a:lnTo>
                <a:lnTo>
                  <a:pt x="34416" y="104861"/>
                </a:lnTo>
                <a:lnTo>
                  <a:pt x="35344" y="104855"/>
                </a:lnTo>
                <a:lnTo>
                  <a:pt x="36533" y="105450"/>
                </a:lnTo>
                <a:lnTo>
                  <a:pt x="38416" y="105922"/>
                </a:lnTo>
                <a:lnTo>
                  <a:pt x="39016" y="106205"/>
                </a:lnTo>
                <a:lnTo>
                  <a:pt x="38338" y="106216"/>
                </a:lnTo>
                <a:cubicBezTo>
                  <a:pt x="38338" y="106216"/>
                  <a:pt x="38338" y="106216"/>
                  <a:pt x="38338" y="106216"/>
                </a:cubicBezTo>
                <a:close/>
                <a:moveTo>
                  <a:pt x="32027" y="107522"/>
                </a:moveTo>
                <a:lnTo>
                  <a:pt x="30983" y="107644"/>
                </a:lnTo>
                <a:lnTo>
                  <a:pt x="30677" y="107472"/>
                </a:lnTo>
                <a:lnTo>
                  <a:pt x="31461" y="107283"/>
                </a:lnTo>
                <a:lnTo>
                  <a:pt x="31388" y="106788"/>
                </a:lnTo>
                <a:lnTo>
                  <a:pt x="32466" y="106711"/>
                </a:lnTo>
                <a:lnTo>
                  <a:pt x="33022" y="106950"/>
                </a:lnTo>
                <a:lnTo>
                  <a:pt x="32027" y="107522"/>
                </a:lnTo>
                <a:cubicBezTo>
                  <a:pt x="32027" y="107522"/>
                  <a:pt x="32027" y="107522"/>
                  <a:pt x="32027" y="107522"/>
                </a:cubicBezTo>
                <a:close/>
                <a:moveTo>
                  <a:pt x="32916" y="105838"/>
                </a:moveTo>
                <a:lnTo>
                  <a:pt x="35138" y="106100"/>
                </a:lnTo>
                <a:lnTo>
                  <a:pt x="35627" y="106383"/>
                </a:lnTo>
                <a:lnTo>
                  <a:pt x="35022" y="106400"/>
                </a:lnTo>
                <a:lnTo>
                  <a:pt x="33350" y="106127"/>
                </a:lnTo>
                <a:lnTo>
                  <a:pt x="32916" y="105838"/>
                </a:lnTo>
                <a:cubicBezTo>
                  <a:pt x="32916" y="105838"/>
                  <a:pt x="32916" y="105838"/>
                  <a:pt x="32916" y="105838"/>
                </a:cubicBezTo>
                <a:close/>
                <a:moveTo>
                  <a:pt x="29183" y="105600"/>
                </a:moveTo>
                <a:lnTo>
                  <a:pt x="29627" y="105338"/>
                </a:lnTo>
                <a:lnTo>
                  <a:pt x="30311" y="105244"/>
                </a:lnTo>
                <a:lnTo>
                  <a:pt x="31238" y="105472"/>
                </a:lnTo>
                <a:lnTo>
                  <a:pt x="32344" y="105727"/>
                </a:lnTo>
                <a:lnTo>
                  <a:pt x="32377" y="106183"/>
                </a:lnTo>
                <a:lnTo>
                  <a:pt x="31122" y="106372"/>
                </a:lnTo>
                <a:lnTo>
                  <a:pt x="30200" y="106322"/>
                </a:lnTo>
                <a:lnTo>
                  <a:pt x="29988" y="106111"/>
                </a:lnTo>
                <a:lnTo>
                  <a:pt x="29594" y="105972"/>
                </a:lnTo>
                <a:lnTo>
                  <a:pt x="29183" y="105600"/>
                </a:lnTo>
                <a:cubicBezTo>
                  <a:pt x="29183" y="105600"/>
                  <a:pt x="29183" y="105600"/>
                  <a:pt x="29183" y="105600"/>
                </a:cubicBezTo>
                <a:close/>
                <a:moveTo>
                  <a:pt x="28755" y="106433"/>
                </a:moveTo>
                <a:lnTo>
                  <a:pt x="27438" y="106372"/>
                </a:lnTo>
                <a:lnTo>
                  <a:pt x="26388" y="106205"/>
                </a:lnTo>
                <a:lnTo>
                  <a:pt x="25772" y="105833"/>
                </a:lnTo>
                <a:lnTo>
                  <a:pt x="26366" y="105577"/>
                </a:lnTo>
                <a:lnTo>
                  <a:pt x="27277" y="105394"/>
                </a:lnTo>
                <a:lnTo>
                  <a:pt x="26727" y="105283"/>
                </a:lnTo>
                <a:lnTo>
                  <a:pt x="26283" y="105088"/>
                </a:lnTo>
                <a:lnTo>
                  <a:pt x="28027" y="105038"/>
                </a:lnTo>
                <a:lnTo>
                  <a:pt x="28827" y="105366"/>
                </a:lnTo>
                <a:lnTo>
                  <a:pt x="28755" y="105844"/>
                </a:lnTo>
                <a:lnTo>
                  <a:pt x="27650" y="106038"/>
                </a:lnTo>
                <a:lnTo>
                  <a:pt x="28755" y="106433"/>
                </a:lnTo>
                <a:cubicBezTo>
                  <a:pt x="28755" y="106433"/>
                  <a:pt x="28755" y="106433"/>
                  <a:pt x="28755" y="106433"/>
                </a:cubicBezTo>
                <a:close/>
                <a:moveTo>
                  <a:pt x="26088" y="104311"/>
                </a:moveTo>
                <a:lnTo>
                  <a:pt x="23016" y="104444"/>
                </a:lnTo>
                <a:lnTo>
                  <a:pt x="22016" y="104288"/>
                </a:lnTo>
                <a:lnTo>
                  <a:pt x="22983" y="104066"/>
                </a:lnTo>
                <a:lnTo>
                  <a:pt x="24061" y="103550"/>
                </a:lnTo>
                <a:lnTo>
                  <a:pt x="22933" y="103133"/>
                </a:lnTo>
                <a:lnTo>
                  <a:pt x="24333" y="103050"/>
                </a:lnTo>
                <a:lnTo>
                  <a:pt x="25844" y="103372"/>
                </a:lnTo>
                <a:lnTo>
                  <a:pt x="27244" y="103338"/>
                </a:lnTo>
                <a:lnTo>
                  <a:pt x="30338" y="103822"/>
                </a:lnTo>
                <a:lnTo>
                  <a:pt x="30266" y="104088"/>
                </a:lnTo>
                <a:lnTo>
                  <a:pt x="28566" y="104111"/>
                </a:lnTo>
                <a:lnTo>
                  <a:pt x="28327" y="104266"/>
                </a:lnTo>
                <a:lnTo>
                  <a:pt x="26088" y="104311"/>
                </a:lnTo>
                <a:cubicBezTo>
                  <a:pt x="26088" y="104311"/>
                  <a:pt x="26088" y="104311"/>
                  <a:pt x="26088" y="104311"/>
                </a:cubicBezTo>
                <a:close/>
                <a:moveTo>
                  <a:pt x="23933" y="101827"/>
                </a:moveTo>
                <a:lnTo>
                  <a:pt x="25022" y="101761"/>
                </a:lnTo>
                <a:lnTo>
                  <a:pt x="27366" y="102055"/>
                </a:lnTo>
                <a:lnTo>
                  <a:pt x="29594" y="102805"/>
                </a:lnTo>
                <a:lnTo>
                  <a:pt x="28727" y="103133"/>
                </a:lnTo>
                <a:lnTo>
                  <a:pt x="26833" y="103116"/>
                </a:lnTo>
                <a:lnTo>
                  <a:pt x="24494" y="102466"/>
                </a:lnTo>
                <a:lnTo>
                  <a:pt x="23933" y="101827"/>
                </a:lnTo>
                <a:cubicBezTo>
                  <a:pt x="23933" y="101827"/>
                  <a:pt x="23933" y="101827"/>
                  <a:pt x="23933" y="101827"/>
                </a:cubicBezTo>
                <a:close/>
                <a:moveTo>
                  <a:pt x="24022" y="100966"/>
                </a:moveTo>
                <a:lnTo>
                  <a:pt x="24133" y="100783"/>
                </a:lnTo>
                <a:lnTo>
                  <a:pt x="25050" y="100777"/>
                </a:lnTo>
                <a:lnTo>
                  <a:pt x="26522" y="101050"/>
                </a:lnTo>
                <a:lnTo>
                  <a:pt x="27922" y="101066"/>
                </a:lnTo>
                <a:lnTo>
                  <a:pt x="29788" y="101761"/>
                </a:lnTo>
                <a:lnTo>
                  <a:pt x="30561" y="102300"/>
                </a:lnTo>
                <a:lnTo>
                  <a:pt x="27850" y="101744"/>
                </a:lnTo>
                <a:lnTo>
                  <a:pt x="25844" y="101572"/>
                </a:lnTo>
                <a:lnTo>
                  <a:pt x="24022" y="100966"/>
                </a:lnTo>
                <a:cubicBezTo>
                  <a:pt x="24022" y="100966"/>
                  <a:pt x="24022" y="100966"/>
                  <a:pt x="24022" y="100966"/>
                </a:cubicBezTo>
                <a:close/>
                <a:moveTo>
                  <a:pt x="22383" y="101216"/>
                </a:moveTo>
                <a:lnTo>
                  <a:pt x="23016" y="101494"/>
                </a:lnTo>
                <a:lnTo>
                  <a:pt x="23016" y="101927"/>
                </a:lnTo>
                <a:lnTo>
                  <a:pt x="22450" y="102116"/>
                </a:lnTo>
                <a:lnTo>
                  <a:pt x="21827" y="101588"/>
                </a:lnTo>
                <a:lnTo>
                  <a:pt x="22383" y="101216"/>
                </a:lnTo>
                <a:cubicBezTo>
                  <a:pt x="22383" y="101216"/>
                  <a:pt x="22383" y="101216"/>
                  <a:pt x="22383" y="101216"/>
                </a:cubicBezTo>
                <a:close/>
                <a:moveTo>
                  <a:pt x="18088" y="101494"/>
                </a:moveTo>
                <a:lnTo>
                  <a:pt x="18088" y="101072"/>
                </a:lnTo>
                <a:lnTo>
                  <a:pt x="20627" y="101072"/>
                </a:lnTo>
                <a:lnTo>
                  <a:pt x="19188" y="101311"/>
                </a:lnTo>
                <a:lnTo>
                  <a:pt x="18088" y="101494"/>
                </a:lnTo>
                <a:cubicBezTo>
                  <a:pt x="18088" y="101494"/>
                  <a:pt x="18088" y="101494"/>
                  <a:pt x="18088" y="101494"/>
                </a:cubicBezTo>
                <a:close/>
                <a:moveTo>
                  <a:pt x="19388" y="100755"/>
                </a:moveTo>
                <a:lnTo>
                  <a:pt x="18794" y="100372"/>
                </a:lnTo>
                <a:lnTo>
                  <a:pt x="17483" y="100144"/>
                </a:lnTo>
                <a:lnTo>
                  <a:pt x="18322" y="99888"/>
                </a:lnTo>
                <a:lnTo>
                  <a:pt x="18388" y="99594"/>
                </a:lnTo>
                <a:lnTo>
                  <a:pt x="18894" y="99488"/>
                </a:lnTo>
                <a:lnTo>
                  <a:pt x="19938" y="99605"/>
                </a:lnTo>
                <a:lnTo>
                  <a:pt x="22416" y="99683"/>
                </a:lnTo>
                <a:lnTo>
                  <a:pt x="21511" y="100105"/>
                </a:lnTo>
                <a:lnTo>
                  <a:pt x="21577" y="100533"/>
                </a:lnTo>
                <a:lnTo>
                  <a:pt x="20355" y="100766"/>
                </a:lnTo>
                <a:lnTo>
                  <a:pt x="19388" y="100755"/>
                </a:lnTo>
                <a:cubicBezTo>
                  <a:pt x="19388" y="100755"/>
                  <a:pt x="19388" y="100755"/>
                  <a:pt x="19388" y="100755"/>
                </a:cubicBezTo>
                <a:close/>
                <a:moveTo>
                  <a:pt x="21088" y="98177"/>
                </a:moveTo>
                <a:lnTo>
                  <a:pt x="20538" y="98688"/>
                </a:lnTo>
                <a:lnTo>
                  <a:pt x="19505" y="98855"/>
                </a:lnTo>
                <a:lnTo>
                  <a:pt x="17616" y="98455"/>
                </a:lnTo>
                <a:lnTo>
                  <a:pt x="16888" y="97855"/>
                </a:lnTo>
                <a:lnTo>
                  <a:pt x="14655" y="96850"/>
                </a:lnTo>
                <a:lnTo>
                  <a:pt x="16888" y="96761"/>
                </a:lnTo>
                <a:lnTo>
                  <a:pt x="18461" y="96450"/>
                </a:lnTo>
                <a:lnTo>
                  <a:pt x="18633" y="96100"/>
                </a:lnTo>
                <a:lnTo>
                  <a:pt x="17755" y="96394"/>
                </a:lnTo>
                <a:lnTo>
                  <a:pt x="16788" y="96405"/>
                </a:lnTo>
                <a:lnTo>
                  <a:pt x="16483" y="96138"/>
                </a:lnTo>
                <a:lnTo>
                  <a:pt x="17116" y="95700"/>
                </a:lnTo>
                <a:lnTo>
                  <a:pt x="15844" y="95394"/>
                </a:lnTo>
                <a:lnTo>
                  <a:pt x="15766" y="94833"/>
                </a:lnTo>
                <a:lnTo>
                  <a:pt x="16955" y="94588"/>
                </a:lnTo>
                <a:lnTo>
                  <a:pt x="20061" y="94588"/>
                </a:lnTo>
                <a:lnTo>
                  <a:pt x="21511" y="94833"/>
                </a:lnTo>
                <a:lnTo>
                  <a:pt x="22616" y="95938"/>
                </a:lnTo>
                <a:lnTo>
                  <a:pt x="23877" y="96488"/>
                </a:lnTo>
                <a:lnTo>
                  <a:pt x="24194" y="97416"/>
                </a:lnTo>
                <a:lnTo>
                  <a:pt x="23738" y="97600"/>
                </a:lnTo>
                <a:lnTo>
                  <a:pt x="24916" y="98288"/>
                </a:lnTo>
                <a:lnTo>
                  <a:pt x="24822" y="99055"/>
                </a:lnTo>
                <a:lnTo>
                  <a:pt x="23327" y="99327"/>
                </a:lnTo>
                <a:lnTo>
                  <a:pt x="22138" y="99161"/>
                </a:lnTo>
                <a:lnTo>
                  <a:pt x="21733" y="98616"/>
                </a:lnTo>
                <a:lnTo>
                  <a:pt x="21088" y="98177"/>
                </a:lnTo>
                <a:cubicBezTo>
                  <a:pt x="21088" y="98177"/>
                  <a:pt x="21088" y="98177"/>
                  <a:pt x="21088" y="98177"/>
                </a:cubicBezTo>
                <a:close/>
                <a:moveTo>
                  <a:pt x="15561" y="98422"/>
                </a:moveTo>
                <a:lnTo>
                  <a:pt x="14166" y="98644"/>
                </a:lnTo>
                <a:lnTo>
                  <a:pt x="13011" y="98372"/>
                </a:lnTo>
                <a:lnTo>
                  <a:pt x="13394" y="98088"/>
                </a:lnTo>
                <a:lnTo>
                  <a:pt x="12372" y="97805"/>
                </a:lnTo>
                <a:lnTo>
                  <a:pt x="14755" y="97500"/>
                </a:lnTo>
                <a:lnTo>
                  <a:pt x="16072" y="98000"/>
                </a:lnTo>
                <a:lnTo>
                  <a:pt x="15561" y="98422"/>
                </a:lnTo>
                <a:cubicBezTo>
                  <a:pt x="15561" y="98422"/>
                  <a:pt x="15561" y="98422"/>
                  <a:pt x="15561" y="98422"/>
                </a:cubicBezTo>
                <a:close/>
                <a:moveTo>
                  <a:pt x="12605" y="96505"/>
                </a:moveTo>
                <a:lnTo>
                  <a:pt x="11777" y="96383"/>
                </a:lnTo>
                <a:lnTo>
                  <a:pt x="11883" y="96000"/>
                </a:lnTo>
                <a:lnTo>
                  <a:pt x="10744" y="95144"/>
                </a:lnTo>
                <a:lnTo>
                  <a:pt x="11933" y="94894"/>
                </a:lnTo>
                <a:lnTo>
                  <a:pt x="12372" y="95038"/>
                </a:lnTo>
                <a:lnTo>
                  <a:pt x="14922" y="95300"/>
                </a:lnTo>
                <a:lnTo>
                  <a:pt x="15744" y="95711"/>
                </a:lnTo>
                <a:lnTo>
                  <a:pt x="14472" y="95822"/>
                </a:lnTo>
                <a:lnTo>
                  <a:pt x="12605" y="96505"/>
                </a:lnTo>
                <a:cubicBezTo>
                  <a:pt x="12605" y="96505"/>
                  <a:pt x="12605" y="96505"/>
                  <a:pt x="12605" y="96505"/>
                </a:cubicBezTo>
                <a:close/>
                <a:moveTo>
                  <a:pt x="8494" y="93511"/>
                </a:moveTo>
                <a:lnTo>
                  <a:pt x="9338" y="93566"/>
                </a:lnTo>
                <a:lnTo>
                  <a:pt x="10883" y="93722"/>
                </a:lnTo>
                <a:lnTo>
                  <a:pt x="11605" y="94211"/>
                </a:lnTo>
                <a:lnTo>
                  <a:pt x="11211" y="94583"/>
                </a:lnTo>
                <a:lnTo>
                  <a:pt x="9938" y="94622"/>
                </a:lnTo>
                <a:lnTo>
                  <a:pt x="9783" y="94405"/>
                </a:lnTo>
                <a:lnTo>
                  <a:pt x="8577" y="94194"/>
                </a:lnTo>
                <a:lnTo>
                  <a:pt x="8494" y="93511"/>
                </a:lnTo>
                <a:cubicBezTo>
                  <a:pt x="8494" y="93511"/>
                  <a:pt x="8494" y="93511"/>
                  <a:pt x="8494" y="93511"/>
                </a:cubicBezTo>
                <a:close/>
                <a:moveTo>
                  <a:pt x="8105" y="92661"/>
                </a:moveTo>
                <a:lnTo>
                  <a:pt x="8188" y="92355"/>
                </a:lnTo>
                <a:lnTo>
                  <a:pt x="8850" y="92188"/>
                </a:lnTo>
                <a:lnTo>
                  <a:pt x="10694" y="92300"/>
                </a:lnTo>
                <a:lnTo>
                  <a:pt x="13561" y="93327"/>
                </a:lnTo>
                <a:lnTo>
                  <a:pt x="15477" y="93977"/>
                </a:lnTo>
                <a:lnTo>
                  <a:pt x="15350" y="94527"/>
                </a:lnTo>
                <a:lnTo>
                  <a:pt x="14655" y="94800"/>
                </a:lnTo>
                <a:lnTo>
                  <a:pt x="12877" y="94550"/>
                </a:lnTo>
                <a:lnTo>
                  <a:pt x="12005" y="93811"/>
                </a:lnTo>
                <a:lnTo>
                  <a:pt x="12261" y="93611"/>
                </a:lnTo>
                <a:lnTo>
                  <a:pt x="10833" y="93355"/>
                </a:lnTo>
                <a:lnTo>
                  <a:pt x="8627" y="93255"/>
                </a:lnTo>
                <a:lnTo>
                  <a:pt x="8105" y="92661"/>
                </a:lnTo>
                <a:cubicBezTo>
                  <a:pt x="8105" y="92661"/>
                  <a:pt x="8105" y="92661"/>
                  <a:pt x="8105" y="92661"/>
                </a:cubicBezTo>
                <a:close/>
                <a:moveTo>
                  <a:pt x="16238" y="93627"/>
                </a:moveTo>
                <a:lnTo>
                  <a:pt x="17616" y="93355"/>
                </a:lnTo>
                <a:lnTo>
                  <a:pt x="16555" y="93155"/>
                </a:lnTo>
                <a:lnTo>
                  <a:pt x="16072" y="93338"/>
                </a:lnTo>
                <a:lnTo>
                  <a:pt x="13455" y="92422"/>
                </a:lnTo>
                <a:lnTo>
                  <a:pt x="11377" y="92022"/>
                </a:lnTo>
                <a:lnTo>
                  <a:pt x="12266" y="91733"/>
                </a:lnTo>
                <a:lnTo>
                  <a:pt x="14166" y="91677"/>
                </a:lnTo>
                <a:lnTo>
                  <a:pt x="15927" y="91438"/>
                </a:lnTo>
                <a:lnTo>
                  <a:pt x="16155" y="92244"/>
                </a:lnTo>
                <a:lnTo>
                  <a:pt x="18244" y="92444"/>
                </a:lnTo>
                <a:lnTo>
                  <a:pt x="18388" y="92988"/>
                </a:lnTo>
                <a:lnTo>
                  <a:pt x="20133" y="93355"/>
                </a:lnTo>
                <a:lnTo>
                  <a:pt x="21255" y="94188"/>
                </a:lnTo>
                <a:lnTo>
                  <a:pt x="18938" y="94133"/>
                </a:lnTo>
                <a:lnTo>
                  <a:pt x="16788" y="94188"/>
                </a:lnTo>
                <a:lnTo>
                  <a:pt x="16238" y="93627"/>
                </a:lnTo>
                <a:cubicBezTo>
                  <a:pt x="16238" y="93627"/>
                  <a:pt x="16238" y="93627"/>
                  <a:pt x="16238" y="93627"/>
                </a:cubicBezTo>
                <a:close/>
                <a:moveTo>
                  <a:pt x="10433" y="83822"/>
                </a:moveTo>
                <a:lnTo>
                  <a:pt x="11288" y="83533"/>
                </a:lnTo>
                <a:lnTo>
                  <a:pt x="11933" y="83755"/>
                </a:lnTo>
                <a:lnTo>
                  <a:pt x="13850" y="83844"/>
                </a:lnTo>
                <a:lnTo>
                  <a:pt x="14716" y="84250"/>
                </a:lnTo>
                <a:lnTo>
                  <a:pt x="12505" y="84355"/>
                </a:lnTo>
                <a:lnTo>
                  <a:pt x="10433" y="83822"/>
                </a:lnTo>
                <a:cubicBezTo>
                  <a:pt x="10433" y="83822"/>
                  <a:pt x="10433" y="83822"/>
                  <a:pt x="10433" y="83822"/>
                </a:cubicBezTo>
                <a:close/>
                <a:moveTo>
                  <a:pt x="13527" y="82483"/>
                </a:moveTo>
                <a:lnTo>
                  <a:pt x="15438" y="82227"/>
                </a:lnTo>
                <a:lnTo>
                  <a:pt x="17822" y="82227"/>
                </a:lnTo>
                <a:lnTo>
                  <a:pt x="18088" y="83027"/>
                </a:lnTo>
                <a:lnTo>
                  <a:pt x="16888" y="83411"/>
                </a:lnTo>
                <a:lnTo>
                  <a:pt x="15438" y="83244"/>
                </a:lnTo>
                <a:lnTo>
                  <a:pt x="14716" y="82700"/>
                </a:lnTo>
                <a:lnTo>
                  <a:pt x="13527" y="82483"/>
                </a:lnTo>
                <a:cubicBezTo>
                  <a:pt x="13527" y="82483"/>
                  <a:pt x="13527" y="82483"/>
                  <a:pt x="13527" y="82483"/>
                </a:cubicBezTo>
                <a:close/>
                <a:moveTo>
                  <a:pt x="12666" y="82133"/>
                </a:moveTo>
                <a:lnTo>
                  <a:pt x="11622" y="81916"/>
                </a:lnTo>
                <a:lnTo>
                  <a:pt x="14100" y="81733"/>
                </a:lnTo>
                <a:lnTo>
                  <a:pt x="15694" y="81694"/>
                </a:lnTo>
                <a:lnTo>
                  <a:pt x="15533" y="82116"/>
                </a:lnTo>
                <a:lnTo>
                  <a:pt x="12666" y="82133"/>
                </a:lnTo>
                <a:cubicBezTo>
                  <a:pt x="12666" y="82133"/>
                  <a:pt x="12666" y="82133"/>
                  <a:pt x="12666" y="82133"/>
                </a:cubicBezTo>
                <a:close/>
                <a:moveTo>
                  <a:pt x="10111" y="81166"/>
                </a:moveTo>
                <a:lnTo>
                  <a:pt x="10661" y="80772"/>
                </a:lnTo>
                <a:lnTo>
                  <a:pt x="15283" y="80788"/>
                </a:lnTo>
                <a:lnTo>
                  <a:pt x="14244" y="81044"/>
                </a:lnTo>
                <a:lnTo>
                  <a:pt x="11466" y="81166"/>
                </a:lnTo>
                <a:lnTo>
                  <a:pt x="11077" y="81366"/>
                </a:lnTo>
                <a:cubicBezTo>
                  <a:pt x="11077" y="81366"/>
                  <a:pt x="10111" y="81188"/>
                  <a:pt x="10111" y="81166"/>
                </a:cubicBezTo>
                <a:cubicBezTo>
                  <a:pt x="10111" y="81166"/>
                  <a:pt x="10111" y="81166"/>
                  <a:pt x="10111" y="81166"/>
                </a:cubicBezTo>
                <a:close/>
                <a:moveTo>
                  <a:pt x="22450" y="79655"/>
                </a:moveTo>
                <a:lnTo>
                  <a:pt x="24516" y="79750"/>
                </a:lnTo>
                <a:lnTo>
                  <a:pt x="24994" y="80116"/>
                </a:lnTo>
                <a:lnTo>
                  <a:pt x="26761" y="80550"/>
                </a:lnTo>
                <a:lnTo>
                  <a:pt x="25561" y="80950"/>
                </a:lnTo>
                <a:lnTo>
                  <a:pt x="24916" y="81294"/>
                </a:lnTo>
                <a:lnTo>
                  <a:pt x="23477" y="81366"/>
                </a:lnTo>
                <a:lnTo>
                  <a:pt x="22450" y="81244"/>
                </a:lnTo>
                <a:lnTo>
                  <a:pt x="21338" y="81188"/>
                </a:lnTo>
                <a:lnTo>
                  <a:pt x="19738" y="81566"/>
                </a:lnTo>
                <a:lnTo>
                  <a:pt x="19577" y="81005"/>
                </a:lnTo>
                <a:lnTo>
                  <a:pt x="19188" y="80600"/>
                </a:lnTo>
                <a:lnTo>
                  <a:pt x="20227" y="79855"/>
                </a:lnTo>
                <a:lnTo>
                  <a:pt x="22450" y="79655"/>
                </a:lnTo>
                <a:cubicBezTo>
                  <a:pt x="22450" y="79655"/>
                  <a:pt x="22450" y="79655"/>
                  <a:pt x="22450" y="79655"/>
                </a:cubicBezTo>
                <a:close/>
                <a:moveTo>
                  <a:pt x="18872" y="79261"/>
                </a:moveTo>
                <a:lnTo>
                  <a:pt x="19738" y="79133"/>
                </a:lnTo>
                <a:lnTo>
                  <a:pt x="21666" y="79477"/>
                </a:lnTo>
                <a:lnTo>
                  <a:pt x="19433" y="79511"/>
                </a:lnTo>
                <a:lnTo>
                  <a:pt x="18872" y="79261"/>
                </a:lnTo>
                <a:cubicBezTo>
                  <a:pt x="18872" y="79261"/>
                  <a:pt x="18872" y="79261"/>
                  <a:pt x="18872" y="79261"/>
                </a:cubicBezTo>
                <a:close/>
                <a:moveTo>
                  <a:pt x="14894" y="83683"/>
                </a:moveTo>
                <a:lnTo>
                  <a:pt x="17116" y="83666"/>
                </a:lnTo>
                <a:lnTo>
                  <a:pt x="15927" y="83988"/>
                </a:lnTo>
                <a:lnTo>
                  <a:pt x="14894" y="83683"/>
                </a:lnTo>
                <a:cubicBezTo>
                  <a:pt x="14894" y="83683"/>
                  <a:pt x="14894" y="83683"/>
                  <a:pt x="14894" y="83683"/>
                </a:cubicBezTo>
                <a:close/>
                <a:moveTo>
                  <a:pt x="12022" y="83083"/>
                </a:moveTo>
                <a:lnTo>
                  <a:pt x="13850" y="83044"/>
                </a:lnTo>
                <a:lnTo>
                  <a:pt x="13766" y="83522"/>
                </a:lnTo>
                <a:lnTo>
                  <a:pt x="12022" y="83083"/>
                </a:lnTo>
                <a:cubicBezTo>
                  <a:pt x="12022" y="83083"/>
                  <a:pt x="12022" y="83083"/>
                  <a:pt x="12022" y="83083"/>
                </a:cubicBezTo>
                <a:close/>
                <a:moveTo>
                  <a:pt x="4144" y="81400"/>
                </a:moveTo>
                <a:lnTo>
                  <a:pt x="1344" y="81133"/>
                </a:lnTo>
                <a:lnTo>
                  <a:pt x="1605" y="80805"/>
                </a:lnTo>
                <a:lnTo>
                  <a:pt x="3655" y="80805"/>
                </a:lnTo>
                <a:lnTo>
                  <a:pt x="4844" y="81094"/>
                </a:lnTo>
                <a:lnTo>
                  <a:pt x="4144" y="81400"/>
                </a:lnTo>
                <a:cubicBezTo>
                  <a:pt x="4144" y="81400"/>
                  <a:pt x="4144" y="81400"/>
                  <a:pt x="4144" y="81400"/>
                </a:cubicBezTo>
                <a:close/>
                <a:moveTo>
                  <a:pt x="8677" y="80572"/>
                </a:moveTo>
                <a:lnTo>
                  <a:pt x="8838" y="80172"/>
                </a:lnTo>
                <a:lnTo>
                  <a:pt x="8355" y="79855"/>
                </a:lnTo>
                <a:lnTo>
                  <a:pt x="10594" y="79877"/>
                </a:lnTo>
                <a:lnTo>
                  <a:pt x="11700" y="80366"/>
                </a:lnTo>
                <a:lnTo>
                  <a:pt x="10038" y="80438"/>
                </a:lnTo>
                <a:lnTo>
                  <a:pt x="8677" y="80572"/>
                </a:lnTo>
                <a:cubicBezTo>
                  <a:pt x="8677" y="80572"/>
                  <a:pt x="8677" y="80572"/>
                  <a:pt x="8677" y="80572"/>
                </a:cubicBezTo>
                <a:close/>
                <a:moveTo>
                  <a:pt x="8522" y="83844"/>
                </a:moveTo>
                <a:lnTo>
                  <a:pt x="9494" y="83822"/>
                </a:lnTo>
                <a:lnTo>
                  <a:pt x="9783" y="84266"/>
                </a:lnTo>
                <a:lnTo>
                  <a:pt x="8600" y="84250"/>
                </a:lnTo>
                <a:lnTo>
                  <a:pt x="8522" y="83844"/>
                </a:lnTo>
                <a:cubicBezTo>
                  <a:pt x="8522" y="83844"/>
                  <a:pt x="8522" y="83844"/>
                  <a:pt x="8522" y="83844"/>
                </a:cubicBezTo>
                <a:close/>
                <a:moveTo>
                  <a:pt x="13133" y="79911"/>
                </a:moveTo>
                <a:lnTo>
                  <a:pt x="15283" y="79733"/>
                </a:lnTo>
                <a:lnTo>
                  <a:pt x="15283" y="80388"/>
                </a:lnTo>
                <a:lnTo>
                  <a:pt x="13133" y="79911"/>
                </a:lnTo>
                <a:cubicBezTo>
                  <a:pt x="13133" y="79911"/>
                  <a:pt x="13133" y="79911"/>
                  <a:pt x="13133" y="79911"/>
                </a:cubicBezTo>
                <a:close/>
                <a:moveTo>
                  <a:pt x="16955" y="80100"/>
                </a:moveTo>
                <a:lnTo>
                  <a:pt x="17616" y="80655"/>
                </a:lnTo>
                <a:lnTo>
                  <a:pt x="16000" y="80622"/>
                </a:lnTo>
                <a:lnTo>
                  <a:pt x="16955" y="80100"/>
                </a:lnTo>
                <a:cubicBezTo>
                  <a:pt x="16955" y="80100"/>
                  <a:pt x="16955" y="80100"/>
                  <a:pt x="16955" y="80100"/>
                </a:cubicBezTo>
                <a:close/>
                <a:moveTo>
                  <a:pt x="6422" y="80255"/>
                </a:moveTo>
                <a:lnTo>
                  <a:pt x="7577" y="80511"/>
                </a:lnTo>
                <a:lnTo>
                  <a:pt x="6188" y="80750"/>
                </a:lnTo>
                <a:lnTo>
                  <a:pt x="5366" y="80561"/>
                </a:lnTo>
                <a:lnTo>
                  <a:pt x="6422" y="80255"/>
                </a:lnTo>
                <a:cubicBezTo>
                  <a:pt x="6422" y="80255"/>
                  <a:pt x="6422" y="80255"/>
                  <a:pt x="6422" y="80255"/>
                </a:cubicBezTo>
                <a:close/>
                <a:moveTo>
                  <a:pt x="8194" y="79411"/>
                </a:moveTo>
                <a:lnTo>
                  <a:pt x="8950" y="79061"/>
                </a:lnTo>
                <a:lnTo>
                  <a:pt x="10594" y="79083"/>
                </a:lnTo>
                <a:lnTo>
                  <a:pt x="11700" y="79350"/>
                </a:lnTo>
                <a:lnTo>
                  <a:pt x="11455" y="79566"/>
                </a:lnTo>
                <a:lnTo>
                  <a:pt x="9727" y="79722"/>
                </a:lnTo>
                <a:lnTo>
                  <a:pt x="8561" y="79644"/>
                </a:lnTo>
                <a:lnTo>
                  <a:pt x="8194" y="79411"/>
                </a:lnTo>
                <a:cubicBezTo>
                  <a:pt x="8194" y="79411"/>
                  <a:pt x="8194" y="79411"/>
                  <a:pt x="8194" y="79411"/>
                </a:cubicBezTo>
                <a:close/>
                <a:moveTo>
                  <a:pt x="11055" y="78783"/>
                </a:moveTo>
                <a:lnTo>
                  <a:pt x="11494" y="78644"/>
                </a:lnTo>
                <a:lnTo>
                  <a:pt x="12438" y="78800"/>
                </a:lnTo>
                <a:lnTo>
                  <a:pt x="12044" y="79061"/>
                </a:lnTo>
                <a:lnTo>
                  <a:pt x="11055" y="78783"/>
                </a:lnTo>
                <a:cubicBezTo>
                  <a:pt x="11055" y="78783"/>
                  <a:pt x="11055" y="78783"/>
                  <a:pt x="11055" y="78783"/>
                </a:cubicBezTo>
                <a:close/>
                <a:moveTo>
                  <a:pt x="10211" y="77844"/>
                </a:moveTo>
                <a:lnTo>
                  <a:pt x="10744" y="77644"/>
                </a:lnTo>
                <a:lnTo>
                  <a:pt x="13633" y="77800"/>
                </a:lnTo>
                <a:lnTo>
                  <a:pt x="11455" y="78122"/>
                </a:lnTo>
                <a:lnTo>
                  <a:pt x="10211" y="77844"/>
                </a:lnTo>
                <a:cubicBezTo>
                  <a:pt x="10211" y="77844"/>
                  <a:pt x="10211" y="77844"/>
                  <a:pt x="10211" y="77844"/>
                </a:cubicBezTo>
                <a:close/>
                <a:moveTo>
                  <a:pt x="15283" y="77961"/>
                </a:moveTo>
                <a:lnTo>
                  <a:pt x="16916" y="78066"/>
                </a:lnTo>
                <a:lnTo>
                  <a:pt x="17188" y="78566"/>
                </a:lnTo>
                <a:lnTo>
                  <a:pt x="15744" y="78750"/>
                </a:lnTo>
                <a:lnTo>
                  <a:pt x="15605" y="78450"/>
                </a:lnTo>
                <a:lnTo>
                  <a:pt x="14166" y="78177"/>
                </a:lnTo>
                <a:lnTo>
                  <a:pt x="15283" y="77961"/>
                </a:lnTo>
                <a:cubicBezTo>
                  <a:pt x="15283" y="77961"/>
                  <a:pt x="15283" y="77961"/>
                  <a:pt x="15283" y="77961"/>
                </a:cubicBezTo>
                <a:close/>
                <a:moveTo>
                  <a:pt x="18633" y="78033"/>
                </a:moveTo>
                <a:lnTo>
                  <a:pt x="20594" y="77727"/>
                </a:lnTo>
                <a:lnTo>
                  <a:pt x="20594" y="78066"/>
                </a:lnTo>
                <a:lnTo>
                  <a:pt x="19350" y="78344"/>
                </a:lnTo>
                <a:lnTo>
                  <a:pt x="18633" y="78033"/>
                </a:lnTo>
                <a:cubicBezTo>
                  <a:pt x="18633" y="78033"/>
                  <a:pt x="18633" y="78033"/>
                  <a:pt x="18633" y="78033"/>
                </a:cubicBezTo>
                <a:close/>
                <a:moveTo>
                  <a:pt x="3350" y="77488"/>
                </a:moveTo>
                <a:lnTo>
                  <a:pt x="4188" y="77272"/>
                </a:lnTo>
                <a:lnTo>
                  <a:pt x="5877" y="77272"/>
                </a:lnTo>
                <a:lnTo>
                  <a:pt x="7261" y="77511"/>
                </a:lnTo>
                <a:lnTo>
                  <a:pt x="4522" y="77744"/>
                </a:lnTo>
                <a:lnTo>
                  <a:pt x="3350" y="77488"/>
                </a:lnTo>
                <a:cubicBezTo>
                  <a:pt x="3350" y="77488"/>
                  <a:pt x="3350" y="77488"/>
                  <a:pt x="3350" y="77488"/>
                </a:cubicBezTo>
                <a:close/>
                <a:moveTo>
                  <a:pt x="16238" y="72738"/>
                </a:moveTo>
                <a:lnTo>
                  <a:pt x="17822" y="72572"/>
                </a:lnTo>
                <a:lnTo>
                  <a:pt x="18938" y="72827"/>
                </a:lnTo>
                <a:lnTo>
                  <a:pt x="18155" y="73100"/>
                </a:lnTo>
                <a:lnTo>
                  <a:pt x="16238" y="72738"/>
                </a:lnTo>
                <a:cubicBezTo>
                  <a:pt x="16238" y="72738"/>
                  <a:pt x="16238" y="72738"/>
                  <a:pt x="16238" y="72738"/>
                </a:cubicBezTo>
                <a:close/>
                <a:moveTo>
                  <a:pt x="14811" y="73977"/>
                </a:moveTo>
                <a:lnTo>
                  <a:pt x="12666" y="73705"/>
                </a:lnTo>
                <a:lnTo>
                  <a:pt x="11377" y="73722"/>
                </a:lnTo>
                <a:lnTo>
                  <a:pt x="11555" y="74016"/>
                </a:lnTo>
                <a:lnTo>
                  <a:pt x="14011" y="74577"/>
                </a:lnTo>
                <a:lnTo>
                  <a:pt x="13055" y="74800"/>
                </a:lnTo>
                <a:lnTo>
                  <a:pt x="15438" y="75305"/>
                </a:lnTo>
                <a:lnTo>
                  <a:pt x="14994" y="75405"/>
                </a:lnTo>
                <a:lnTo>
                  <a:pt x="12811" y="75238"/>
                </a:lnTo>
                <a:lnTo>
                  <a:pt x="11883" y="75605"/>
                </a:lnTo>
                <a:lnTo>
                  <a:pt x="12133" y="76127"/>
                </a:lnTo>
                <a:lnTo>
                  <a:pt x="12088" y="76350"/>
                </a:lnTo>
                <a:lnTo>
                  <a:pt x="8427" y="76433"/>
                </a:lnTo>
                <a:lnTo>
                  <a:pt x="5877" y="76183"/>
                </a:lnTo>
                <a:lnTo>
                  <a:pt x="6994" y="75627"/>
                </a:lnTo>
                <a:lnTo>
                  <a:pt x="6544" y="74083"/>
                </a:lnTo>
                <a:lnTo>
                  <a:pt x="5627" y="73450"/>
                </a:lnTo>
                <a:lnTo>
                  <a:pt x="4994" y="73316"/>
                </a:lnTo>
                <a:lnTo>
                  <a:pt x="4416" y="73005"/>
                </a:lnTo>
                <a:lnTo>
                  <a:pt x="4905" y="72622"/>
                </a:lnTo>
                <a:lnTo>
                  <a:pt x="6150" y="72400"/>
                </a:lnTo>
                <a:lnTo>
                  <a:pt x="6300" y="72005"/>
                </a:lnTo>
                <a:lnTo>
                  <a:pt x="5555" y="71761"/>
                </a:lnTo>
                <a:lnTo>
                  <a:pt x="5627" y="71488"/>
                </a:lnTo>
                <a:lnTo>
                  <a:pt x="7194" y="71150"/>
                </a:lnTo>
                <a:lnTo>
                  <a:pt x="9600" y="71166"/>
                </a:lnTo>
                <a:lnTo>
                  <a:pt x="11650" y="71366"/>
                </a:lnTo>
                <a:lnTo>
                  <a:pt x="13561" y="72000"/>
                </a:lnTo>
                <a:lnTo>
                  <a:pt x="13455" y="72677"/>
                </a:lnTo>
                <a:lnTo>
                  <a:pt x="13927" y="72866"/>
                </a:lnTo>
                <a:lnTo>
                  <a:pt x="13888" y="73361"/>
                </a:lnTo>
                <a:lnTo>
                  <a:pt x="11455" y="73194"/>
                </a:lnTo>
                <a:lnTo>
                  <a:pt x="14077" y="73627"/>
                </a:lnTo>
                <a:lnTo>
                  <a:pt x="14883" y="73861"/>
                </a:lnTo>
                <a:lnTo>
                  <a:pt x="14811" y="73977"/>
                </a:lnTo>
                <a:cubicBezTo>
                  <a:pt x="14811" y="73977"/>
                  <a:pt x="14811" y="73977"/>
                  <a:pt x="14811" y="73977"/>
                </a:cubicBezTo>
                <a:close/>
                <a:moveTo>
                  <a:pt x="114788" y="119844"/>
                </a:moveTo>
                <a:lnTo>
                  <a:pt x="115750" y="120000"/>
                </a:lnTo>
                <a:lnTo>
                  <a:pt x="117266" y="119661"/>
                </a:lnTo>
                <a:lnTo>
                  <a:pt x="116188" y="119661"/>
                </a:lnTo>
                <a:cubicBezTo>
                  <a:pt x="116188" y="119661"/>
                  <a:pt x="114822" y="119877"/>
                  <a:pt x="114788" y="119844"/>
                </a:cubicBezTo>
                <a:cubicBezTo>
                  <a:pt x="114788" y="119844"/>
                  <a:pt x="114788" y="119844"/>
                  <a:pt x="114788" y="119844"/>
                </a:cubicBezTo>
                <a:close/>
                <a:moveTo>
                  <a:pt x="92733" y="106416"/>
                </a:moveTo>
                <a:lnTo>
                  <a:pt x="89683" y="105783"/>
                </a:lnTo>
                <a:lnTo>
                  <a:pt x="87300" y="105705"/>
                </a:lnTo>
                <a:lnTo>
                  <a:pt x="86533" y="105494"/>
                </a:lnTo>
                <a:lnTo>
                  <a:pt x="72277" y="105488"/>
                </a:lnTo>
                <a:lnTo>
                  <a:pt x="64294" y="105800"/>
                </a:lnTo>
                <a:lnTo>
                  <a:pt x="62455" y="105566"/>
                </a:lnTo>
                <a:lnTo>
                  <a:pt x="57116" y="105472"/>
                </a:lnTo>
                <a:lnTo>
                  <a:pt x="55372" y="104416"/>
                </a:lnTo>
                <a:lnTo>
                  <a:pt x="54261" y="103527"/>
                </a:lnTo>
                <a:lnTo>
                  <a:pt x="51883" y="103033"/>
                </a:lnTo>
                <a:lnTo>
                  <a:pt x="51161" y="101572"/>
                </a:lnTo>
                <a:lnTo>
                  <a:pt x="51161" y="100900"/>
                </a:lnTo>
                <a:lnTo>
                  <a:pt x="48850" y="100922"/>
                </a:lnTo>
                <a:lnTo>
                  <a:pt x="45327" y="101322"/>
                </a:lnTo>
                <a:lnTo>
                  <a:pt x="43405" y="101805"/>
                </a:lnTo>
                <a:lnTo>
                  <a:pt x="41155" y="101800"/>
                </a:lnTo>
                <a:lnTo>
                  <a:pt x="36272" y="99577"/>
                </a:lnTo>
                <a:lnTo>
                  <a:pt x="35644" y="98772"/>
                </a:lnTo>
                <a:lnTo>
                  <a:pt x="37077" y="96516"/>
                </a:lnTo>
                <a:lnTo>
                  <a:pt x="39383" y="95744"/>
                </a:lnTo>
                <a:lnTo>
                  <a:pt x="43200" y="94833"/>
                </a:lnTo>
                <a:lnTo>
                  <a:pt x="44311" y="93538"/>
                </a:lnTo>
                <a:lnTo>
                  <a:pt x="43200" y="92216"/>
                </a:lnTo>
                <a:lnTo>
                  <a:pt x="41766" y="91227"/>
                </a:lnTo>
                <a:lnTo>
                  <a:pt x="42644" y="90083"/>
                </a:lnTo>
                <a:lnTo>
                  <a:pt x="44872" y="89500"/>
                </a:lnTo>
                <a:lnTo>
                  <a:pt x="42650" y="88305"/>
                </a:lnTo>
                <a:lnTo>
                  <a:pt x="43033" y="87716"/>
                </a:lnTo>
                <a:lnTo>
                  <a:pt x="45005" y="87250"/>
                </a:lnTo>
                <a:lnTo>
                  <a:pt x="43744" y="86172"/>
                </a:lnTo>
                <a:lnTo>
                  <a:pt x="42900" y="84777"/>
                </a:lnTo>
                <a:lnTo>
                  <a:pt x="41455" y="84111"/>
                </a:lnTo>
                <a:lnTo>
                  <a:pt x="41672" y="83611"/>
                </a:lnTo>
                <a:lnTo>
                  <a:pt x="44494" y="83050"/>
                </a:lnTo>
                <a:lnTo>
                  <a:pt x="44422" y="82472"/>
                </a:lnTo>
                <a:lnTo>
                  <a:pt x="42155" y="81538"/>
                </a:lnTo>
                <a:lnTo>
                  <a:pt x="38477" y="80955"/>
                </a:lnTo>
                <a:lnTo>
                  <a:pt x="36150" y="80955"/>
                </a:lnTo>
                <a:lnTo>
                  <a:pt x="35444" y="81105"/>
                </a:lnTo>
                <a:lnTo>
                  <a:pt x="34083" y="80800"/>
                </a:lnTo>
                <a:lnTo>
                  <a:pt x="34888" y="80366"/>
                </a:lnTo>
                <a:lnTo>
                  <a:pt x="39866" y="80372"/>
                </a:lnTo>
                <a:lnTo>
                  <a:pt x="42311" y="79733"/>
                </a:lnTo>
                <a:lnTo>
                  <a:pt x="42155" y="79122"/>
                </a:lnTo>
                <a:lnTo>
                  <a:pt x="40672" y="78977"/>
                </a:lnTo>
                <a:lnTo>
                  <a:pt x="38977" y="79244"/>
                </a:lnTo>
                <a:lnTo>
                  <a:pt x="36922" y="79155"/>
                </a:lnTo>
                <a:lnTo>
                  <a:pt x="35877" y="77988"/>
                </a:lnTo>
                <a:lnTo>
                  <a:pt x="33816" y="76966"/>
                </a:lnTo>
                <a:lnTo>
                  <a:pt x="33638" y="76244"/>
                </a:lnTo>
                <a:lnTo>
                  <a:pt x="33883" y="75383"/>
                </a:lnTo>
                <a:lnTo>
                  <a:pt x="30377" y="75111"/>
                </a:lnTo>
                <a:lnTo>
                  <a:pt x="29344" y="74366"/>
                </a:lnTo>
                <a:lnTo>
                  <a:pt x="28872" y="72433"/>
                </a:lnTo>
                <a:lnTo>
                  <a:pt x="31250" y="72072"/>
                </a:lnTo>
                <a:lnTo>
                  <a:pt x="31966" y="71411"/>
                </a:lnTo>
                <a:lnTo>
                  <a:pt x="30788" y="70905"/>
                </a:lnTo>
                <a:lnTo>
                  <a:pt x="28705" y="70666"/>
                </a:lnTo>
                <a:lnTo>
                  <a:pt x="27750" y="69483"/>
                </a:lnTo>
                <a:lnTo>
                  <a:pt x="27344" y="67827"/>
                </a:lnTo>
                <a:lnTo>
                  <a:pt x="28077" y="65933"/>
                </a:lnTo>
                <a:lnTo>
                  <a:pt x="26005" y="65150"/>
                </a:lnTo>
                <a:lnTo>
                  <a:pt x="25522" y="64277"/>
                </a:lnTo>
                <a:lnTo>
                  <a:pt x="29594" y="63038"/>
                </a:lnTo>
                <a:lnTo>
                  <a:pt x="30227" y="61655"/>
                </a:lnTo>
                <a:lnTo>
                  <a:pt x="33150" y="61327"/>
                </a:lnTo>
                <a:lnTo>
                  <a:pt x="34761" y="60888"/>
                </a:lnTo>
                <a:lnTo>
                  <a:pt x="28161" y="57922"/>
                </a:lnTo>
                <a:lnTo>
                  <a:pt x="28944" y="56938"/>
                </a:lnTo>
                <a:lnTo>
                  <a:pt x="28944" y="56205"/>
                </a:lnTo>
                <a:lnTo>
                  <a:pt x="28872" y="54455"/>
                </a:lnTo>
                <a:lnTo>
                  <a:pt x="31183" y="53400"/>
                </a:lnTo>
                <a:lnTo>
                  <a:pt x="33816" y="52777"/>
                </a:lnTo>
                <a:lnTo>
                  <a:pt x="33238" y="51872"/>
                </a:lnTo>
                <a:lnTo>
                  <a:pt x="31022" y="51016"/>
                </a:lnTo>
                <a:lnTo>
                  <a:pt x="29494" y="50722"/>
                </a:lnTo>
                <a:lnTo>
                  <a:pt x="32050" y="49866"/>
                </a:lnTo>
                <a:lnTo>
                  <a:pt x="31422" y="48866"/>
                </a:lnTo>
                <a:lnTo>
                  <a:pt x="33238" y="47844"/>
                </a:lnTo>
                <a:lnTo>
                  <a:pt x="35394" y="47683"/>
                </a:lnTo>
                <a:lnTo>
                  <a:pt x="35950" y="46483"/>
                </a:lnTo>
                <a:lnTo>
                  <a:pt x="34988" y="44533"/>
                </a:lnTo>
                <a:lnTo>
                  <a:pt x="33405" y="44188"/>
                </a:lnTo>
                <a:lnTo>
                  <a:pt x="32050" y="42711"/>
                </a:lnTo>
                <a:lnTo>
                  <a:pt x="30311" y="41944"/>
                </a:lnTo>
                <a:lnTo>
                  <a:pt x="27750" y="41016"/>
                </a:lnTo>
                <a:lnTo>
                  <a:pt x="27344" y="40544"/>
                </a:lnTo>
                <a:lnTo>
                  <a:pt x="25366" y="39922"/>
                </a:lnTo>
                <a:lnTo>
                  <a:pt x="24261" y="38683"/>
                </a:lnTo>
                <a:lnTo>
                  <a:pt x="24794" y="37722"/>
                </a:lnTo>
                <a:lnTo>
                  <a:pt x="27911" y="37388"/>
                </a:lnTo>
                <a:lnTo>
                  <a:pt x="28000" y="36133"/>
                </a:lnTo>
                <a:lnTo>
                  <a:pt x="29733" y="35627"/>
                </a:lnTo>
                <a:lnTo>
                  <a:pt x="29900" y="34516"/>
                </a:lnTo>
                <a:lnTo>
                  <a:pt x="27911" y="33677"/>
                </a:lnTo>
                <a:lnTo>
                  <a:pt x="27594" y="32094"/>
                </a:lnTo>
                <a:lnTo>
                  <a:pt x="29116" y="31744"/>
                </a:lnTo>
                <a:lnTo>
                  <a:pt x="29900" y="29872"/>
                </a:lnTo>
                <a:lnTo>
                  <a:pt x="31966" y="29233"/>
                </a:lnTo>
                <a:lnTo>
                  <a:pt x="34922" y="27538"/>
                </a:lnTo>
                <a:lnTo>
                  <a:pt x="37794" y="26861"/>
                </a:lnTo>
                <a:lnTo>
                  <a:pt x="39938" y="26605"/>
                </a:lnTo>
                <a:lnTo>
                  <a:pt x="41611" y="26155"/>
                </a:lnTo>
                <a:lnTo>
                  <a:pt x="40583" y="25900"/>
                </a:lnTo>
                <a:lnTo>
                  <a:pt x="40411" y="25188"/>
                </a:lnTo>
                <a:lnTo>
                  <a:pt x="39616" y="24827"/>
                </a:lnTo>
                <a:lnTo>
                  <a:pt x="38266" y="24572"/>
                </a:lnTo>
                <a:lnTo>
                  <a:pt x="38733" y="24083"/>
                </a:lnTo>
                <a:lnTo>
                  <a:pt x="40722" y="23733"/>
                </a:lnTo>
                <a:lnTo>
                  <a:pt x="40722" y="23088"/>
                </a:lnTo>
                <a:lnTo>
                  <a:pt x="38355" y="22405"/>
                </a:lnTo>
                <a:lnTo>
                  <a:pt x="37700" y="21544"/>
                </a:lnTo>
                <a:lnTo>
                  <a:pt x="39061" y="21000"/>
                </a:lnTo>
                <a:lnTo>
                  <a:pt x="38505" y="20544"/>
                </a:lnTo>
                <a:lnTo>
                  <a:pt x="36200" y="20111"/>
                </a:lnTo>
                <a:lnTo>
                  <a:pt x="37077" y="19455"/>
                </a:lnTo>
                <a:lnTo>
                  <a:pt x="50283" y="17844"/>
                </a:lnTo>
                <a:lnTo>
                  <a:pt x="53144" y="14988"/>
                </a:lnTo>
                <a:lnTo>
                  <a:pt x="51705" y="14305"/>
                </a:lnTo>
                <a:lnTo>
                  <a:pt x="49938" y="14372"/>
                </a:lnTo>
                <a:lnTo>
                  <a:pt x="49144" y="14705"/>
                </a:lnTo>
                <a:lnTo>
                  <a:pt x="46133" y="14705"/>
                </a:lnTo>
                <a:lnTo>
                  <a:pt x="37983" y="9705"/>
                </a:lnTo>
                <a:lnTo>
                  <a:pt x="32555" y="8538"/>
                </a:lnTo>
                <a:lnTo>
                  <a:pt x="30966" y="8027"/>
                </a:lnTo>
                <a:lnTo>
                  <a:pt x="33672" y="6677"/>
                </a:lnTo>
                <a:lnTo>
                  <a:pt x="32866" y="6172"/>
                </a:lnTo>
                <a:lnTo>
                  <a:pt x="34150" y="5438"/>
                </a:lnTo>
                <a:lnTo>
                  <a:pt x="33733" y="5044"/>
                </a:lnTo>
                <a:lnTo>
                  <a:pt x="28705" y="4116"/>
                </a:lnTo>
                <a:lnTo>
                  <a:pt x="26950" y="3555"/>
                </a:lnTo>
                <a:lnTo>
                  <a:pt x="26394" y="2694"/>
                </a:lnTo>
                <a:lnTo>
                  <a:pt x="26005" y="2422"/>
                </a:lnTo>
                <a:lnTo>
                  <a:pt x="26483" y="1933"/>
                </a:lnTo>
                <a:lnTo>
                  <a:pt x="26155" y="1461"/>
                </a:lnTo>
                <a:lnTo>
                  <a:pt x="24955" y="1205"/>
                </a:lnTo>
                <a:lnTo>
                  <a:pt x="22750" y="750"/>
                </a:lnTo>
                <a:lnTo>
                  <a:pt x="22488" y="111"/>
                </a:lnTo>
                <a:lnTo>
                  <a:pt x="20427" y="0"/>
                </a:lnTo>
                <a:lnTo>
                  <a:pt x="19322" y="422"/>
                </a:lnTo>
                <a:lnTo>
                  <a:pt x="18600" y="855"/>
                </a:lnTo>
                <a:lnTo>
                  <a:pt x="20594" y="1294"/>
                </a:lnTo>
                <a:lnTo>
                  <a:pt x="19800" y="1716"/>
                </a:lnTo>
                <a:lnTo>
                  <a:pt x="17650" y="2022"/>
                </a:lnTo>
                <a:lnTo>
                  <a:pt x="16194" y="1950"/>
                </a:lnTo>
                <a:lnTo>
                  <a:pt x="13822" y="2311"/>
                </a:lnTo>
                <a:lnTo>
                  <a:pt x="11077" y="2616"/>
                </a:lnTo>
                <a:lnTo>
                  <a:pt x="12005" y="2822"/>
                </a:lnTo>
                <a:lnTo>
                  <a:pt x="12261" y="3533"/>
                </a:lnTo>
                <a:lnTo>
                  <a:pt x="11972" y="4061"/>
                </a:lnTo>
                <a:lnTo>
                  <a:pt x="12477" y="4772"/>
                </a:lnTo>
                <a:lnTo>
                  <a:pt x="14244" y="6661"/>
                </a:lnTo>
                <a:lnTo>
                  <a:pt x="14244" y="7377"/>
                </a:lnTo>
                <a:lnTo>
                  <a:pt x="13616" y="7883"/>
                </a:lnTo>
                <a:lnTo>
                  <a:pt x="12405" y="8177"/>
                </a:lnTo>
                <a:lnTo>
                  <a:pt x="13300" y="9144"/>
                </a:lnTo>
                <a:lnTo>
                  <a:pt x="14655" y="10088"/>
                </a:lnTo>
                <a:lnTo>
                  <a:pt x="16072" y="10888"/>
                </a:lnTo>
                <a:lnTo>
                  <a:pt x="16072" y="12200"/>
                </a:lnTo>
                <a:lnTo>
                  <a:pt x="15438" y="12566"/>
                </a:lnTo>
                <a:lnTo>
                  <a:pt x="14966" y="12800"/>
                </a:lnTo>
                <a:lnTo>
                  <a:pt x="15366" y="14588"/>
                </a:lnTo>
                <a:lnTo>
                  <a:pt x="15366" y="15022"/>
                </a:lnTo>
                <a:lnTo>
                  <a:pt x="13766" y="15244"/>
                </a:lnTo>
                <a:lnTo>
                  <a:pt x="12266" y="15477"/>
                </a:lnTo>
                <a:lnTo>
                  <a:pt x="12505" y="16477"/>
                </a:lnTo>
                <a:lnTo>
                  <a:pt x="13222" y="16738"/>
                </a:lnTo>
                <a:lnTo>
                  <a:pt x="14655" y="16500"/>
                </a:lnTo>
                <a:lnTo>
                  <a:pt x="15533" y="16683"/>
                </a:lnTo>
                <a:lnTo>
                  <a:pt x="14166" y="16972"/>
                </a:lnTo>
                <a:lnTo>
                  <a:pt x="14244" y="19611"/>
                </a:lnTo>
                <a:lnTo>
                  <a:pt x="15844" y="20616"/>
                </a:lnTo>
                <a:lnTo>
                  <a:pt x="16155" y="21394"/>
                </a:lnTo>
                <a:lnTo>
                  <a:pt x="15766" y="22055"/>
                </a:lnTo>
                <a:lnTo>
                  <a:pt x="13938" y="22727"/>
                </a:lnTo>
                <a:lnTo>
                  <a:pt x="13938" y="23383"/>
                </a:lnTo>
                <a:lnTo>
                  <a:pt x="16000" y="24238"/>
                </a:lnTo>
                <a:lnTo>
                  <a:pt x="15533" y="24766"/>
                </a:lnTo>
                <a:lnTo>
                  <a:pt x="15283" y="26044"/>
                </a:lnTo>
                <a:lnTo>
                  <a:pt x="14100" y="26516"/>
                </a:lnTo>
                <a:lnTo>
                  <a:pt x="14100" y="27205"/>
                </a:lnTo>
                <a:lnTo>
                  <a:pt x="14655" y="27577"/>
                </a:lnTo>
                <a:lnTo>
                  <a:pt x="14655" y="27888"/>
                </a:lnTo>
                <a:lnTo>
                  <a:pt x="12822" y="28522"/>
                </a:lnTo>
                <a:lnTo>
                  <a:pt x="12666" y="29172"/>
                </a:lnTo>
                <a:lnTo>
                  <a:pt x="11555" y="29594"/>
                </a:lnTo>
                <a:lnTo>
                  <a:pt x="12177" y="30400"/>
                </a:lnTo>
                <a:lnTo>
                  <a:pt x="11800" y="30738"/>
                </a:lnTo>
                <a:lnTo>
                  <a:pt x="9955" y="31688"/>
                </a:lnTo>
                <a:lnTo>
                  <a:pt x="9955" y="32088"/>
                </a:lnTo>
                <a:lnTo>
                  <a:pt x="11933" y="32794"/>
                </a:lnTo>
                <a:lnTo>
                  <a:pt x="12344" y="33527"/>
                </a:lnTo>
                <a:lnTo>
                  <a:pt x="13616" y="33977"/>
                </a:lnTo>
                <a:lnTo>
                  <a:pt x="12022" y="34238"/>
                </a:lnTo>
                <a:lnTo>
                  <a:pt x="11077" y="34805"/>
                </a:lnTo>
                <a:lnTo>
                  <a:pt x="12588" y="35238"/>
                </a:lnTo>
                <a:lnTo>
                  <a:pt x="10983" y="35677"/>
                </a:lnTo>
                <a:lnTo>
                  <a:pt x="9494" y="35822"/>
                </a:lnTo>
                <a:lnTo>
                  <a:pt x="9388" y="36477"/>
                </a:lnTo>
                <a:lnTo>
                  <a:pt x="9877" y="37038"/>
                </a:lnTo>
                <a:lnTo>
                  <a:pt x="10111" y="37572"/>
                </a:lnTo>
                <a:lnTo>
                  <a:pt x="12666" y="39083"/>
                </a:lnTo>
                <a:lnTo>
                  <a:pt x="12666" y="39922"/>
                </a:lnTo>
                <a:lnTo>
                  <a:pt x="11622" y="40188"/>
                </a:lnTo>
                <a:lnTo>
                  <a:pt x="11861" y="40644"/>
                </a:lnTo>
                <a:lnTo>
                  <a:pt x="14166" y="41416"/>
                </a:lnTo>
                <a:lnTo>
                  <a:pt x="14327" y="42305"/>
                </a:lnTo>
                <a:lnTo>
                  <a:pt x="13616" y="42922"/>
                </a:lnTo>
                <a:lnTo>
                  <a:pt x="13694" y="43177"/>
                </a:lnTo>
                <a:lnTo>
                  <a:pt x="14244" y="43611"/>
                </a:lnTo>
                <a:lnTo>
                  <a:pt x="13938" y="44000"/>
                </a:lnTo>
                <a:lnTo>
                  <a:pt x="13372" y="44433"/>
                </a:lnTo>
                <a:lnTo>
                  <a:pt x="14011" y="44688"/>
                </a:lnTo>
                <a:lnTo>
                  <a:pt x="16483" y="45472"/>
                </a:lnTo>
                <a:lnTo>
                  <a:pt x="16788" y="45911"/>
                </a:lnTo>
                <a:lnTo>
                  <a:pt x="15605" y="46350"/>
                </a:lnTo>
                <a:lnTo>
                  <a:pt x="13938" y="46588"/>
                </a:lnTo>
                <a:lnTo>
                  <a:pt x="12405" y="47294"/>
                </a:lnTo>
                <a:lnTo>
                  <a:pt x="12405" y="47511"/>
                </a:lnTo>
                <a:lnTo>
                  <a:pt x="13300" y="47750"/>
                </a:lnTo>
                <a:lnTo>
                  <a:pt x="12505" y="48350"/>
                </a:lnTo>
                <a:lnTo>
                  <a:pt x="11216" y="48677"/>
                </a:lnTo>
                <a:lnTo>
                  <a:pt x="11216" y="49100"/>
                </a:lnTo>
                <a:lnTo>
                  <a:pt x="10916" y="49866"/>
                </a:lnTo>
                <a:lnTo>
                  <a:pt x="9955" y="50283"/>
                </a:lnTo>
                <a:lnTo>
                  <a:pt x="10111" y="50733"/>
                </a:lnTo>
                <a:lnTo>
                  <a:pt x="9566" y="50955"/>
                </a:lnTo>
                <a:lnTo>
                  <a:pt x="9316" y="51572"/>
                </a:lnTo>
                <a:lnTo>
                  <a:pt x="8055" y="51883"/>
                </a:lnTo>
                <a:lnTo>
                  <a:pt x="8211" y="52155"/>
                </a:lnTo>
                <a:lnTo>
                  <a:pt x="8994" y="52450"/>
                </a:lnTo>
                <a:lnTo>
                  <a:pt x="7650" y="52905"/>
                </a:lnTo>
                <a:lnTo>
                  <a:pt x="7566" y="53600"/>
                </a:lnTo>
                <a:lnTo>
                  <a:pt x="7333" y="54016"/>
                </a:lnTo>
                <a:lnTo>
                  <a:pt x="5811" y="54250"/>
                </a:lnTo>
                <a:lnTo>
                  <a:pt x="5811" y="54727"/>
                </a:lnTo>
                <a:lnTo>
                  <a:pt x="5094" y="55038"/>
                </a:lnTo>
                <a:lnTo>
                  <a:pt x="4933" y="55400"/>
                </a:lnTo>
                <a:lnTo>
                  <a:pt x="5650" y="55822"/>
                </a:lnTo>
                <a:lnTo>
                  <a:pt x="5738" y="56327"/>
                </a:lnTo>
                <a:lnTo>
                  <a:pt x="4461" y="56744"/>
                </a:lnTo>
                <a:lnTo>
                  <a:pt x="3188" y="56788"/>
                </a:lnTo>
                <a:lnTo>
                  <a:pt x="1833" y="56544"/>
                </a:lnTo>
                <a:lnTo>
                  <a:pt x="244" y="56638"/>
                </a:lnTo>
                <a:lnTo>
                  <a:pt x="0" y="56950"/>
                </a:lnTo>
                <a:lnTo>
                  <a:pt x="388" y="57494"/>
                </a:lnTo>
                <a:lnTo>
                  <a:pt x="488" y="58255"/>
                </a:lnTo>
                <a:lnTo>
                  <a:pt x="1994" y="58766"/>
                </a:lnTo>
                <a:lnTo>
                  <a:pt x="4388" y="59222"/>
                </a:lnTo>
                <a:lnTo>
                  <a:pt x="4700" y="59755"/>
                </a:lnTo>
                <a:lnTo>
                  <a:pt x="4294" y="60422"/>
                </a:lnTo>
                <a:lnTo>
                  <a:pt x="7722" y="61755"/>
                </a:lnTo>
                <a:lnTo>
                  <a:pt x="8277" y="62116"/>
                </a:lnTo>
                <a:lnTo>
                  <a:pt x="9644" y="62411"/>
                </a:lnTo>
                <a:lnTo>
                  <a:pt x="9644" y="63266"/>
                </a:lnTo>
                <a:lnTo>
                  <a:pt x="8677" y="64377"/>
                </a:lnTo>
                <a:lnTo>
                  <a:pt x="7794" y="64544"/>
                </a:lnTo>
                <a:lnTo>
                  <a:pt x="8211" y="64883"/>
                </a:lnTo>
                <a:lnTo>
                  <a:pt x="7794" y="65216"/>
                </a:lnTo>
                <a:lnTo>
                  <a:pt x="6994" y="65105"/>
                </a:lnTo>
                <a:lnTo>
                  <a:pt x="5811" y="65144"/>
                </a:lnTo>
                <a:lnTo>
                  <a:pt x="5094" y="65594"/>
                </a:lnTo>
                <a:lnTo>
                  <a:pt x="5650" y="66072"/>
                </a:lnTo>
                <a:lnTo>
                  <a:pt x="7077" y="66350"/>
                </a:lnTo>
                <a:lnTo>
                  <a:pt x="5894" y="67383"/>
                </a:lnTo>
                <a:lnTo>
                  <a:pt x="6300" y="67838"/>
                </a:lnTo>
                <a:lnTo>
                  <a:pt x="5261" y="68127"/>
                </a:lnTo>
                <a:lnTo>
                  <a:pt x="6450" y="68366"/>
                </a:lnTo>
                <a:lnTo>
                  <a:pt x="5966" y="68711"/>
                </a:lnTo>
                <a:lnTo>
                  <a:pt x="5494" y="68877"/>
                </a:lnTo>
                <a:lnTo>
                  <a:pt x="6211" y="69133"/>
                </a:lnTo>
                <a:lnTo>
                  <a:pt x="9644" y="70355"/>
                </a:lnTo>
                <a:lnTo>
                  <a:pt x="10661" y="70588"/>
                </a:lnTo>
                <a:lnTo>
                  <a:pt x="11466" y="70972"/>
                </a:lnTo>
                <a:lnTo>
                  <a:pt x="14655" y="71283"/>
                </a:lnTo>
                <a:lnTo>
                  <a:pt x="17755" y="71100"/>
                </a:lnTo>
                <a:lnTo>
                  <a:pt x="17922" y="70388"/>
                </a:lnTo>
                <a:lnTo>
                  <a:pt x="18388" y="70238"/>
                </a:lnTo>
                <a:lnTo>
                  <a:pt x="20400" y="70261"/>
                </a:lnTo>
                <a:lnTo>
                  <a:pt x="22055" y="70716"/>
                </a:lnTo>
                <a:lnTo>
                  <a:pt x="22750" y="70611"/>
                </a:lnTo>
                <a:lnTo>
                  <a:pt x="24194" y="70550"/>
                </a:lnTo>
                <a:lnTo>
                  <a:pt x="23094" y="70933"/>
                </a:lnTo>
                <a:lnTo>
                  <a:pt x="20700" y="71427"/>
                </a:lnTo>
                <a:lnTo>
                  <a:pt x="20700" y="71755"/>
                </a:lnTo>
                <a:lnTo>
                  <a:pt x="22538" y="71938"/>
                </a:lnTo>
                <a:lnTo>
                  <a:pt x="23800" y="71755"/>
                </a:lnTo>
                <a:lnTo>
                  <a:pt x="24044" y="72138"/>
                </a:lnTo>
                <a:lnTo>
                  <a:pt x="24283" y="73011"/>
                </a:lnTo>
                <a:lnTo>
                  <a:pt x="25327" y="73305"/>
                </a:lnTo>
                <a:lnTo>
                  <a:pt x="24750" y="73427"/>
                </a:lnTo>
                <a:lnTo>
                  <a:pt x="23738" y="73172"/>
                </a:lnTo>
                <a:lnTo>
                  <a:pt x="22933" y="72755"/>
                </a:lnTo>
                <a:lnTo>
                  <a:pt x="21666" y="72627"/>
                </a:lnTo>
                <a:lnTo>
                  <a:pt x="21022" y="72883"/>
                </a:lnTo>
                <a:lnTo>
                  <a:pt x="21161" y="73138"/>
                </a:lnTo>
                <a:lnTo>
                  <a:pt x="23261" y="73483"/>
                </a:lnTo>
                <a:lnTo>
                  <a:pt x="23638" y="73738"/>
                </a:lnTo>
                <a:lnTo>
                  <a:pt x="22216" y="73850"/>
                </a:lnTo>
                <a:lnTo>
                  <a:pt x="21255" y="74033"/>
                </a:lnTo>
                <a:lnTo>
                  <a:pt x="21433" y="74650"/>
                </a:lnTo>
                <a:lnTo>
                  <a:pt x="23261" y="75055"/>
                </a:lnTo>
                <a:lnTo>
                  <a:pt x="21577" y="75488"/>
                </a:lnTo>
                <a:lnTo>
                  <a:pt x="21433" y="75833"/>
                </a:lnTo>
                <a:lnTo>
                  <a:pt x="22216" y="75983"/>
                </a:lnTo>
                <a:lnTo>
                  <a:pt x="20294" y="76450"/>
                </a:lnTo>
                <a:lnTo>
                  <a:pt x="20627" y="76711"/>
                </a:lnTo>
                <a:lnTo>
                  <a:pt x="23016" y="77055"/>
                </a:lnTo>
                <a:lnTo>
                  <a:pt x="22383" y="77472"/>
                </a:lnTo>
                <a:lnTo>
                  <a:pt x="21966" y="78094"/>
                </a:lnTo>
                <a:lnTo>
                  <a:pt x="20627" y="78472"/>
                </a:lnTo>
                <a:lnTo>
                  <a:pt x="20538" y="78783"/>
                </a:lnTo>
                <a:lnTo>
                  <a:pt x="21666" y="79033"/>
                </a:lnTo>
                <a:lnTo>
                  <a:pt x="23800" y="79061"/>
                </a:lnTo>
                <a:lnTo>
                  <a:pt x="25172" y="79366"/>
                </a:lnTo>
                <a:lnTo>
                  <a:pt x="25400" y="79750"/>
                </a:lnTo>
                <a:lnTo>
                  <a:pt x="27305" y="79822"/>
                </a:lnTo>
                <a:lnTo>
                  <a:pt x="28177" y="80133"/>
                </a:lnTo>
                <a:lnTo>
                  <a:pt x="27950" y="80933"/>
                </a:lnTo>
                <a:lnTo>
                  <a:pt x="26361" y="81477"/>
                </a:lnTo>
                <a:lnTo>
                  <a:pt x="23477" y="81877"/>
                </a:lnTo>
                <a:lnTo>
                  <a:pt x="22216" y="81877"/>
                </a:lnTo>
                <a:lnTo>
                  <a:pt x="21966" y="82366"/>
                </a:lnTo>
                <a:lnTo>
                  <a:pt x="22850" y="82916"/>
                </a:lnTo>
                <a:lnTo>
                  <a:pt x="22055" y="83155"/>
                </a:lnTo>
                <a:lnTo>
                  <a:pt x="22138" y="83466"/>
                </a:lnTo>
                <a:lnTo>
                  <a:pt x="23016" y="83594"/>
                </a:lnTo>
                <a:lnTo>
                  <a:pt x="21433" y="84033"/>
                </a:lnTo>
                <a:lnTo>
                  <a:pt x="20227" y="84811"/>
                </a:lnTo>
                <a:lnTo>
                  <a:pt x="20133" y="85372"/>
                </a:lnTo>
                <a:lnTo>
                  <a:pt x="21338" y="85505"/>
                </a:lnTo>
                <a:lnTo>
                  <a:pt x="20777" y="85800"/>
                </a:lnTo>
                <a:lnTo>
                  <a:pt x="20627" y="86738"/>
                </a:lnTo>
                <a:lnTo>
                  <a:pt x="19105" y="86922"/>
                </a:lnTo>
                <a:lnTo>
                  <a:pt x="18722" y="87416"/>
                </a:lnTo>
                <a:lnTo>
                  <a:pt x="17922" y="87122"/>
                </a:lnTo>
                <a:lnTo>
                  <a:pt x="18722" y="86888"/>
                </a:lnTo>
                <a:lnTo>
                  <a:pt x="19350" y="86088"/>
                </a:lnTo>
                <a:lnTo>
                  <a:pt x="19033" y="85666"/>
                </a:lnTo>
                <a:lnTo>
                  <a:pt x="19433" y="85411"/>
                </a:lnTo>
                <a:lnTo>
                  <a:pt x="18461" y="85344"/>
                </a:lnTo>
                <a:lnTo>
                  <a:pt x="15605" y="85555"/>
                </a:lnTo>
                <a:lnTo>
                  <a:pt x="13527" y="85883"/>
                </a:lnTo>
                <a:lnTo>
                  <a:pt x="12344" y="85844"/>
                </a:lnTo>
                <a:lnTo>
                  <a:pt x="12405" y="85633"/>
                </a:lnTo>
                <a:lnTo>
                  <a:pt x="14411" y="85461"/>
                </a:lnTo>
                <a:lnTo>
                  <a:pt x="15694" y="85250"/>
                </a:lnTo>
                <a:lnTo>
                  <a:pt x="15694" y="84555"/>
                </a:lnTo>
                <a:lnTo>
                  <a:pt x="14894" y="84427"/>
                </a:lnTo>
                <a:lnTo>
                  <a:pt x="12666" y="84611"/>
                </a:lnTo>
                <a:lnTo>
                  <a:pt x="8761" y="84644"/>
                </a:lnTo>
                <a:lnTo>
                  <a:pt x="7483" y="84555"/>
                </a:lnTo>
                <a:lnTo>
                  <a:pt x="5966" y="84644"/>
                </a:lnTo>
                <a:lnTo>
                  <a:pt x="5894" y="84944"/>
                </a:lnTo>
                <a:lnTo>
                  <a:pt x="6994" y="85461"/>
                </a:lnTo>
                <a:lnTo>
                  <a:pt x="7794" y="85488"/>
                </a:lnTo>
                <a:lnTo>
                  <a:pt x="8277" y="85883"/>
                </a:lnTo>
                <a:lnTo>
                  <a:pt x="6927" y="85938"/>
                </a:lnTo>
                <a:lnTo>
                  <a:pt x="6211" y="86411"/>
                </a:lnTo>
                <a:lnTo>
                  <a:pt x="4700" y="86666"/>
                </a:lnTo>
                <a:lnTo>
                  <a:pt x="3916" y="87083"/>
                </a:lnTo>
                <a:lnTo>
                  <a:pt x="1022" y="87450"/>
                </a:lnTo>
                <a:lnTo>
                  <a:pt x="877" y="87833"/>
                </a:lnTo>
                <a:lnTo>
                  <a:pt x="3916" y="88600"/>
                </a:lnTo>
                <a:lnTo>
                  <a:pt x="5577" y="88655"/>
                </a:lnTo>
                <a:lnTo>
                  <a:pt x="6611" y="88400"/>
                </a:lnTo>
                <a:lnTo>
                  <a:pt x="6450" y="88094"/>
                </a:lnTo>
                <a:lnTo>
                  <a:pt x="4461" y="87966"/>
                </a:lnTo>
                <a:lnTo>
                  <a:pt x="4222" y="87711"/>
                </a:lnTo>
                <a:lnTo>
                  <a:pt x="5261" y="87233"/>
                </a:lnTo>
                <a:lnTo>
                  <a:pt x="8055" y="87177"/>
                </a:lnTo>
                <a:lnTo>
                  <a:pt x="8600" y="87016"/>
                </a:lnTo>
                <a:lnTo>
                  <a:pt x="9072" y="87600"/>
                </a:lnTo>
                <a:lnTo>
                  <a:pt x="11144" y="87905"/>
                </a:lnTo>
                <a:lnTo>
                  <a:pt x="13616" y="87888"/>
                </a:lnTo>
                <a:lnTo>
                  <a:pt x="14655" y="87633"/>
                </a:lnTo>
                <a:lnTo>
                  <a:pt x="16000" y="87755"/>
                </a:lnTo>
                <a:lnTo>
                  <a:pt x="16788" y="88055"/>
                </a:lnTo>
                <a:lnTo>
                  <a:pt x="19677" y="88383"/>
                </a:lnTo>
                <a:lnTo>
                  <a:pt x="20777" y="88672"/>
                </a:lnTo>
                <a:lnTo>
                  <a:pt x="19577" y="88727"/>
                </a:lnTo>
                <a:lnTo>
                  <a:pt x="19033" y="88983"/>
                </a:lnTo>
                <a:lnTo>
                  <a:pt x="19983" y="89272"/>
                </a:lnTo>
                <a:lnTo>
                  <a:pt x="18722" y="89494"/>
                </a:lnTo>
                <a:lnTo>
                  <a:pt x="17755" y="89838"/>
                </a:lnTo>
                <a:lnTo>
                  <a:pt x="18633" y="90133"/>
                </a:lnTo>
                <a:lnTo>
                  <a:pt x="20627" y="90422"/>
                </a:lnTo>
                <a:lnTo>
                  <a:pt x="20294" y="90566"/>
                </a:lnTo>
                <a:lnTo>
                  <a:pt x="18322" y="90366"/>
                </a:lnTo>
                <a:lnTo>
                  <a:pt x="17616" y="90133"/>
                </a:lnTo>
                <a:lnTo>
                  <a:pt x="16400" y="90172"/>
                </a:lnTo>
                <a:lnTo>
                  <a:pt x="16238" y="90566"/>
                </a:lnTo>
                <a:lnTo>
                  <a:pt x="17922" y="90916"/>
                </a:lnTo>
                <a:lnTo>
                  <a:pt x="18633" y="91255"/>
                </a:lnTo>
                <a:lnTo>
                  <a:pt x="21577" y="91366"/>
                </a:lnTo>
                <a:lnTo>
                  <a:pt x="24516" y="91022"/>
                </a:lnTo>
                <a:lnTo>
                  <a:pt x="25705" y="91294"/>
                </a:lnTo>
                <a:lnTo>
                  <a:pt x="26833" y="91277"/>
                </a:lnTo>
                <a:lnTo>
                  <a:pt x="28672" y="91094"/>
                </a:lnTo>
                <a:lnTo>
                  <a:pt x="27872" y="91422"/>
                </a:lnTo>
                <a:lnTo>
                  <a:pt x="28261" y="91605"/>
                </a:lnTo>
                <a:lnTo>
                  <a:pt x="27555" y="91716"/>
                </a:lnTo>
                <a:lnTo>
                  <a:pt x="25561" y="91733"/>
                </a:lnTo>
                <a:lnTo>
                  <a:pt x="24994" y="91916"/>
                </a:lnTo>
                <a:lnTo>
                  <a:pt x="23477" y="91644"/>
                </a:lnTo>
                <a:lnTo>
                  <a:pt x="20133" y="91838"/>
                </a:lnTo>
                <a:lnTo>
                  <a:pt x="19350" y="92205"/>
                </a:lnTo>
                <a:lnTo>
                  <a:pt x="19738" y="92455"/>
                </a:lnTo>
                <a:lnTo>
                  <a:pt x="21888" y="92766"/>
                </a:lnTo>
                <a:lnTo>
                  <a:pt x="22288" y="93188"/>
                </a:lnTo>
                <a:lnTo>
                  <a:pt x="24194" y="93300"/>
                </a:lnTo>
                <a:lnTo>
                  <a:pt x="25794" y="93100"/>
                </a:lnTo>
                <a:lnTo>
                  <a:pt x="25561" y="93366"/>
                </a:lnTo>
                <a:lnTo>
                  <a:pt x="23877" y="93733"/>
                </a:lnTo>
                <a:lnTo>
                  <a:pt x="23972" y="93988"/>
                </a:lnTo>
                <a:lnTo>
                  <a:pt x="24283" y="94211"/>
                </a:lnTo>
                <a:lnTo>
                  <a:pt x="23638" y="94505"/>
                </a:lnTo>
                <a:lnTo>
                  <a:pt x="22450" y="94516"/>
                </a:lnTo>
                <a:lnTo>
                  <a:pt x="22288" y="94844"/>
                </a:lnTo>
                <a:lnTo>
                  <a:pt x="23572" y="96066"/>
                </a:lnTo>
                <a:lnTo>
                  <a:pt x="24750" y="96405"/>
                </a:lnTo>
                <a:lnTo>
                  <a:pt x="24683" y="96977"/>
                </a:lnTo>
                <a:lnTo>
                  <a:pt x="25955" y="97466"/>
                </a:lnTo>
                <a:lnTo>
                  <a:pt x="27705" y="97633"/>
                </a:lnTo>
                <a:lnTo>
                  <a:pt x="27705" y="96800"/>
                </a:lnTo>
                <a:lnTo>
                  <a:pt x="28811" y="95844"/>
                </a:lnTo>
                <a:lnTo>
                  <a:pt x="30327" y="95611"/>
                </a:lnTo>
                <a:lnTo>
                  <a:pt x="30894" y="95827"/>
                </a:lnTo>
                <a:lnTo>
                  <a:pt x="29866" y="95844"/>
                </a:lnTo>
                <a:lnTo>
                  <a:pt x="28594" y="96905"/>
                </a:lnTo>
                <a:lnTo>
                  <a:pt x="28744" y="97177"/>
                </a:lnTo>
                <a:lnTo>
                  <a:pt x="30411" y="97433"/>
                </a:lnTo>
                <a:lnTo>
                  <a:pt x="31844" y="97416"/>
                </a:lnTo>
                <a:lnTo>
                  <a:pt x="31294" y="97544"/>
                </a:lnTo>
                <a:lnTo>
                  <a:pt x="28744" y="97672"/>
                </a:lnTo>
                <a:lnTo>
                  <a:pt x="26833" y="98066"/>
                </a:lnTo>
                <a:lnTo>
                  <a:pt x="27150" y="98322"/>
                </a:lnTo>
                <a:lnTo>
                  <a:pt x="26661" y="98783"/>
                </a:lnTo>
                <a:lnTo>
                  <a:pt x="26661" y="99216"/>
                </a:lnTo>
                <a:lnTo>
                  <a:pt x="25561" y="99400"/>
                </a:lnTo>
                <a:lnTo>
                  <a:pt x="24683" y="99838"/>
                </a:lnTo>
                <a:lnTo>
                  <a:pt x="24822" y="100166"/>
                </a:lnTo>
                <a:lnTo>
                  <a:pt x="27872" y="100672"/>
                </a:lnTo>
                <a:lnTo>
                  <a:pt x="32072" y="100877"/>
                </a:lnTo>
                <a:lnTo>
                  <a:pt x="33750" y="101166"/>
                </a:lnTo>
                <a:lnTo>
                  <a:pt x="33427" y="101405"/>
                </a:lnTo>
                <a:lnTo>
                  <a:pt x="32494" y="101416"/>
                </a:lnTo>
                <a:lnTo>
                  <a:pt x="33105" y="101894"/>
                </a:lnTo>
                <a:lnTo>
                  <a:pt x="33933" y="102155"/>
                </a:lnTo>
                <a:lnTo>
                  <a:pt x="35666" y="101694"/>
                </a:lnTo>
                <a:lnTo>
                  <a:pt x="35577" y="102072"/>
                </a:lnTo>
                <a:lnTo>
                  <a:pt x="35100" y="102383"/>
                </a:lnTo>
                <a:lnTo>
                  <a:pt x="33350" y="102533"/>
                </a:lnTo>
                <a:lnTo>
                  <a:pt x="32072" y="102933"/>
                </a:lnTo>
                <a:lnTo>
                  <a:pt x="33200" y="103094"/>
                </a:lnTo>
                <a:lnTo>
                  <a:pt x="34800" y="103094"/>
                </a:lnTo>
                <a:lnTo>
                  <a:pt x="34800" y="103405"/>
                </a:lnTo>
                <a:lnTo>
                  <a:pt x="36461" y="103861"/>
                </a:lnTo>
                <a:lnTo>
                  <a:pt x="37494" y="103844"/>
                </a:lnTo>
                <a:lnTo>
                  <a:pt x="38716" y="103561"/>
                </a:lnTo>
                <a:lnTo>
                  <a:pt x="38538" y="104050"/>
                </a:lnTo>
                <a:lnTo>
                  <a:pt x="39161" y="104522"/>
                </a:lnTo>
                <a:lnTo>
                  <a:pt x="38133" y="104511"/>
                </a:lnTo>
                <a:lnTo>
                  <a:pt x="37188" y="104350"/>
                </a:lnTo>
                <a:lnTo>
                  <a:pt x="36138" y="104388"/>
                </a:lnTo>
                <a:lnTo>
                  <a:pt x="35666" y="104672"/>
                </a:lnTo>
                <a:lnTo>
                  <a:pt x="37655" y="105227"/>
                </a:lnTo>
                <a:lnTo>
                  <a:pt x="38377" y="105283"/>
                </a:lnTo>
                <a:lnTo>
                  <a:pt x="39088" y="105811"/>
                </a:lnTo>
                <a:lnTo>
                  <a:pt x="40061" y="106100"/>
                </a:lnTo>
                <a:lnTo>
                  <a:pt x="41966" y="106500"/>
                </a:lnTo>
                <a:lnTo>
                  <a:pt x="43477" y="106450"/>
                </a:lnTo>
                <a:lnTo>
                  <a:pt x="42416" y="105777"/>
                </a:lnTo>
                <a:lnTo>
                  <a:pt x="42900" y="105483"/>
                </a:lnTo>
                <a:lnTo>
                  <a:pt x="42344" y="105100"/>
                </a:lnTo>
                <a:lnTo>
                  <a:pt x="44188" y="105394"/>
                </a:lnTo>
                <a:lnTo>
                  <a:pt x="44494" y="105794"/>
                </a:lnTo>
                <a:lnTo>
                  <a:pt x="45777" y="106194"/>
                </a:lnTo>
                <a:lnTo>
                  <a:pt x="46577" y="105705"/>
                </a:lnTo>
                <a:lnTo>
                  <a:pt x="47927" y="105394"/>
                </a:lnTo>
                <a:lnTo>
                  <a:pt x="47838" y="105061"/>
                </a:lnTo>
                <a:lnTo>
                  <a:pt x="46411" y="104955"/>
                </a:lnTo>
                <a:lnTo>
                  <a:pt x="43777" y="104861"/>
                </a:lnTo>
                <a:lnTo>
                  <a:pt x="43777" y="104661"/>
                </a:lnTo>
                <a:lnTo>
                  <a:pt x="45472" y="104661"/>
                </a:lnTo>
                <a:lnTo>
                  <a:pt x="48955" y="104900"/>
                </a:lnTo>
                <a:lnTo>
                  <a:pt x="49516" y="105083"/>
                </a:lnTo>
                <a:lnTo>
                  <a:pt x="51750" y="105100"/>
                </a:lnTo>
                <a:lnTo>
                  <a:pt x="51177" y="104677"/>
                </a:lnTo>
                <a:lnTo>
                  <a:pt x="49050" y="104422"/>
                </a:lnTo>
                <a:lnTo>
                  <a:pt x="45138" y="104372"/>
                </a:lnTo>
                <a:lnTo>
                  <a:pt x="44983" y="104150"/>
                </a:lnTo>
                <a:lnTo>
                  <a:pt x="46172" y="104044"/>
                </a:lnTo>
                <a:lnTo>
                  <a:pt x="49600" y="104333"/>
                </a:lnTo>
                <a:lnTo>
                  <a:pt x="53094" y="104788"/>
                </a:lnTo>
                <a:lnTo>
                  <a:pt x="53650" y="105394"/>
                </a:lnTo>
                <a:lnTo>
                  <a:pt x="52216" y="105755"/>
                </a:lnTo>
                <a:lnTo>
                  <a:pt x="52144" y="106138"/>
                </a:lnTo>
                <a:lnTo>
                  <a:pt x="53594" y="106811"/>
                </a:lnTo>
                <a:lnTo>
                  <a:pt x="53422" y="107177"/>
                </a:lnTo>
                <a:lnTo>
                  <a:pt x="51844" y="107450"/>
                </a:lnTo>
                <a:lnTo>
                  <a:pt x="52622" y="106866"/>
                </a:lnTo>
                <a:lnTo>
                  <a:pt x="51105" y="106050"/>
                </a:lnTo>
                <a:lnTo>
                  <a:pt x="49600" y="105755"/>
                </a:lnTo>
                <a:lnTo>
                  <a:pt x="48716" y="106061"/>
                </a:lnTo>
                <a:lnTo>
                  <a:pt x="48561" y="106466"/>
                </a:lnTo>
                <a:lnTo>
                  <a:pt x="49516" y="106772"/>
                </a:lnTo>
                <a:lnTo>
                  <a:pt x="48644" y="107161"/>
                </a:lnTo>
                <a:lnTo>
                  <a:pt x="47927" y="106961"/>
                </a:lnTo>
                <a:lnTo>
                  <a:pt x="47455" y="106538"/>
                </a:lnTo>
                <a:lnTo>
                  <a:pt x="46255" y="106538"/>
                </a:lnTo>
                <a:lnTo>
                  <a:pt x="44583" y="106811"/>
                </a:lnTo>
                <a:lnTo>
                  <a:pt x="42116" y="106811"/>
                </a:lnTo>
                <a:lnTo>
                  <a:pt x="40061" y="106994"/>
                </a:lnTo>
                <a:lnTo>
                  <a:pt x="41966" y="107322"/>
                </a:lnTo>
                <a:lnTo>
                  <a:pt x="42116" y="107922"/>
                </a:lnTo>
                <a:lnTo>
                  <a:pt x="43033" y="108305"/>
                </a:lnTo>
                <a:lnTo>
                  <a:pt x="43394" y="108605"/>
                </a:lnTo>
                <a:lnTo>
                  <a:pt x="42716" y="108872"/>
                </a:lnTo>
                <a:lnTo>
                  <a:pt x="43072" y="109033"/>
                </a:lnTo>
                <a:lnTo>
                  <a:pt x="44561" y="109100"/>
                </a:lnTo>
                <a:lnTo>
                  <a:pt x="45383" y="108716"/>
                </a:lnTo>
                <a:lnTo>
                  <a:pt x="46394" y="108861"/>
                </a:lnTo>
                <a:lnTo>
                  <a:pt x="48066" y="108988"/>
                </a:lnTo>
                <a:lnTo>
                  <a:pt x="48066" y="109138"/>
                </a:lnTo>
                <a:lnTo>
                  <a:pt x="46505" y="109272"/>
                </a:lnTo>
                <a:lnTo>
                  <a:pt x="44938" y="109583"/>
                </a:lnTo>
                <a:lnTo>
                  <a:pt x="45383" y="109850"/>
                </a:lnTo>
                <a:lnTo>
                  <a:pt x="48016" y="109905"/>
                </a:lnTo>
                <a:lnTo>
                  <a:pt x="51050" y="110300"/>
                </a:lnTo>
                <a:lnTo>
                  <a:pt x="52144" y="110200"/>
                </a:lnTo>
                <a:lnTo>
                  <a:pt x="53038" y="109888"/>
                </a:lnTo>
                <a:lnTo>
                  <a:pt x="52177" y="109377"/>
                </a:lnTo>
                <a:lnTo>
                  <a:pt x="52727" y="108988"/>
                </a:lnTo>
                <a:lnTo>
                  <a:pt x="52083" y="108594"/>
                </a:lnTo>
                <a:lnTo>
                  <a:pt x="51244" y="108705"/>
                </a:lnTo>
                <a:lnTo>
                  <a:pt x="49650" y="108655"/>
                </a:lnTo>
                <a:lnTo>
                  <a:pt x="50216" y="108516"/>
                </a:lnTo>
                <a:lnTo>
                  <a:pt x="51455" y="108316"/>
                </a:lnTo>
                <a:lnTo>
                  <a:pt x="51411" y="108022"/>
                </a:lnTo>
                <a:lnTo>
                  <a:pt x="52372" y="107905"/>
                </a:lnTo>
                <a:lnTo>
                  <a:pt x="54794" y="108094"/>
                </a:lnTo>
                <a:lnTo>
                  <a:pt x="55883" y="107938"/>
                </a:lnTo>
                <a:lnTo>
                  <a:pt x="56272" y="108205"/>
                </a:lnTo>
                <a:lnTo>
                  <a:pt x="57400" y="108316"/>
                </a:lnTo>
                <a:lnTo>
                  <a:pt x="57922" y="108066"/>
                </a:lnTo>
                <a:lnTo>
                  <a:pt x="60066" y="107950"/>
                </a:lnTo>
                <a:lnTo>
                  <a:pt x="61988" y="108094"/>
                </a:lnTo>
                <a:lnTo>
                  <a:pt x="64122" y="108038"/>
                </a:lnTo>
                <a:lnTo>
                  <a:pt x="66011" y="108077"/>
                </a:lnTo>
                <a:lnTo>
                  <a:pt x="66211" y="108261"/>
                </a:lnTo>
                <a:lnTo>
                  <a:pt x="65011" y="108388"/>
                </a:lnTo>
                <a:lnTo>
                  <a:pt x="64072" y="108705"/>
                </a:lnTo>
                <a:lnTo>
                  <a:pt x="62772" y="108633"/>
                </a:lnTo>
                <a:lnTo>
                  <a:pt x="61422" y="108388"/>
                </a:lnTo>
                <a:lnTo>
                  <a:pt x="59988" y="108477"/>
                </a:lnTo>
                <a:lnTo>
                  <a:pt x="56561" y="109177"/>
                </a:lnTo>
                <a:lnTo>
                  <a:pt x="55761" y="109200"/>
                </a:lnTo>
                <a:lnTo>
                  <a:pt x="54755" y="109155"/>
                </a:lnTo>
                <a:lnTo>
                  <a:pt x="53444" y="109483"/>
                </a:lnTo>
                <a:lnTo>
                  <a:pt x="53777" y="109788"/>
                </a:lnTo>
                <a:lnTo>
                  <a:pt x="53038" y="110116"/>
                </a:lnTo>
                <a:lnTo>
                  <a:pt x="52450" y="110305"/>
                </a:lnTo>
                <a:lnTo>
                  <a:pt x="52527" y="110500"/>
                </a:lnTo>
                <a:lnTo>
                  <a:pt x="53444" y="110638"/>
                </a:lnTo>
                <a:lnTo>
                  <a:pt x="52644" y="110866"/>
                </a:lnTo>
                <a:lnTo>
                  <a:pt x="52644" y="111061"/>
                </a:lnTo>
                <a:lnTo>
                  <a:pt x="55883" y="111316"/>
                </a:lnTo>
                <a:lnTo>
                  <a:pt x="58205" y="111777"/>
                </a:lnTo>
                <a:lnTo>
                  <a:pt x="58922" y="111788"/>
                </a:lnTo>
                <a:lnTo>
                  <a:pt x="59361" y="111561"/>
                </a:lnTo>
                <a:lnTo>
                  <a:pt x="58855" y="111172"/>
                </a:lnTo>
                <a:lnTo>
                  <a:pt x="60155" y="110816"/>
                </a:lnTo>
                <a:lnTo>
                  <a:pt x="61583" y="110738"/>
                </a:lnTo>
                <a:lnTo>
                  <a:pt x="61777" y="110533"/>
                </a:lnTo>
                <a:lnTo>
                  <a:pt x="60066" y="110100"/>
                </a:lnTo>
                <a:lnTo>
                  <a:pt x="62977" y="109961"/>
                </a:lnTo>
                <a:lnTo>
                  <a:pt x="64772" y="109594"/>
                </a:lnTo>
                <a:lnTo>
                  <a:pt x="66655" y="108966"/>
                </a:lnTo>
                <a:lnTo>
                  <a:pt x="68005" y="108772"/>
                </a:lnTo>
                <a:lnTo>
                  <a:pt x="68366" y="108900"/>
                </a:lnTo>
                <a:lnTo>
                  <a:pt x="69877" y="109094"/>
                </a:lnTo>
                <a:lnTo>
                  <a:pt x="71111" y="109083"/>
                </a:lnTo>
                <a:lnTo>
                  <a:pt x="71400" y="109211"/>
                </a:lnTo>
                <a:lnTo>
                  <a:pt x="69877" y="109355"/>
                </a:lnTo>
                <a:lnTo>
                  <a:pt x="68794" y="109766"/>
                </a:lnTo>
                <a:lnTo>
                  <a:pt x="68433" y="110072"/>
                </a:lnTo>
                <a:lnTo>
                  <a:pt x="66527" y="110500"/>
                </a:lnTo>
                <a:lnTo>
                  <a:pt x="66527" y="111022"/>
                </a:lnTo>
                <a:lnTo>
                  <a:pt x="67166" y="111361"/>
                </a:lnTo>
                <a:lnTo>
                  <a:pt x="66061" y="111650"/>
                </a:lnTo>
                <a:lnTo>
                  <a:pt x="64294" y="111822"/>
                </a:lnTo>
                <a:lnTo>
                  <a:pt x="64377" y="111611"/>
                </a:lnTo>
                <a:lnTo>
                  <a:pt x="65294" y="111461"/>
                </a:lnTo>
                <a:lnTo>
                  <a:pt x="65327" y="110838"/>
                </a:lnTo>
                <a:lnTo>
                  <a:pt x="64616" y="110738"/>
                </a:lnTo>
                <a:lnTo>
                  <a:pt x="63572" y="110911"/>
                </a:lnTo>
                <a:lnTo>
                  <a:pt x="63250" y="111244"/>
                </a:lnTo>
                <a:lnTo>
                  <a:pt x="62455" y="111172"/>
                </a:lnTo>
                <a:lnTo>
                  <a:pt x="61227" y="111205"/>
                </a:lnTo>
                <a:lnTo>
                  <a:pt x="60388" y="111444"/>
                </a:lnTo>
                <a:lnTo>
                  <a:pt x="61500" y="111861"/>
                </a:lnTo>
                <a:lnTo>
                  <a:pt x="65055" y="112650"/>
                </a:lnTo>
                <a:lnTo>
                  <a:pt x="68205" y="112761"/>
                </a:lnTo>
                <a:lnTo>
                  <a:pt x="70294" y="113033"/>
                </a:lnTo>
                <a:lnTo>
                  <a:pt x="71622" y="113011"/>
                </a:lnTo>
                <a:lnTo>
                  <a:pt x="73072" y="113188"/>
                </a:lnTo>
                <a:lnTo>
                  <a:pt x="74055" y="112950"/>
                </a:lnTo>
                <a:lnTo>
                  <a:pt x="75377" y="112377"/>
                </a:lnTo>
                <a:lnTo>
                  <a:pt x="74283" y="111611"/>
                </a:lnTo>
                <a:lnTo>
                  <a:pt x="74583" y="111244"/>
                </a:lnTo>
                <a:lnTo>
                  <a:pt x="74433" y="110911"/>
                </a:lnTo>
                <a:lnTo>
                  <a:pt x="74777" y="110244"/>
                </a:lnTo>
                <a:lnTo>
                  <a:pt x="74994" y="109488"/>
                </a:lnTo>
                <a:lnTo>
                  <a:pt x="74433" y="108983"/>
                </a:lnTo>
                <a:lnTo>
                  <a:pt x="74750" y="108633"/>
                </a:lnTo>
                <a:lnTo>
                  <a:pt x="77466" y="108266"/>
                </a:lnTo>
                <a:lnTo>
                  <a:pt x="80000" y="107577"/>
                </a:lnTo>
                <a:lnTo>
                  <a:pt x="81522" y="107433"/>
                </a:lnTo>
                <a:lnTo>
                  <a:pt x="83750" y="107433"/>
                </a:lnTo>
                <a:lnTo>
                  <a:pt x="84633" y="107233"/>
                </a:lnTo>
                <a:lnTo>
                  <a:pt x="84383" y="106594"/>
                </a:lnTo>
                <a:lnTo>
                  <a:pt x="85661" y="106322"/>
                </a:lnTo>
                <a:lnTo>
                  <a:pt x="88127" y="106172"/>
                </a:lnTo>
                <a:lnTo>
                  <a:pt x="91005" y="106561"/>
                </a:lnTo>
                <a:lnTo>
                  <a:pt x="92350" y="106372"/>
                </a:lnTo>
                <a:lnTo>
                  <a:pt x="92733" y="106416"/>
                </a:lnTo>
                <a:cubicBezTo>
                  <a:pt x="92733" y="106416"/>
                  <a:pt x="92733" y="106416"/>
                  <a:pt x="92733" y="106416"/>
                </a:cubicBezTo>
                <a:close/>
                <a:moveTo>
                  <a:pt x="101433" y="114961"/>
                </a:moveTo>
                <a:lnTo>
                  <a:pt x="98905" y="114822"/>
                </a:lnTo>
                <a:lnTo>
                  <a:pt x="93661" y="114011"/>
                </a:lnTo>
                <a:lnTo>
                  <a:pt x="89900" y="113705"/>
                </a:lnTo>
                <a:lnTo>
                  <a:pt x="88061" y="113750"/>
                </a:lnTo>
                <a:lnTo>
                  <a:pt x="85677" y="113411"/>
                </a:lnTo>
                <a:lnTo>
                  <a:pt x="83677" y="112961"/>
                </a:lnTo>
                <a:lnTo>
                  <a:pt x="83344" y="112727"/>
                </a:lnTo>
                <a:lnTo>
                  <a:pt x="83344" y="112511"/>
                </a:lnTo>
                <a:lnTo>
                  <a:pt x="86800" y="112127"/>
                </a:lnTo>
                <a:lnTo>
                  <a:pt x="87172" y="111877"/>
                </a:lnTo>
                <a:lnTo>
                  <a:pt x="89322" y="111727"/>
                </a:lnTo>
                <a:lnTo>
                  <a:pt x="90827" y="111144"/>
                </a:lnTo>
                <a:lnTo>
                  <a:pt x="90205" y="110727"/>
                </a:lnTo>
                <a:lnTo>
                  <a:pt x="87816" y="110711"/>
                </a:lnTo>
                <a:lnTo>
                  <a:pt x="84633" y="111111"/>
                </a:lnTo>
                <a:lnTo>
                  <a:pt x="83027" y="111527"/>
                </a:lnTo>
                <a:lnTo>
                  <a:pt x="81444" y="111544"/>
                </a:lnTo>
                <a:lnTo>
                  <a:pt x="79294" y="110927"/>
                </a:lnTo>
                <a:lnTo>
                  <a:pt x="79133" y="110344"/>
                </a:lnTo>
                <a:lnTo>
                  <a:pt x="78494" y="110033"/>
                </a:lnTo>
                <a:lnTo>
                  <a:pt x="80333" y="109622"/>
                </a:lnTo>
                <a:lnTo>
                  <a:pt x="80644" y="109250"/>
                </a:lnTo>
                <a:lnTo>
                  <a:pt x="78983" y="109305"/>
                </a:lnTo>
                <a:lnTo>
                  <a:pt x="77622" y="109072"/>
                </a:lnTo>
                <a:lnTo>
                  <a:pt x="78983" y="108633"/>
                </a:lnTo>
                <a:lnTo>
                  <a:pt x="80333" y="108722"/>
                </a:lnTo>
                <a:lnTo>
                  <a:pt x="82572" y="109011"/>
                </a:lnTo>
                <a:lnTo>
                  <a:pt x="83094" y="108800"/>
                </a:lnTo>
                <a:lnTo>
                  <a:pt x="85027" y="108377"/>
                </a:lnTo>
                <a:lnTo>
                  <a:pt x="85350" y="108055"/>
                </a:lnTo>
                <a:lnTo>
                  <a:pt x="84866" y="107650"/>
                </a:lnTo>
                <a:lnTo>
                  <a:pt x="85738" y="107266"/>
                </a:lnTo>
                <a:lnTo>
                  <a:pt x="87344" y="107361"/>
                </a:lnTo>
                <a:lnTo>
                  <a:pt x="89005" y="107716"/>
                </a:lnTo>
                <a:lnTo>
                  <a:pt x="89955" y="107544"/>
                </a:lnTo>
                <a:lnTo>
                  <a:pt x="92955" y="107250"/>
                </a:lnTo>
                <a:lnTo>
                  <a:pt x="96116" y="110122"/>
                </a:lnTo>
                <a:lnTo>
                  <a:pt x="95933" y="110216"/>
                </a:lnTo>
                <a:lnTo>
                  <a:pt x="96244" y="110244"/>
                </a:lnTo>
                <a:lnTo>
                  <a:pt x="101433" y="114961"/>
                </a:lnTo>
                <a:cubicBezTo>
                  <a:pt x="101433" y="114961"/>
                  <a:pt x="101433" y="114961"/>
                  <a:pt x="101433" y="114961"/>
                </a:cubicBezTo>
                <a:close/>
                <a:moveTo>
                  <a:pt x="102777" y="116188"/>
                </a:moveTo>
                <a:lnTo>
                  <a:pt x="101711" y="115233"/>
                </a:lnTo>
                <a:lnTo>
                  <a:pt x="100472" y="115244"/>
                </a:lnTo>
                <a:lnTo>
                  <a:pt x="98394" y="114933"/>
                </a:lnTo>
                <a:lnTo>
                  <a:pt x="94566" y="114605"/>
                </a:lnTo>
                <a:lnTo>
                  <a:pt x="89005" y="114227"/>
                </a:lnTo>
                <a:lnTo>
                  <a:pt x="86455" y="114027"/>
                </a:lnTo>
                <a:lnTo>
                  <a:pt x="86288" y="114227"/>
                </a:lnTo>
                <a:lnTo>
                  <a:pt x="87005" y="114438"/>
                </a:lnTo>
                <a:lnTo>
                  <a:pt x="86161" y="114605"/>
                </a:lnTo>
                <a:lnTo>
                  <a:pt x="85233" y="114516"/>
                </a:lnTo>
                <a:lnTo>
                  <a:pt x="81483" y="114161"/>
                </a:lnTo>
                <a:lnTo>
                  <a:pt x="79455" y="113916"/>
                </a:lnTo>
                <a:lnTo>
                  <a:pt x="78933" y="114033"/>
                </a:lnTo>
                <a:lnTo>
                  <a:pt x="79772" y="114272"/>
                </a:lnTo>
                <a:lnTo>
                  <a:pt x="84561" y="114794"/>
                </a:lnTo>
                <a:lnTo>
                  <a:pt x="84827" y="114983"/>
                </a:lnTo>
                <a:lnTo>
                  <a:pt x="83450" y="114983"/>
                </a:lnTo>
                <a:lnTo>
                  <a:pt x="82994" y="115027"/>
                </a:lnTo>
                <a:lnTo>
                  <a:pt x="82922" y="115238"/>
                </a:lnTo>
                <a:lnTo>
                  <a:pt x="82072" y="115277"/>
                </a:lnTo>
                <a:lnTo>
                  <a:pt x="81444" y="114983"/>
                </a:lnTo>
                <a:lnTo>
                  <a:pt x="79172" y="114666"/>
                </a:lnTo>
                <a:lnTo>
                  <a:pt x="78461" y="114800"/>
                </a:lnTo>
                <a:lnTo>
                  <a:pt x="78661" y="115133"/>
                </a:lnTo>
                <a:lnTo>
                  <a:pt x="77333" y="115188"/>
                </a:lnTo>
                <a:lnTo>
                  <a:pt x="73666" y="115250"/>
                </a:lnTo>
                <a:lnTo>
                  <a:pt x="72855" y="115361"/>
                </a:lnTo>
                <a:lnTo>
                  <a:pt x="73666" y="115544"/>
                </a:lnTo>
                <a:lnTo>
                  <a:pt x="73361" y="115683"/>
                </a:lnTo>
                <a:lnTo>
                  <a:pt x="71550" y="115600"/>
                </a:lnTo>
                <a:lnTo>
                  <a:pt x="69438" y="115727"/>
                </a:lnTo>
                <a:lnTo>
                  <a:pt x="69788" y="116011"/>
                </a:lnTo>
                <a:lnTo>
                  <a:pt x="72238" y="116111"/>
                </a:lnTo>
                <a:lnTo>
                  <a:pt x="74177" y="116088"/>
                </a:lnTo>
                <a:lnTo>
                  <a:pt x="74777" y="115855"/>
                </a:lnTo>
                <a:lnTo>
                  <a:pt x="75377" y="115750"/>
                </a:lnTo>
                <a:lnTo>
                  <a:pt x="76705" y="115894"/>
                </a:lnTo>
                <a:lnTo>
                  <a:pt x="78794" y="116211"/>
                </a:lnTo>
                <a:lnTo>
                  <a:pt x="79894" y="116100"/>
                </a:lnTo>
                <a:lnTo>
                  <a:pt x="80516" y="116283"/>
                </a:lnTo>
                <a:lnTo>
                  <a:pt x="80516" y="116566"/>
                </a:lnTo>
                <a:lnTo>
                  <a:pt x="81905" y="116761"/>
                </a:lnTo>
                <a:lnTo>
                  <a:pt x="80305" y="116944"/>
                </a:lnTo>
                <a:lnTo>
                  <a:pt x="79350" y="117394"/>
                </a:lnTo>
                <a:lnTo>
                  <a:pt x="80572" y="117716"/>
                </a:lnTo>
                <a:lnTo>
                  <a:pt x="82005" y="117705"/>
                </a:lnTo>
                <a:lnTo>
                  <a:pt x="83311" y="117827"/>
                </a:lnTo>
                <a:lnTo>
                  <a:pt x="85122" y="118255"/>
                </a:lnTo>
                <a:lnTo>
                  <a:pt x="86427" y="118255"/>
                </a:lnTo>
                <a:lnTo>
                  <a:pt x="86683" y="118083"/>
                </a:lnTo>
                <a:lnTo>
                  <a:pt x="85383" y="117861"/>
                </a:lnTo>
                <a:lnTo>
                  <a:pt x="83216" y="117561"/>
                </a:lnTo>
                <a:lnTo>
                  <a:pt x="82922" y="117305"/>
                </a:lnTo>
                <a:lnTo>
                  <a:pt x="83483" y="117277"/>
                </a:lnTo>
                <a:lnTo>
                  <a:pt x="85077" y="117444"/>
                </a:lnTo>
                <a:lnTo>
                  <a:pt x="86361" y="117233"/>
                </a:lnTo>
                <a:lnTo>
                  <a:pt x="86666" y="117016"/>
                </a:lnTo>
                <a:lnTo>
                  <a:pt x="85200" y="116944"/>
                </a:lnTo>
                <a:lnTo>
                  <a:pt x="84000" y="116761"/>
                </a:lnTo>
                <a:lnTo>
                  <a:pt x="88688" y="116338"/>
                </a:lnTo>
                <a:lnTo>
                  <a:pt x="90594" y="116116"/>
                </a:lnTo>
                <a:lnTo>
                  <a:pt x="99350" y="116633"/>
                </a:lnTo>
                <a:lnTo>
                  <a:pt x="100472" y="116461"/>
                </a:lnTo>
                <a:lnTo>
                  <a:pt x="100216" y="116188"/>
                </a:lnTo>
                <a:lnTo>
                  <a:pt x="102777" y="116188"/>
                </a:lnTo>
                <a:cubicBezTo>
                  <a:pt x="102777" y="116188"/>
                  <a:pt x="102777" y="116188"/>
                  <a:pt x="102777" y="116188"/>
                </a:cubicBezTo>
                <a:close/>
                <a:moveTo>
                  <a:pt x="102777" y="1161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90" name="Google Shape;2890;p205"/>
          <p:cNvSpPr/>
          <p:nvPr/>
        </p:nvSpPr>
        <p:spPr>
          <a:xfrm>
            <a:off x="8599988" y="7663232"/>
            <a:ext cx="8754" cy="10505"/>
          </a:xfrm>
          <a:custGeom>
            <a:rect b="b" l="l" r="r" t="t"/>
            <a:pathLst>
              <a:path extrusionOk="0" h="120000" w="120000">
                <a:moveTo>
                  <a:pt x="59288" y="0"/>
                </a:moveTo>
                <a:lnTo>
                  <a:pt x="0" y="120000"/>
                </a:lnTo>
                <a:lnTo>
                  <a:pt x="120000" y="102116"/>
                </a:lnTo>
                <a:cubicBezTo>
                  <a:pt x="120000" y="102116"/>
                  <a:pt x="59288" y="0"/>
                  <a:pt x="59288" y="0"/>
                </a:cubicBezTo>
                <a:close/>
                <a:moveTo>
                  <a:pt x="59288"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91" name="Google Shape;2891;p205"/>
          <p:cNvSpPr/>
          <p:nvPr/>
        </p:nvSpPr>
        <p:spPr>
          <a:xfrm>
            <a:off x="8628000" y="7677239"/>
            <a:ext cx="45521" cy="49024"/>
          </a:xfrm>
          <a:custGeom>
            <a:rect b="b" l="l" r="r" t="t"/>
            <a:pathLst>
              <a:path extrusionOk="0" h="120000" w="120000">
                <a:moveTo>
                  <a:pt x="32394" y="28661"/>
                </a:moveTo>
                <a:lnTo>
                  <a:pt x="63466" y="59266"/>
                </a:lnTo>
                <a:lnTo>
                  <a:pt x="41755" y="112916"/>
                </a:lnTo>
                <a:lnTo>
                  <a:pt x="0" y="58394"/>
                </a:lnTo>
                <a:lnTo>
                  <a:pt x="10688" y="29733"/>
                </a:lnTo>
                <a:cubicBezTo>
                  <a:pt x="10688" y="29733"/>
                  <a:pt x="32394" y="28661"/>
                  <a:pt x="32394" y="28661"/>
                </a:cubicBezTo>
                <a:close/>
                <a:moveTo>
                  <a:pt x="95927" y="0"/>
                </a:moveTo>
                <a:lnTo>
                  <a:pt x="62316" y="26461"/>
                </a:lnTo>
                <a:lnTo>
                  <a:pt x="81488" y="56461"/>
                </a:lnTo>
                <a:lnTo>
                  <a:pt x="120000" y="59266"/>
                </a:lnTo>
                <a:lnTo>
                  <a:pt x="95927" y="0"/>
                </a:lnTo>
                <a:cubicBezTo>
                  <a:pt x="95927" y="0"/>
                  <a:pt x="95927" y="0"/>
                  <a:pt x="95927" y="0"/>
                </a:cubicBezTo>
                <a:close/>
                <a:moveTo>
                  <a:pt x="111394" y="94277"/>
                </a:moveTo>
                <a:lnTo>
                  <a:pt x="83622" y="110711"/>
                </a:lnTo>
                <a:lnTo>
                  <a:pt x="107816" y="120000"/>
                </a:lnTo>
                <a:lnTo>
                  <a:pt x="111394" y="94277"/>
                </a:lnTo>
                <a:cubicBezTo>
                  <a:pt x="111394" y="94277"/>
                  <a:pt x="111394" y="94277"/>
                  <a:pt x="111394" y="94277"/>
                </a:cubicBezTo>
                <a:close/>
                <a:moveTo>
                  <a:pt x="111394" y="94277"/>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92" name="Google Shape;2892;p205"/>
          <p:cNvSpPr/>
          <p:nvPr/>
        </p:nvSpPr>
        <p:spPr>
          <a:xfrm>
            <a:off x="8656014" y="7733267"/>
            <a:ext cx="15758" cy="28012"/>
          </a:xfrm>
          <a:custGeom>
            <a:rect b="b" l="l" r="r" t="t"/>
            <a:pathLst>
              <a:path extrusionOk="0" h="120000" w="120000">
                <a:moveTo>
                  <a:pt x="48238" y="410"/>
                </a:moveTo>
                <a:lnTo>
                  <a:pt x="116244" y="39537"/>
                </a:lnTo>
                <a:lnTo>
                  <a:pt x="120000" y="109201"/>
                </a:lnTo>
                <a:lnTo>
                  <a:pt x="35027" y="120000"/>
                </a:lnTo>
                <a:lnTo>
                  <a:pt x="0" y="43371"/>
                </a:lnTo>
                <a:cubicBezTo>
                  <a:pt x="0" y="43371"/>
                  <a:pt x="55700" y="-4927"/>
                  <a:pt x="48238" y="410"/>
                </a:cubicBezTo>
                <a:close/>
                <a:moveTo>
                  <a:pt x="48238" y="41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93" name="Google Shape;2893;p205"/>
          <p:cNvSpPr/>
          <p:nvPr/>
        </p:nvSpPr>
        <p:spPr>
          <a:xfrm>
            <a:off x="8656014" y="7775286"/>
            <a:ext cx="31515" cy="84040"/>
          </a:xfrm>
          <a:custGeom>
            <a:rect b="b" l="l" r="r" t="t"/>
            <a:pathLst>
              <a:path extrusionOk="0" h="120000" w="120000">
                <a:moveTo>
                  <a:pt x="0" y="0"/>
                </a:moveTo>
                <a:lnTo>
                  <a:pt x="96627" y="9016"/>
                </a:lnTo>
                <a:lnTo>
                  <a:pt x="120000" y="38905"/>
                </a:lnTo>
                <a:lnTo>
                  <a:pt x="117022" y="54011"/>
                </a:lnTo>
                <a:lnTo>
                  <a:pt x="79455" y="47494"/>
                </a:lnTo>
                <a:lnTo>
                  <a:pt x="49233" y="46205"/>
                </a:lnTo>
                <a:lnTo>
                  <a:pt x="59650" y="34811"/>
                </a:lnTo>
                <a:lnTo>
                  <a:pt x="0" y="13227"/>
                </a:lnTo>
                <a:cubicBezTo>
                  <a:pt x="0" y="13227"/>
                  <a:pt x="0" y="0"/>
                  <a:pt x="0" y="0"/>
                </a:cubicBezTo>
                <a:close/>
                <a:moveTo>
                  <a:pt x="98488" y="70788"/>
                </a:moveTo>
                <a:lnTo>
                  <a:pt x="42405" y="97133"/>
                </a:lnTo>
                <a:lnTo>
                  <a:pt x="51016" y="113288"/>
                </a:lnTo>
                <a:lnTo>
                  <a:pt x="89877" y="120000"/>
                </a:lnTo>
                <a:lnTo>
                  <a:pt x="113500" y="97133"/>
                </a:lnTo>
                <a:lnTo>
                  <a:pt x="98488" y="70788"/>
                </a:lnTo>
                <a:cubicBezTo>
                  <a:pt x="98488" y="70788"/>
                  <a:pt x="98488" y="70788"/>
                  <a:pt x="98488" y="70788"/>
                </a:cubicBezTo>
                <a:close/>
                <a:moveTo>
                  <a:pt x="98488" y="707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94" name="Google Shape;2894;p205"/>
          <p:cNvSpPr/>
          <p:nvPr/>
        </p:nvSpPr>
        <p:spPr>
          <a:xfrm>
            <a:off x="8768068" y="7873334"/>
            <a:ext cx="22760" cy="21010"/>
          </a:xfrm>
          <a:custGeom>
            <a:rect b="b" l="l" r="r" t="t"/>
            <a:pathLst>
              <a:path extrusionOk="0" h="120000" w="120000">
                <a:moveTo>
                  <a:pt x="59827" y="0"/>
                </a:moveTo>
                <a:lnTo>
                  <a:pt x="0" y="62144"/>
                </a:lnTo>
                <a:lnTo>
                  <a:pt x="40511" y="120000"/>
                </a:lnTo>
                <a:lnTo>
                  <a:pt x="120000" y="117855"/>
                </a:lnTo>
                <a:lnTo>
                  <a:pt x="117900" y="56633"/>
                </a:lnTo>
                <a:cubicBezTo>
                  <a:pt x="117900" y="56633"/>
                  <a:pt x="59827" y="0"/>
                  <a:pt x="59827" y="0"/>
                </a:cubicBezTo>
                <a:close/>
                <a:moveTo>
                  <a:pt x="59827"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95" name="Google Shape;2895;p205"/>
          <p:cNvSpPr/>
          <p:nvPr/>
        </p:nvSpPr>
        <p:spPr>
          <a:xfrm>
            <a:off x="8628000" y="7873334"/>
            <a:ext cx="43771" cy="87541"/>
          </a:xfrm>
          <a:custGeom>
            <a:rect b="b" l="l" r="r" t="t"/>
            <a:pathLst>
              <a:path extrusionOk="0" h="120000" w="120000">
                <a:moveTo>
                  <a:pt x="105227" y="0"/>
                </a:moveTo>
                <a:lnTo>
                  <a:pt x="120000" y="17705"/>
                </a:lnTo>
                <a:lnTo>
                  <a:pt x="94033" y="41177"/>
                </a:lnTo>
                <a:cubicBezTo>
                  <a:pt x="94033" y="41177"/>
                  <a:pt x="105227" y="0"/>
                  <a:pt x="105227" y="0"/>
                </a:cubicBezTo>
                <a:close/>
                <a:moveTo>
                  <a:pt x="75622" y="70822"/>
                </a:moveTo>
                <a:lnTo>
                  <a:pt x="92833" y="85738"/>
                </a:lnTo>
                <a:lnTo>
                  <a:pt x="66850" y="85738"/>
                </a:lnTo>
                <a:cubicBezTo>
                  <a:pt x="66850" y="85738"/>
                  <a:pt x="76805" y="70305"/>
                  <a:pt x="75622" y="70822"/>
                </a:cubicBezTo>
                <a:cubicBezTo>
                  <a:pt x="75622" y="70822"/>
                  <a:pt x="75622" y="70822"/>
                  <a:pt x="75622" y="70822"/>
                </a:cubicBezTo>
                <a:close/>
                <a:moveTo>
                  <a:pt x="62322" y="106905"/>
                </a:moveTo>
                <a:lnTo>
                  <a:pt x="48566" y="97200"/>
                </a:lnTo>
                <a:lnTo>
                  <a:pt x="12388" y="100622"/>
                </a:lnTo>
                <a:lnTo>
                  <a:pt x="0" y="119516"/>
                </a:lnTo>
                <a:lnTo>
                  <a:pt x="40938" y="120000"/>
                </a:lnTo>
                <a:lnTo>
                  <a:pt x="62322" y="106905"/>
                </a:lnTo>
                <a:cubicBezTo>
                  <a:pt x="62322" y="106905"/>
                  <a:pt x="62322" y="106905"/>
                  <a:pt x="62322" y="106905"/>
                </a:cubicBezTo>
                <a:close/>
                <a:moveTo>
                  <a:pt x="62322" y="106905"/>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96" name="Google Shape;2896;p205"/>
          <p:cNvSpPr/>
          <p:nvPr/>
        </p:nvSpPr>
        <p:spPr>
          <a:xfrm>
            <a:off x="8613995" y="8013400"/>
            <a:ext cx="85791" cy="70033"/>
          </a:xfrm>
          <a:custGeom>
            <a:rect b="b" l="l" r="r" t="t"/>
            <a:pathLst>
              <a:path extrusionOk="0" h="120000" w="120000">
                <a:moveTo>
                  <a:pt x="92394" y="25277"/>
                </a:moveTo>
                <a:lnTo>
                  <a:pt x="59477" y="41100"/>
                </a:lnTo>
                <a:lnTo>
                  <a:pt x="43183" y="33722"/>
                </a:lnTo>
                <a:lnTo>
                  <a:pt x="23105" y="40077"/>
                </a:lnTo>
                <a:lnTo>
                  <a:pt x="17572" y="51722"/>
                </a:lnTo>
                <a:lnTo>
                  <a:pt x="34716" y="68138"/>
                </a:lnTo>
                <a:lnTo>
                  <a:pt x="36088" y="86511"/>
                </a:lnTo>
                <a:lnTo>
                  <a:pt x="18488" y="103300"/>
                </a:lnTo>
                <a:lnTo>
                  <a:pt x="0" y="111094"/>
                </a:lnTo>
                <a:lnTo>
                  <a:pt x="20511" y="120000"/>
                </a:lnTo>
                <a:lnTo>
                  <a:pt x="64694" y="112116"/>
                </a:lnTo>
                <a:lnTo>
                  <a:pt x="83311" y="95000"/>
                </a:lnTo>
                <a:lnTo>
                  <a:pt x="82622" y="73150"/>
                </a:lnTo>
                <a:lnTo>
                  <a:pt x="73288" y="55755"/>
                </a:lnTo>
                <a:lnTo>
                  <a:pt x="93700" y="32888"/>
                </a:lnTo>
                <a:cubicBezTo>
                  <a:pt x="93700" y="32888"/>
                  <a:pt x="92394" y="25277"/>
                  <a:pt x="92394" y="25277"/>
                </a:cubicBezTo>
                <a:close/>
                <a:moveTo>
                  <a:pt x="101388" y="9322"/>
                </a:moveTo>
                <a:lnTo>
                  <a:pt x="120000" y="0"/>
                </a:lnTo>
                <a:lnTo>
                  <a:pt x="116750" y="16466"/>
                </a:lnTo>
                <a:lnTo>
                  <a:pt x="101388" y="9322"/>
                </a:lnTo>
                <a:cubicBezTo>
                  <a:pt x="101388" y="9322"/>
                  <a:pt x="101388" y="9322"/>
                  <a:pt x="101388" y="9322"/>
                </a:cubicBezTo>
                <a:close/>
                <a:moveTo>
                  <a:pt x="101388" y="9322"/>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97" name="Google Shape;2897;p205"/>
          <p:cNvSpPr/>
          <p:nvPr/>
        </p:nvSpPr>
        <p:spPr>
          <a:xfrm>
            <a:off x="18152570" y="3727344"/>
            <a:ext cx="0" cy="0"/>
          </a:xfrm>
          <a:custGeom>
            <a:rect b="b" l="l" r="r" t="t"/>
            <a:pathLst>
              <a:path extrusionOk="0" h="120000" w="120000">
                <a:moveTo>
                  <a:pt x="0" y="0"/>
                </a:moveTo>
                <a:lnTo>
                  <a:pt x="0" y="0"/>
                </a:lnTo>
                <a:lnTo>
                  <a:pt x="0" y="0"/>
                </a:lnTo>
                <a:cubicBezTo>
                  <a:pt x="0" y="0"/>
                  <a:pt x="0" y="0"/>
                  <a:pt x="0" y="0"/>
                </a:cubicBezTo>
                <a:close/>
                <a:moveTo>
                  <a:pt x="0" y="0"/>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98" name="Google Shape;2898;p205"/>
          <p:cNvSpPr/>
          <p:nvPr/>
        </p:nvSpPr>
        <p:spPr>
          <a:xfrm>
            <a:off x="14230689" y="10394542"/>
            <a:ext cx="148821" cy="126060"/>
          </a:xfrm>
          <a:custGeom>
            <a:rect b="b" l="l" r="r" t="t"/>
            <a:pathLst>
              <a:path extrusionOk="0" h="120000" w="120000">
                <a:moveTo>
                  <a:pt x="18677" y="100111"/>
                </a:moveTo>
                <a:lnTo>
                  <a:pt x="17772" y="89094"/>
                </a:lnTo>
                <a:lnTo>
                  <a:pt x="11527" y="81594"/>
                </a:lnTo>
                <a:lnTo>
                  <a:pt x="10261" y="75955"/>
                </a:lnTo>
                <a:lnTo>
                  <a:pt x="4244" y="69566"/>
                </a:lnTo>
                <a:lnTo>
                  <a:pt x="0" y="59016"/>
                </a:lnTo>
                <a:lnTo>
                  <a:pt x="6838" y="53872"/>
                </a:lnTo>
                <a:lnTo>
                  <a:pt x="20466" y="42466"/>
                </a:lnTo>
                <a:lnTo>
                  <a:pt x="25372" y="28111"/>
                </a:lnTo>
                <a:lnTo>
                  <a:pt x="36966" y="17277"/>
                </a:lnTo>
                <a:lnTo>
                  <a:pt x="56094" y="13966"/>
                </a:lnTo>
                <a:lnTo>
                  <a:pt x="60638" y="8561"/>
                </a:lnTo>
                <a:lnTo>
                  <a:pt x="67194" y="4394"/>
                </a:lnTo>
                <a:lnTo>
                  <a:pt x="69050" y="0"/>
                </a:lnTo>
                <a:lnTo>
                  <a:pt x="76355" y="338"/>
                </a:lnTo>
                <a:lnTo>
                  <a:pt x="81383" y="4111"/>
                </a:lnTo>
                <a:lnTo>
                  <a:pt x="84427" y="1783"/>
                </a:lnTo>
                <a:lnTo>
                  <a:pt x="91900" y="7527"/>
                </a:lnTo>
                <a:lnTo>
                  <a:pt x="99883" y="5172"/>
                </a:lnTo>
                <a:lnTo>
                  <a:pt x="111122" y="14300"/>
                </a:lnTo>
                <a:lnTo>
                  <a:pt x="119383" y="35738"/>
                </a:lnTo>
                <a:lnTo>
                  <a:pt x="120000" y="48955"/>
                </a:lnTo>
                <a:lnTo>
                  <a:pt x="110794" y="57672"/>
                </a:lnTo>
                <a:lnTo>
                  <a:pt x="101388" y="62588"/>
                </a:lnTo>
                <a:lnTo>
                  <a:pt x="102422" y="69105"/>
                </a:lnTo>
                <a:lnTo>
                  <a:pt x="106494" y="73138"/>
                </a:lnTo>
                <a:lnTo>
                  <a:pt x="104038" y="81983"/>
                </a:lnTo>
                <a:lnTo>
                  <a:pt x="94688" y="88761"/>
                </a:lnTo>
                <a:lnTo>
                  <a:pt x="88555" y="86816"/>
                </a:lnTo>
                <a:lnTo>
                  <a:pt x="79511" y="88550"/>
                </a:lnTo>
                <a:lnTo>
                  <a:pt x="72761" y="93233"/>
                </a:lnTo>
                <a:lnTo>
                  <a:pt x="63772" y="96027"/>
                </a:lnTo>
                <a:lnTo>
                  <a:pt x="59283" y="109422"/>
                </a:lnTo>
                <a:lnTo>
                  <a:pt x="55722" y="114077"/>
                </a:lnTo>
                <a:lnTo>
                  <a:pt x="52983" y="119588"/>
                </a:lnTo>
                <a:lnTo>
                  <a:pt x="43544" y="120000"/>
                </a:lnTo>
                <a:lnTo>
                  <a:pt x="31566" y="114855"/>
                </a:lnTo>
                <a:lnTo>
                  <a:pt x="26222" y="106783"/>
                </a:lnTo>
                <a:cubicBezTo>
                  <a:pt x="26222" y="106783"/>
                  <a:pt x="18677" y="100111"/>
                  <a:pt x="18677" y="100111"/>
                </a:cubicBezTo>
                <a:close/>
                <a:moveTo>
                  <a:pt x="18677" y="100111"/>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
        <p:nvSpPr>
          <p:cNvPr id="2899" name="Google Shape;2899;p205"/>
          <p:cNvSpPr/>
          <p:nvPr/>
        </p:nvSpPr>
        <p:spPr>
          <a:xfrm>
            <a:off x="8950156" y="10520603"/>
            <a:ext cx="327408" cy="334411"/>
          </a:xfrm>
          <a:custGeom>
            <a:rect b="b" l="l" r="r" t="t"/>
            <a:pathLst>
              <a:path extrusionOk="0" h="120000" w="120000">
                <a:moveTo>
                  <a:pt x="12755" y="1888"/>
                </a:moveTo>
                <a:lnTo>
                  <a:pt x="16294" y="1955"/>
                </a:lnTo>
                <a:lnTo>
                  <a:pt x="18833" y="3166"/>
                </a:lnTo>
                <a:lnTo>
                  <a:pt x="30722" y="0"/>
                </a:lnTo>
                <a:lnTo>
                  <a:pt x="35700" y="2844"/>
                </a:lnTo>
                <a:lnTo>
                  <a:pt x="41127" y="9477"/>
                </a:lnTo>
                <a:lnTo>
                  <a:pt x="45894" y="11277"/>
                </a:lnTo>
                <a:lnTo>
                  <a:pt x="48738" y="17005"/>
                </a:lnTo>
                <a:lnTo>
                  <a:pt x="54377" y="25105"/>
                </a:lnTo>
                <a:lnTo>
                  <a:pt x="57100" y="25105"/>
                </a:lnTo>
                <a:lnTo>
                  <a:pt x="61705" y="20783"/>
                </a:lnTo>
                <a:lnTo>
                  <a:pt x="64083" y="21033"/>
                </a:lnTo>
                <a:lnTo>
                  <a:pt x="69522" y="28838"/>
                </a:lnTo>
                <a:lnTo>
                  <a:pt x="76027" y="31427"/>
                </a:lnTo>
                <a:lnTo>
                  <a:pt x="81622" y="32466"/>
                </a:lnTo>
                <a:lnTo>
                  <a:pt x="87061" y="37305"/>
                </a:lnTo>
                <a:lnTo>
                  <a:pt x="87400" y="43011"/>
                </a:lnTo>
                <a:lnTo>
                  <a:pt x="91961" y="42077"/>
                </a:lnTo>
                <a:lnTo>
                  <a:pt x="101166" y="45700"/>
                </a:lnTo>
                <a:lnTo>
                  <a:pt x="106633" y="51722"/>
                </a:lnTo>
                <a:lnTo>
                  <a:pt x="112400" y="59338"/>
                </a:lnTo>
                <a:lnTo>
                  <a:pt x="117705" y="62655"/>
                </a:lnTo>
                <a:lnTo>
                  <a:pt x="116683" y="68533"/>
                </a:lnTo>
                <a:lnTo>
                  <a:pt x="112238" y="73911"/>
                </a:lnTo>
                <a:lnTo>
                  <a:pt x="114433" y="80250"/>
                </a:lnTo>
                <a:lnTo>
                  <a:pt x="115294" y="81794"/>
                </a:lnTo>
                <a:lnTo>
                  <a:pt x="115911" y="82827"/>
                </a:lnTo>
                <a:lnTo>
                  <a:pt x="118683" y="86077"/>
                </a:lnTo>
                <a:lnTo>
                  <a:pt x="120000" y="87005"/>
                </a:lnTo>
                <a:lnTo>
                  <a:pt x="118050" y="88461"/>
                </a:lnTo>
                <a:lnTo>
                  <a:pt x="114266" y="92372"/>
                </a:lnTo>
                <a:lnTo>
                  <a:pt x="114266" y="98272"/>
                </a:lnTo>
                <a:lnTo>
                  <a:pt x="109777" y="101994"/>
                </a:lnTo>
                <a:lnTo>
                  <a:pt x="107427" y="105216"/>
                </a:lnTo>
                <a:lnTo>
                  <a:pt x="108300" y="105916"/>
                </a:lnTo>
                <a:lnTo>
                  <a:pt x="106772" y="108077"/>
                </a:lnTo>
                <a:lnTo>
                  <a:pt x="101033" y="113877"/>
                </a:lnTo>
                <a:lnTo>
                  <a:pt x="92316" y="116761"/>
                </a:lnTo>
                <a:lnTo>
                  <a:pt x="90316" y="115227"/>
                </a:lnTo>
                <a:lnTo>
                  <a:pt x="89133" y="116011"/>
                </a:lnTo>
                <a:lnTo>
                  <a:pt x="88550" y="118494"/>
                </a:lnTo>
                <a:lnTo>
                  <a:pt x="86222" y="120000"/>
                </a:lnTo>
                <a:lnTo>
                  <a:pt x="82716" y="119705"/>
                </a:lnTo>
                <a:lnTo>
                  <a:pt x="79250" y="118494"/>
                </a:lnTo>
                <a:lnTo>
                  <a:pt x="76761" y="118933"/>
                </a:lnTo>
                <a:lnTo>
                  <a:pt x="73811" y="117366"/>
                </a:lnTo>
                <a:lnTo>
                  <a:pt x="69116" y="115933"/>
                </a:lnTo>
                <a:lnTo>
                  <a:pt x="62444" y="117016"/>
                </a:lnTo>
                <a:lnTo>
                  <a:pt x="57361" y="119777"/>
                </a:lnTo>
                <a:lnTo>
                  <a:pt x="52522" y="119611"/>
                </a:lnTo>
                <a:lnTo>
                  <a:pt x="52700" y="117366"/>
                </a:lnTo>
                <a:lnTo>
                  <a:pt x="53355" y="115844"/>
                </a:lnTo>
                <a:lnTo>
                  <a:pt x="52155" y="114805"/>
                </a:lnTo>
                <a:lnTo>
                  <a:pt x="48455" y="114583"/>
                </a:lnTo>
                <a:lnTo>
                  <a:pt x="44888" y="114033"/>
                </a:lnTo>
                <a:lnTo>
                  <a:pt x="39288" y="110594"/>
                </a:lnTo>
                <a:lnTo>
                  <a:pt x="33161" y="110233"/>
                </a:lnTo>
                <a:lnTo>
                  <a:pt x="22716" y="111122"/>
                </a:lnTo>
                <a:lnTo>
                  <a:pt x="19250" y="110338"/>
                </a:lnTo>
                <a:lnTo>
                  <a:pt x="12677" y="104538"/>
                </a:lnTo>
                <a:lnTo>
                  <a:pt x="10294" y="104077"/>
                </a:lnTo>
                <a:lnTo>
                  <a:pt x="3383" y="95588"/>
                </a:lnTo>
                <a:lnTo>
                  <a:pt x="127" y="88200"/>
                </a:lnTo>
                <a:lnTo>
                  <a:pt x="0" y="78938"/>
                </a:lnTo>
                <a:lnTo>
                  <a:pt x="5" y="78538"/>
                </a:lnTo>
                <a:lnTo>
                  <a:pt x="911" y="77150"/>
                </a:lnTo>
                <a:lnTo>
                  <a:pt x="4394" y="74311"/>
                </a:lnTo>
                <a:lnTo>
                  <a:pt x="5894" y="71222"/>
                </a:lnTo>
                <a:lnTo>
                  <a:pt x="3850" y="64466"/>
                </a:lnTo>
                <a:lnTo>
                  <a:pt x="2672" y="55144"/>
                </a:lnTo>
                <a:lnTo>
                  <a:pt x="4383" y="52905"/>
                </a:lnTo>
                <a:lnTo>
                  <a:pt x="1966" y="46433"/>
                </a:lnTo>
                <a:lnTo>
                  <a:pt x="4844" y="41922"/>
                </a:lnTo>
                <a:lnTo>
                  <a:pt x="4383" y="38333"/>
                </a:lnTo>
                <a:lnTo>
                  <a:pt x="6088" y="35027"/>
                </a:lnTo>
                <a:lnTo>
                  <a:pt x="6916" y="25677"/>
                </a:lnTo>
                <a:lnTo>
                  <a:pt x="5566" y="22255"/>
                </a:lnTo>
                <a:lnTo>
                  <a:pt x="7450" y="19088"/>
                </a:lnTo>
                <a:lnTo>
                  <a:pt x="5894" y="12488"/>
                </a:lnTo>
                <a:lnTo>
                  <a:pt x="10188" y="7666"/>
                </a:lnTo>
                <a:lnTo>
                  <a:pt x="12366" y="3011"/>
                </a:lnTo>
                <a:cubicBezTo>
                  <a:pt x="12366" y="3011"/>
                  <a:pt x="12755" y="1888"/>
                  <a:pt x="12755" y="1888"/>
                </a:cubicBezTo>
                <a:close/>
                <a:moveTo>
                  <a:pt x="12755" y="1888"/>
                </a:moveTo>
              </a:path>
            </a:pathLst>
          </a:custGeom>
          <a:solidFill>
            <a:srgbClr val="6F7170"/>
          </a:solid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4300"/>
              <a:buFont typeface="Arial"/>
              <a:buNone/>
            </a:pPr>
            <a:r>
              <a:t/>
            </a:r>
            <a:endParaRPr b="0" i="0" sz="4300" u="none" cap="none" strike="noStrike">
              <a:solidFill>
                <a:schemeClr val="dk1"/>
              </a:solidFill>
              <a:latin typeface="Helvetica Neue"/>
              <a:ea typeface="Helvetica Neue"/>
              <a:cs typeface="Helvetica Neue"/>
              <a:sym typeface="Helvetica Neue"/>
            </a:endParaRPr>
          </a:p>
        </p:txBody>
      </p:sp>
    </p:spTree>
  </p:cSld>
  <p:clrMapOvr>
    <a:masterClrMapping/>
  </p:clrMapOvr>
</p:sld>
</file>

<file path=ppt/slides/slide1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3" name="Shape 2903"/>
        <p:cNvGrpSpPr/>
        <p:nvPr/>
      </p:nvGrpSpPr>
      <p:grpSpPr>
        <a:xfrm>
          <a:off x="0" y="0"/>
          <a:ext cx="0" cy="0"/>
          <a:chOff x="0" y="0"/>
          <a:chExt cx="0" cy="0"/>
        </a:xfrm>
      </p:grpSpPr>
      <p:pic>
        <p:nvPicPr>
          <p:cNvPr descr="flag-02.png" id="2904" name="Google Shape;2904;p206"/>
          <p:cNvPicPr preferRelativeResize="0"/>
          <p:nvPr/>
        </p:nvPicPr>
        <p:blipFill rotWithShape="1">
          <a:blip r:embed="rId3">
            <a:alphaModFix/>
          </a:blip>
          <a:srcRect b="0" l="0" r="0" t="0"/>
          <a:stretch/>
        </p:blipFill>
        <p:spPr>
          <a:xfrm>
            <a:off x="2890030" y="1246400"/>
            <a:ext cx="1271100" cy="1271100"/>
          </a:xfrm>
          <a:prstGeom prst="rect">
            <a:avLst/>
          </a:prstGeom>
          <a:noFill/>
          <a:ln>
            <a:noFill/>
          </a:ln>
        </p:spPr>
      </p:pic>
      <p:pic>
        <p:nvPicPr>
          <p:cNvPr descr="flag-03.png" id="2905" name="Google Shape;2905;p206"/>
          <p:cNvPicPr preferRelativeResize="0"/>
          <p:nvPr/>
        </p:nvPicPr>
        <p:blipFill rotWithShape="1">
          <a:blip r:embed="rId4">
            <a:alphaModFix/>
          </a:blip>
          <a:srcRect b="0" l="0" r="0" t="0"/>
          <a:stretch/>
        </p:blipFill>
        <p:spPr>
          <a:xfrm>
            <a:off x="4626376" y="1246400"/>
            <a:ext cx="1271100" cy="1271100"/>
          </a:xfrm>
          <a:prstGeom prst="rect">
            <a:avLst/>
          </a:prstGeom>
          <a:noFill/>
          <a:ln>
            <a:noFill/>
          </a:ln>
        </p:spPr>
      </p:pic>
      <p:pic>
        <p:nvPicPr>
          <p:cNvPr descr="flag-04.png" id="2906" name="Google Shape;2906;p206"/>
          <p:cNvPicPr preferRelativeResize="0"/>
          <p:nvPr/>
        </p:nvPicPr>
        <p:blipFill rotWithShape="1">
          <a:blip r:embed="rId5">
            <a:alphaModFix/>
          </a:blip>
          <a:srcRect b="0" l="0" r="0" t="0"/>
          <a:stretch/>
        </p:blipFill>
        <p:spPr>
          <a:xfrm>
            <a:off x="6362721" y="1246400"/>
            <a:ext cx="1271100" cy="1271100"/>
          </a:xfrm>
          <a:prstGeom prst="rect">
            <a:avLst/>
          </a:prstGeom>
          <a:noFill/>
          <a:ln>
            <a:noFill/>
          </a:ln>
        </p:spPr>
      </p:pic>
      <p:pic>
        <p:nvPicPr>
          <p:cNvPr descr="flag-05.png" id="2907" name="Google Shape;2907;p206"/>
          <p:cNvPicPr preferRelativeResize="0"/>
          <p:nvPr/>
        </p:nvPicPr>
        <p:blipFill rotWithShape="1">
          <a:blip r:embed="rId6">
            <a:alphaModFix/>
          </a:blip>
          <a:srcRect b="0" l="0" r="0" t="0"/>
          <a:stretch/>
        </p:blipFill>
        <p:spPr>
          <a:xfrm>
            <a:off x="8085304" y="1246400"/>
            <a:ext cx="1271100" cy="1271100"/>
          </a:xfrm>
          <a:prstGeom prst="rect">
            <a:avLst/>
          </a:prstGeom>
          <a:noFill/>
          <a:ln>
            <a:noFill/>
          </a:ln>
        </p:spPr>
      </p:pic>
      <p:pic>
        <p:nvPicPr>
          <p:cNvPr descr="flag-06.png" id="2908" name="Google Shape;2908;p206"/>
          <p:cNvPicPr preferRelativeResize="0"/>
          <p:nvPr/>
        </p:nvPicPr>
        <p:blipFill rotWithShape="1">
          <a:blip r:embed="rId7">
            <a:alphaModFix/>
          </a:blip>
          <a:srcRect b="0" l="0" r="0" t="0"/>
          <a:stretch/>
        </p:blipFill>
        <p:spPr>
          <a:xfrm>
            <a:off x="9821637" y="1246400"/>
            <a:ext cx="1271100" cy="1271100"/>
          </a:xfrm>
          <a:prstGeom prst="rect">
            <a:avLst/>
          </a:prstGeom>
          <a:noFill/>
          <a:ln>
            <a:noFill/>
          </a:ln>
        </p:spPr>
      </p:pic>
      <p:pic>
        <p:nvPicPr>
          <p:cNvPr descr="flag-07.png" id="2909" name="Google Shape;2909;p206"/>
          <p:cNvPicPr preferRelativeResize="0"/>
          <p:nvPr/>
        </p:nvPicPr>
        <p:blipFill rotWithShape="1">
          <a:blip r:embed="rId8">
            <a:alphaModFix/>
          </a:blip>
          <a:srcRect b="0" l="0" r="0" t="0"/>
          <a:stretch/>
        </p:blipFill>
        <p:spPr>
          <a:xfrm>
            <a:off x="11472195" y="1246400"/>
            <a:ext cx="1271100" cy="1271100"/>
          </a:xfrm>
          <a:prstGeom prst="rect">
            <a:avLst/>
          </a:prstGeom>
          <a:noFill/>
          <a:ln>
            <a:noFill/>
          </a:ln>
        </p:spPr>
      </p:pic>
      <p:pic>
        <p:nvPicPr>
          <p:cNvPr descr="flag-08.png" id="2910" name="Google Shape;2910;p206"/>
          <p:cNvPicPr preferRelativeResize="0"/>
          <p:nvPr/>
        </p:nvPicPr>
        <p:blipFill rotWithShape="1">
          <a:blip r:embed="rId9">
            <a:alphaModFix/>
          </a:blip>
          <a:srcRect b="0" l="0" r="0" t="0"/>
          <a:stretch/>
        </p:blipFill>
        <p:spPr>
          <a:xfrm>
            <a:off x="13122755" y="1246400"/>
            <a:ext cx="1271100" cy="1271100"/>
          </a:xfrm>
          <a:prstGeom prst="rect">
            <a:avLst/>
          </a:prstGeom>
          <a:noFill/>
          <a:ln>
            <a:noFill/>
          </a:ln>
        </p:spPr>
      </p:pic>
      <p:pic>
        <p:nvPicPr>
          <p:cNvPr descr="flag-10.png" id="2911" name="Google Shape;2911;p206"/>
          <p:cNvPicPr preferRelativeResize="0"/>
          <p:nvPr/>
        </p:nvPicPr>
        <p:blipFill rotWithShape="1">
          <a:blip r:embed="rId10">
            <a:alphaModFix/>
          </a:blip>
          <a:srcRect b="0" l="0" r="0" t="0"/>
          <a:stretch/>
        </p:blipFill>
        <p:spPr>
          <a:xfrm>
            <a:off x="1167548" y="2905098"/>
            <a:ext cx="1271015" cy="1271015"/>
          </a:xfrm>
          <a:prstGeom prst="rect">
            <a:avLst/>
          </a:prstGeom>
          <a:noFill/>
          <a:ln>
            <a:noFill/>
          </a:ln>
        </p:spPr>
      </p:pic>
      <p:pic>
        <p:nvPicPr>
          <p:cNvPr descr="flag-11.png" id="2912" name="Google Shape;2912;p206"/>
          <p:cNvPicPr preferRelativeResize="0"/>
          <p:nvPr/>
        </p:nvPicPr>
        <p:blipFill rotWithShape="1">
          <a:blip r:embed="rId11">
            <a:alphaModFix/>
          </a:blip>
          <a:srcRect b="0" l="0" r="0" t="0"/>
          <a:stretch/>
        </p:blipFill>
        <p:spPr>
          <a:xfrm>
            <a:off x="2890030" y="2905098"/>
            <a:ext cx="1271100" cy="1271100"/>
          </a:xfrm>
          <a:prstGeom prst="rect">
            <a:avLst/>
          </a:prstGeom>
          <a:noFill/>
          <a:ln>
            <a:noFill/>
          </a:ln>
        </p:spPr>
      </p:pic>
      <p:pic>
        <p:nvPicPr>
          <p:cNvPr descr="flag-12.png" id="2913" name="Google Shape;2913;p206"/>
          <p:cNvPicPr preferRelativeResize="0"/>
          <p:nvPr/>
        </p:nvPicPr>
        <p:blipFill rotWithShape="1">
          <a:blip r:embed="rId12">
            <a:alphaModFix/>
          </a:blip>
          <a:srcRect b="0" l="0" r="0" t="0"/>
          <a:stretch/>
        </p:blipFill>
        <p:spPr>
          <a:xfrm>
            <a:off x="4626376" y="2905098"/>
            <a:ext cx="1271100" cy="1271100"/>
          </a:xfrm>
          <a:prstGeom prst="rect">
            <a:avLst/>
          </a:prstGeom>
          <a:noFill/>
          <a:ln>
            <a:noFill/>
          </a:ln>
        </p:spPr>
      </p:pic>
      <p:pic>
        <p:nvPicPr>
          <p:cNvPr descr="flag-13.png" id="2914" name="Google Shape;2914;p206"/>
          <p:cNvPicPr preferRelativeResize="0"/>
          <p:nvPr/>
        </p:nvPicPr>
        <p:blipFill rotWithShape="1">
          <a:blip r:embed="rId13">
            <a:alphaModFix/>
          </a:blip>
          <a:srcRect b="0" l="0" r="0" t="0"/>
          <a:stretch/>
        </p:blipFill>
        <p:spPr>
          <a:xfrm>
            <a:off x="6362721" y="2905098"/>
            <a:ext cx="1271100" cy="1271100"/>
          </a:xfrm>
          <a:prstGeom prst="rect">
            <a:avLst/>
          </a:prstGeom>
          <a:noFill/>
          <a:ln>
            <a:noFill/>
          </a:ln>
        </p:spPr>
      </p:pic>
      <p:pic>
        <p:nvPicPr>
          <p:cNvPr descr="flag-14.png" id="2915" name="Google Shape;2915;p206"/>
          <p:cNvPicPr preferRelativeResize="0"/>
          <p:nvPr/>
        </p:nvPicPr>
        <p:blipFill rotWithShape="1">
          <a:blip r:embed="rId14">
            <a:alphaModFix/>
          </a:blip>
          <a:srcRect b="0" l="0" r="0" t="0"/>
          <a:stretch/>
        </p:blipFill>
        <p:spPr>
          <a:xfrm>
            <a:off x="8085304" y="2905098"/>
            <a:ext cx="1271100" cy="1271100"/>
          </a:xfrm>
          <a:prstGeom prst="rect">
            <a:avLst/>
          </a:prstGeom>
          <a:noFill/>
          <a:ln>
            <a:noFill/>
          </a:ln>
        </p:spPr>
      </p:pic>
      <p:pic>
        <p:nvPicPr>
          <p:cNvPr descr="flag-15.png" id="2916" name="Google Shape;2916;p206"/>
          <p:cNvPicPr preferRelativeResize="0"/>
          <p:nvPr/>
        </p:nvPicPr>
        <p:blipFill rotWithShape="1">
          <a:blip r:embed="rId15">
            <a:alphaModFix/>
          </a:blip>
          <a:srcRect b="0" l="0" r="0" t="0"/>
          <a:stretch/>
        </p:blipFill>
        <p:spPr>
          <a:xfrm>
            <a:off x="9821637" y="2905098"/>
            <a:ext cx="1271100" cy="1271100"/>
          </a:xfrm>
          <a:prstGeom prst="rect">
            <a:avLst/>
          </a:prstGeom>
          <a:noFill/>
          <a:ln>
            <a:noFill/>
          </a:ln>
        </p:spPr>
      </p:pic>
      <p:pic>
        <p:nvPicPr>
          <p:cNvPr descr="flag-16.png" id="2917" name="Google Shape;2917;p206"/>
          <p:cNvPicPr preferRelativeResize="0"/>
          <p:nvPr/>
        </p:nvPicPr>
        <p:blipFill rotWithShape="1">
          <a:blip r:embed="rId16">
            <a:alphaModFix/>
          </a:blip>
          <a:srcRect b="0" l="0" r="0" t="0"/>
          <a:stretch/>
        </p:blipFill>
        <p:spPr>
          <a:xfrm>
            <a:off x="11472195" y="2905098"/>
            <a:ext cx="1271100" cy="1271100"/>
          </a:xfrm>
          <a:prstGeom prst="rect">
            <a:avLst/>
          </a:prstGeom>
          <a:noFill/>
          <a:ln>
            <a:noFill/>
          </a:ln>
        </p:spPr>
      </p:pic>
      <p:pic>
        <p:nvPicPr>
          <p:cNvPr descr="flag-17.png" id="2918" name="Google Shape;2918;p206"/>
          <p:cNvPicPr preferRelativeResize="0"/>
          <p:nvPr/>
        </p:nvPicPr>
        <p:blipFill rotWithShape="1">
          <a:blip r:embed="rId17">
            <a:alphaModFix/>
          </a:blip>
          <a:srcRect b="0" l="0" r="0" t="0"/>
          <a:stretch/>
        </p:blipFill>
        <p:spPr>
          <a:xfrm>
            <a:off x="13122755" y="2905098"/>
            <a:ext cx="1271100" cy="1271100"/>
          </a:xfrm>
          <a:prstGeom prst="rect">
            <a:avLst/>
          </a:prstGeom>
          <a:noFill/>
          <a:ln>
            <a:noFill/>
          </a:ln>
        </p:spPr>
      </p:pic>
      <p:pic>
        <p:nvPicPr>
          <p:cNvPr descr="flag-18.png" id="2919" name="Google Shape;2919;p206"/>
          <p:cNvPicPr preferRelativeResize="0"/>
          <p:nvPr/>
        </p:nvPicPr>
        <p:blipFill rotWithShape="1">
          <a:blip r:embed="rId18">
            <a:alphaModFix/>
          </a:blip>
          <a:srcRect b="0" l="0" r="0" t="0"/>
          <a:stretch/>
        </p:blipFill>
        <p:spPr>
          <a:xfrm>
            <a:off x="14859109" y="2905098"/>
            <a:ext cx="1271100" cy="1271100"/>
          </a:xfrm>
          <a:prstGeom prst="rect">
            <a:avLst/>
          </a:prstGeom>
          <a:noFill/>
          <a:ln>
            <a:noFill/>
          </a:ln>
        </p:spPr>
      </p:pic>
      <p:pic>
        <p:nvPicPr>
          <p:cNvPr descr="flag-19.png" id="2920" name="Google Shape;2920;p206"/>
          <p:cNvPicPr preferRelativeResize="0"/>
          <p:nvPr/>
        </p:nvPicPr>
        <p:blipFill rotWithShape="1">
          <a:blip r:embed="rId19">
            <a:alphaModFix/>
          </a:blip>
          <a:srcRect b="0" l="0" r="0" t="0"/>
          <a:stretch/>
        </p:blipFill>
        <p:spPr>
          <a:xfrm>
            <a:off x="1167548" y="4563794"/>
            <a:ext cx="1271015" cy="1271015"/>
          </a:xfrm>
          <a:prstGeom prst="rect">
            <a:avLst/>
          </a:prstGeom>
          <a:noFill/>
          <a:ln>
            <a:noFill/>
          </a:ln>
        </p:spPr>
      </p:pic>
      <p:pic>
        <p:nvPicPr>
          <p:cNvPr descr="flag-20.png" id="2921" name="Google Shape;2921;p206"/>
          <p:cNvPicPr preferRelativeResize="0"/>
          <p:nvPr/>
        </p:nvPicPr>
        <p:blipFill rotWithShape="1">
          <a:blip r:embed="rId20">
            <a:alphaModFix/>
          </a:blip>
          <a:srcRect b="0" l="0" r="0" t="0"/>
          <a:stretch/>
        </p:blipFill>
        <p:spPr>
          <a:xfrm>
            <a:off x="2890030" y="4563794"/>
            <a:ext cx="1271100" cy="1271100"/>
          </a:xfrm>
          <a:prstGeom prst="rect">
            <a:avLst/>
          </a:prstGeom>
          <a:noFill/>
          <a:ln>
            <a:noFill/>
          </a:ln>
        </p:spPr>
      </p:pic>
      <p:pic>
        <p:nvPicPr>
          <p:cNvPr descr="flag-21.png" id="2922" name="Google Shape;2922;p206"/>
          <p:cNvPicPr preferRelativeResize="0"/>
          <p:nvPr/>
        </p:nvPicPr>
        <p:blipFill rotWithShape="1">
          <a:blip r:embed="rId21">
            <a:alphaModFix/>
          </a:blip>
          <a:srcRect b="0" l="0" r="0" t="0"/>
          <a:stretch/>
        </p:blipFill>
        <p:spPr>
          <a:xfrm>
            <a:off x="4626376" y="4563794"/>
            <a:ext cx="1271100" cy="1271100"/>
          </a:xfrm>
          <a:prstGeom prst="rect">
            <a:avLst/>
          </a:prstGeom>
          <a:noFill/>
          <a:ln>
            <a:noFill/>
          </a:ln>
        </p:spPr>
      </p:pic>
      <p:pic>
        <p:nvPicPr>
          <p:cNvPr descr="flag-22.png" id="2923" name="Google Shape;2923;p206"/>
          <p:cNvPicPr preferRelativeResize="0"/>
          <p:nvPr/>
        </p:nvPicPr>
        <p:blipFill rotWithShape="1">
          <a:blip r:embed="rId22">
            <a:alphaModFix/>
          </a:blip>
          <a:srcRect b="0" l="0" r="0" t="0"/>
          <a:stretch/>
        </p:blipFill>
        <p:spPr>
          <a:xfrm>
            <a:off x="6362721" y="4563794"/>
            <a:ext cx="1271100" cy="1271100"/>
          </a:xfrm>
          <a:prstGeom prst="rect">
            <a:avLst/>
          </a:prstGeom>
          <a:noFill/>
          <a:ln>
            <a:noFill/>
          </a:ln>
        </p:spPr>
      </p:pic>
      <p:pic>
        <p:nvPicPr>
          <p:cNvPr descr="flag-23.png" id="2924" name="Google Shape;2924;p206"/>
          <p:cNvPicPr preferRelativeResize="0"/>
          <p:nvPr/>
        </p:nvPicPr>
        <p:blipFill rotWithShape="1">
          <a:blip r:embed="rId23">
            <a:alphaModFix/>
          </a:blip>
          <a:srcRect b="0" l="0" r="0" t="0"/>
          <a:stretch/>
        </p:blipFill>
        <p:spPr>
          <a:xfrm>
            <a:off x="8085304" y="4563794"/>
            <a:ext cx="1271100" cy="1271100"/>
          </a:xfrm>
          <a:prstGeom prst="rect">
            <a:avLst/>
          </a:prstGeom>
          <a:noFill/>
          <a:ln>
            <a:noFill/>
          </a:ln>
        </p:spPr>
      </p:pic>
      <p:pic>
        <p:nvPicPr>
          <p:cNvPr descr="flag-24.png" id="2925" name="Google Shape;2925;p206"/>
          <p:cNvPicPr preferRelativeResize="0"/>
          <p:nvPr/>
        </p:nvPicPr>
        <p:blipFill rotWithShape="1">
          <a:blip r:embed="rId24">
            <a:alphaModFix/>
          </a:blip>
          <a:srcRect b="0" l="0" r="0" t="0"/>
          <a:stretch/>
        </p:blipFill>
        <p:spPr>
          <a:xfrm>
            <a:off x="9821637" y="4563794"/>
            <a:ext cx="1271100" cy="1271100"/>
          </a:xfrm>
          <a:prstGeom prst="rect">
            <a:avLst/>
          </a:prstGeom>
          <a:noFill/>
          <a:ln>
            <a:noFill/>
          </a:ln>
        </p:spPr>
      </p:pic>
      <p:pic>
        <p:nvPicPr>
          <p:cNvPr descr="flag-25.png" id="2926" name="Google Shape;2926;p206"/>
          <p:cNvPicPr preferRelativeResize="0"/>
          <p:nvPr/>
        </p:nvPicPr>
        <p:blipFill rotWithShape="1">
          <a:blip r:embed="rId25">
            <a:alphaModFix/>
          </a:blip>
          <a:srcRect b="0" l="0" r="0" t="0"/>
          <a:stretch/>
        </p:blipFill>
        <p:spPr>
          <a:xfrm>
            <a:off x="11472195" y="4563794"/>
            <a:ext cx="1271100" cy="1271100"/>
          </a:xfrm>
          <a:prstGeom prst="rect">
            <a:avLst/>
          </a:prstGeom>
          <a:noFill/>
          <a:ln>
            <a:noFill/>
          </a:ln>
        </p:spPr>
      </p:pic>
      <p:pic>
        <p:nvPicPr>
          <p:cNvPr descr="flag-26.png" id="2927" name="Google Shape;2927;p206"/>
          <p:cNvPicPr preferRelativeResize="0"/>
          <p:nvPr/>
        </p:nvPicPr>
        <p:blipFill rotWithShape="1">
          <a:blip r:embed="rId26">
            <a:alphaModFix/>
          </a:blip>
          <a:srcRect b="0" l="0" r="0" t="0"/>
          <a:stretch/>
        </p:blipFill>
        <p:spPr>
          <a:xfrm>
            <a:off x="13122755" y="4563794"/>
            <a:ext cx="1271100" cy="1271100"/>
          </a:xfrm>
          <a:prstGeom prst="rect">
            <a:avLst/>
          </a:prstGeom>
          <a:noFill/>
          <a:ln>
            <a:noFill/>
          </a:ln>
        </p:spPr>
      </p:pic>
      <p:pic>
        <p:nvPicPr>
          <p:cNvPr descr="flag-27.png" id="2928" name="Google Shape;2928;p206"/>
          <p:cNvPicPr preferRelativeResize="0"/>
          <p:nvPr/>
        </p:nvPicPr>
        <p:blipFill rotWithShape="1">
          <a:blip r:embed="rId27">
            <a:alphaModFix/>
          </a:blip>
          <a:srcRect b="0" l="0" r="0" t="0"/>
          <a:stretch/>
        </p:blipFill>
        <p:spPr>
          <a:xfrm>
            <a:off x="14859109" y="4563794"/>
            <a:ext cx="1271100" cy="1271100"/>
          </a:xfrm>
          <a:prstGeom prst="rect">
            <a:avLst/>
          </a:prstGeom>
          <a:noFill/>
          <a:ln>
            <a:noFill/>
          </a:ln>
        </p:spPr>
      </p:pic>
      <p:pic>
        <p:nvPicPr>
          <p:cNvPr descr="flag-28.png" id="2929" name="Google Shape;2929;p206"/>
          <p:cNvPicPr preferRelativeResize="0"/>
          <p:nvPr/>
        </p:nvPicPr>
        <p:blipFill rotWithShape="1">
          <a:blip r:embed="rId28">
            <a:alphaModFix/>
          </a:blip>
          <a:srcRect b="0" l="0" r="0" t="0"/>
          <a:stretch/>
        </p:blipFill>
        <p:spPr>
          <a:xfrm>
            <a:off x="1167548" y="6222492"/>
            <a:ext cx="1271015" cy="1271015"/>
          </a:xfrm>
          <a:prstGeom prst="rect">
            <a:avLst/>
          </a:prstGeom>
          <a:noFill/>
          <a:ln>
            <a:noFill/>
          </a:ln>
        </p:spPr>
      </p:pic>
      <p:pic>
        <p:nvPicPr>
          <p:cNvPr descr="flag-29.png" id="2930" name="Google Shape;2930;p206"/>
          <p:cNvPicPr preferRelativeResize="0"/>
          <p:nvPr/>
        </p:nvPicPr>
        <p:blipFill rotWithShape="1">
          <a:blip r:embed="rId29">
            <a:alphaModFix/>
          </a:blip>
          <a:srcRect b="0" l="0" r="0" t="0"/>
          <a:stretch/>
        </p:blipFill>
        <p:spPr>
          <a:xfrm>
            <a:off x="2890030" y="6222492"/>
            <a:ext cx="1271100" cy="1271100"/>
          </a:xfrm>
          <a:prstGeom prst="rect">
            <a:avLst/>
          </a:prstGeom>
          <a:noFill/>
          <a:ln>
            <a:noFill/>
          </a:ln>
        </p:spPr>
      </p:pic>
      <p:pic>
        <p:nvPicPr>
          <p:cNvPr descr="flag-30.png" id="2931" name="Google Shape;2931;p206"/>
          <p:cNvPicPr preferRelativeResize="0"/>
          <p:nvPr/>
        </p:nvPicPr>
        <p:blipFill rotWithShape="1">
          <a:blip r:embed="rId30">
            <a:alphaModFix/>
          </a:blip>
          <a:srcRect b="0" l="0" r="0" t="0"/>
          <a:stretch/>
        </p:blipFill>
        <p:spPr>
          <a:xfrm>
            <a:off x="4626376" y="6222492"/>
            <a:ext cx="1271100" cy="1271100"/>
          </a:xfrm>
          <a:prstGeom prst="rect">
            <a:avLst/>
          </a:prstGeom>
          <a:noFill/>
          <a:ln>
            <a:noFill/>
          </a:ln>
        </p:spPr>
      </p:pic>
      <p:pic>
        <p:nvPicPr>
          <p:cNvPr descr="flag-31.png" id="2932" name="Google Shape;2932;p206"/>
          <p:cNvPicPr preferRelativeResize="0"/>
          <p:nvPr/>
        </p:nvPicPr>
        <p:blipFill rotWithShape="1">
          <a:blip r:embed="rId31">
            <a:alphaModFix/>
          </a:blip>
          <a:srcRect b="0" l="0" r="0" t="0"/>
          <a:stretch/>
        </p:blipFill>
        <p:spPr>
          <a:xfrm>
            <a:off x="6362721" y="6222492"/>
            <a:ext cx="1271100" cy="1271100"/>
          </a:xfrm>
          <a:prstGeom prst="rect">
            <a:avLst/>
          </a:prstGeom>
          <a:noFill/>
          <a:ln>
            <a:noFill/>
          </a:ln>
        </p:spPr>
      </p:pic>
      <p:pic>
        <p:nvPicPr>
          <p:cNvPr descr="flag-32.png" id="2933" name="Google Shape;2933;p206"/>
          <p:cNvPicPr preferRelativeResize="0"/>
          <p:nvPr/>
        </p:nvPicPr>
        <p:blipFill rotWithShape="1">
          <a:blip r:embed="rId32">
            <a:alphaModFix/>
          </a:blip>
          <a:srcRect b="0" l="0" r="0" t="0"/>
          <a:stretch/>
        </p:blipFill>
        <p:spPr>
          <a:xfrm>
            <a:off x="8085304" y="6222492"/>
            <a:ext cx="1271100" cy="1271100"/>
          </a:xfrm>
          <a:prstGeom prst="rect">
            <a:avLst/>
          </a:prstGeom>
          <a:noFill/>
          <a:ln>
            <a:noFill/>
          </a:ln>
        </p:spPr>
      </p:pic>
      <p:pic>
        <p:nvPicPr>
          <p:cNvPr descr="flag-33.png" id="2934" name="Google Shape;2934;p206"/>
          <p:cNvPicPr preferRelativeResize="0"/>
          <p:nvPr/>
        </p:nvPicPr>
        <p:blipFill rotWithShape="1">
          <a:blip r:embed="rId33">
            <a:alphaModFix/>
          </a:blip>
          <a:srcRect b="0" l="0" r="0" t="0"/>
          <a:stretch/>
        </p:blipFill>
        <p:spPr>
          <a:xfrm>
            <a:off x="9821637" y="6222492"/>
            <a:ext cx="1271100" cy="1271100"/>
          </a:xfrm>
          <a:prstGeom prst="rect">
            <a:avLst/>
          </a:prstGeom>
          <a:noFill/>
          <a:ln>
            <a:noFill/>
          </a:ln>
        </p:spPr>
      </p:pic>
      <p:pic>
        <p:nvPicPr>
          <p:cNvPr descr="flag-34.png" id="2935" name="Google Shape;2935;p206"/>
          <p:cNvPicPr preferRelativeResize="0"/>
          <p:nvPr/>
        </p:nvPicPr>
        <p:blipFill rotWithShape="1">
          <a:blip r:embed="rId34">
            <a:alphaModFix/>
          </a:blip>
          <a:srcRect b="0" l="0" r="0" t="0"/>
          <a:stretch/>
        </p:blipFill>
        <p:spPr>
          <a:xfrm>
            <a:off x="11472195" y="6222492"/>
            <a:ext cx="1271100" cy="1271100"/>
          </a:xfrm>
          <a:prstGeom prst="rect">
            <a:avLst/>
          </a:prstGeom>
          <a:noFill/>
          <a:ln>
            <a:noFill/>
          </a:ln>
        </p:spPr>
      </p:pic>
      <p:pic>
        <p:nvPicPr>
          <p:cNvPr descr="flag-35.png" id="2936" name="Google Shape;2936;p206"/>
          <p:cNvPicPr preferRelativeResize="0"/>
          <p:nvPr/>
        </p:nvPicPr>
        <p:blipFill rotWithShape="1">
          <a:blip r:embed="rId35">
            <a:alphaModFix/>
          </a:blip>
          <a:srcRect b="0" l="0" r="0" t="0"/>
          <a:stretch/>
        </p:blipFill>
        <p:spPr>
          <a:xfrm>
            <a:off x="13122755" y="6222492"/>
            <a:ext cx="1271100" cy="1271100"/>
          </a:xfrm>
          <a:prstGeom prst="rect">
            <a:avLst/>
          </a:prstGeom>
          <a:noFill/>
          <a:ln>
            <a:noFill/>
          </a:ln>
        </p:spPr>
      </p:pic>
      <p:pic>
        <p:nvPicPr>
          <p:cNvPr descr="flag-36.png" id="2937" name="Google Shape;2937;p206"/>
          <p:cNvPicPr preferRelativeResize="0"/>
          <p:nvPr/>
        </p:nvPicPr>
        <p:blipFill rotWithShape="1">
          <a:blip r:embed="rId36">
            <a:alphaModFix/>
          </a:blip>
          <a:srcRect b="0" l="0" r="0" t="0"/>
          <a:stretch/>
        </p:blipFill>
        <p:spPr>
          <a:xfrm>
            <a:off x="14859109" y="6222492"/>
            <a:ext cx="1271100" cy="1271100"/>
          </a:xfrm>
          <a:prstGeom prst="rect">
            <a:avLst/>
          </a:prstGeom>
          <a:noFill/>
          <a:ln>
            <a:noFill/>
          </a:ln>
        </p:spPr>
      </p:pic>
      <p:pic>
        <p:nvPicPr>
          <p:cNvPr descr="flag-37.png" id="2938" name="Google Shape;2938;p206"/>
          <p:cNvPicPr preferRelativeResize="0"/>
          <p:nvPr/>
        </p:nvPicPr>
        <p:blipFill rotWithShape="1">
          <a:blip r:embed="rId37">
            <a:alphaModFix/>
          </a:blip>
          <a:srcRect b="0" l="0" r="0" t="0"/>
          <a:stretch/>
        </p:blipFill>
        <p:spPr>
          <a:xfrm>
            <a:off x="1167548" y="7881189"/>
            <a:ext cx="1271015" cy="1271015"/>
          </a:xfrm>
          <a:prstGeom prst="rect">
            <a:avLst/>
          </a:prstGeom>
          <a:noFill/>
          <a:ln>
            <a:noFill/>
          </a:ln>
        </p:spPr>
      </p:pic>
      <p:pic>
        <p:nvPicPr>
          <p:cNvPr descr="flag-38.png" id="2939" name="Google Shape;2939;p206"/>
          <p:cNvPicPr preferRelativeResize="0"/>
          <p:nvPr/>
        </p:nvPicPr>
        <p:blipFill rotWithShape="1">
          <a:blip r:embed="rId38">
            <a:alphaModFix/>
          </a:blip>
          <a:srcRect b="0" l="0" r="0" t="0"/>
          <a:stretch/>
        </p:blipFill>
        <p:spPr>
          <a:xfrm>
            <a:off x="2890030" y="7881189"/>
            <a:ext cx="1271100" cy="1271100"/>
          </a:xfrm>
          <a:prstGeom prst="rect">
            <a:avLst/>
          </a:prstGeom>
          <a:noFill/>
          <a:ln>
            <a:noFill/>
          </a:ln>
        </p:spPr>
      </p:pic>
      <p:pic>
        <p:nvPicPr>
          <p:cNvPr descr="flag-39.png" id="2940" name="Google Shape;2940;p206"/>
          <p:cNvPicPr preferRelativeResize="0"/>
          <p:nvPr/>
        </p:nvPicPr>
        <p:blipFill rotWithShape="1">
          <a:blip r:embed="rId39">
            <a:alphaModFix/>
          </a:blip>
          <a:srcRect b="0" l="0" r="0" t="0"/>
          <a:stretch/>
        </p:blipFill>
        <p:spPr>
          <a:xfrm>
            <a:off x="4626376" y="7881189"/>
            <a:ext cx="1271100" cy="1271100"/>
          </a:xfrm>
          <a:prstGeom prst="rect">
            <a:avLst/>
          </a:prstGeom>
          <a:noFill/>
          <a:ln>
            <a:noFill/>
          </a:ln>
        </p:spPr>
      </p:pic>
      <p:pic>
        <p:nvPicPr>
          <p:cNvPr descr="flag-40.png" id="2941" name="Google Shape;2941;p206"/>
          <p:cNvPicPr preferRelativeResize="0"/>
          <p:nvPr/>
        </p:nvPicPr>
        <p:blipFill rotWithShape="1">
          <a:blip r:embed="rId40">
            <a:alphaModFix/>
          </a:blip>
          <a:srcRect b="0" l="0" r="0" t="0"/>
          <a:stretch/>
        </p:blipFill>
        <p:spPr>
          <a:xfrm>
            <a:off x="6362721" y="7881189"/>
            <a:ext cx="1271100" cy="1271100"/>
          </a:xfrm>
          <a:prstGeom prst="rect">
            <a:avLst/>
          </a:prstGeom>
          <a:noFill/>
          <a:ln>
            <a:noFill/>
          </a:ln>
        </p:spPr>
      </p:pic>
      <p:pic>
        <p:nvPicPr>
          <p:cNvPr descr="flag-41.png" id="2942" name="Google Shape;2942;p206"/>
          <p:cNvPicPr preferRelativeResize="0"/>
          <p:nvPr/>
        </p:nvPicPr>
        <p:blipFill rotWithShape="1">
          <a:blip r:embed="rId41">
            <a:alphaModFix/>
          </a:blip>
          <a:srcRect b="0" l="0" r="0" t="0"/>
          <a:stretch/>
        </p:blipFill>
        <p:spPr>
          <a:xfrm>
            <a:off x="8085304" y="7881189"/>
            <a:ext cx="1271100" cy="1271100"/>
          </a:xfrm>
          <a:prstGeom prst="rect">
            <a:avLst/>
          </a:prstGeom>
          <a:noFill/>
          <a:ln>
            <a:noFill/>
          </a:ln>
        </p:spPr>
      </p:pic>
      <p:pic>
        <p:nvPicPr>
          <p:cNvPr descr="flag-42.png" id="2943" name="Google Shape;2943;p206"/>
          <p:cNvPicPr preferRelativeResize="0"/>
          <p:nvPr/>
        </p:nvPicPr>
        <p:blipFill rotWithShape="1">
          <a:blip r:embed="rId42">
            <a:alphaModFix/>
          </a:blip>
          <a:srcRect b="0" l="0" r="0" t="0"/>
          <a:stretch/>
        </p:blipFill>
        <p:spPr>
          <a:xfrm>
            <a:off x="9821637" y="7881189"/>
            <a:ext cx="1271100" cy="1271100"/>
          </a:xfrm>
          <a:prstGeom prst="rect">
            <a:avLst/>
          </a:prstGeom>
          <a:noFill/>
          <a:ln>
            <a:noFill/>
          </a:ln>
        </p:spPr>
      </p:pic>
      <p:pic>
        <p:nvPicPr>
          <p:cNvPr descr="flag-43.png" id="2944" name="Google Shape;2944;p206"/>
          <p:cNvPicPr preferRelativeResize="0"/>
          <p:nvPr/>
        </p:nvPicPr>
        <p:blipFill rotWithShape="1">
          <a:blip r:embed="rId43">
            <a:alphaModFix/>
          </a:blip>
          <a:srcRect b="0" l="0" r="0" t="0"/>
          <a:stretch/>
        </p:blipFill>
        <p:spPr>
          <a:xfrm>
            <a:off x="11472195" y="7881189"/>
            <a:ext cx="1271100" cy="1271100"/>
          </a:xfrm>
          <a:prstGeom prst="rect">
            <a:avLst/>
          </a:prstGeom>
          <a:noFill/>
          <a:ln>
            <a:noFill/>
          </a:ln>
        </p:spPr>
      </p:pic>
      <p:pic>
        <p:nvPicPr>
          <p:cNvPr descr="flag-44.png" id="2945" name="Google Shape;2945;p206"/>
          <p:cNvPicPr preferRelativeResize="0"/>
          <p:nvPr/>
        </p:nvPicPr>
        <p:blipFill rotWithShape="1">
          <a:blip r:embed="rId44">
            <a:alphaModFix/>
          </a:blip>
          <a:srcRect b="0" l="0" r="0" t="0"/>
          <a:stretch/>
        </p:blipFill>
        <p:spPr>
          <a:xfrm>
            <a:off x="13122755" y="7881189"/>
            <a:ext cx="1271100" cy="1271100"/>
          </a:xfrm>
          <a:prstGeom prst="rect">
            <a:avLst/>
          </a:prstGeom>
          <a:noFill/>
          <a:ln>
            <a:noFill/>
          </a:ln>
        </p:spPr>
      </p:pic>
      <p:pic>
        <p:nvPicPr>
          <p:cNvPr descr="flag-45.png" id="2946" name="Google Shape;2946;p206"/>
          <p:cNvPicPr preferRelativeResize="0"/>
          <p:nvPr/>
        </p:nvPicPr>
        <p:blipFill rotWithShape="1">
          <a:blip r:embed="rId45">
            <a:alphaModFix/>
          </a:blip>
          <a:srcRect b="0" l="0" r="0" t="0"/>
          <a:stretch/>
        </p:blipFill>
        <p:spPr>
          <a:xfrm>
            <a:off x="14859109" y="7881189"/>
            <a:ext cx="1271100" cy="1271100"/>
          </a:xfrm>
          <a:prstGeom prst="rect">
            <a:avLst/>
          </a:prstGeom>
          <a:noFill/>
          <a:ln>
            <a:noFill/>
          </a:ln>
        </p:spPr>
      </p:pic>
      <p:pic>
        <p:nvPicPr>
          <p:cNvPr descr="flag-46.png" id="2947" name="Google Shape;2947;p206"/>
          <p:cNvPicPr preferRelativeResize="0"/>
          <p:nvPr/>
        </p:nvPicPr>
        <p:blipFill rotWithShape="1">
          <a:blip r:embed="rId46">
            <a:alphaModFix/>
          </a:blip>
          <a:srcRect b="0" l="0" r="0" t="0"/>
          <a:stretch/>
        </p:blipFill>
        <p:spPr>
          <a:xfrm>
            <a:off x="1167548" y="9539885"/>
            <a:ext cx="1271015" cy="1271015"/>
          </a:xfrm>
          <a:prstGeom prst="rect">
            <a:avLst/>
          </a:prstGeom>
          <a:noFill/>
          <a:ln>
            <a:noFill/>
          </a:ln>
        </p:spPr>
      </p:pic>
      <p:pic>
        <p:nvPicPr>
          <p:cNvPr descr="flag-47.png" id="2948" name="Google Shape;2948;p206"/>
          <p:cNvPicPr preferRelativeResize="0"/>
          <p:nvPr/>
        </p:nvPicPr>
        <p:blipFill rotWithShape="1">
          <a:blip r:embed="rId47">
            <a:alphaModFix/>
          </a:blip>
          <a:srcRect b="0" l="0" r="0" t="0"/>
          <a:stretch/>
        </p:blipFill>
        <p:spPr>
          <a:xfrm>
            <a:off x="2890030" y="9539885"/>
            <a:ext cx="1271100" cy="1271100"/>
          </a:xfrm>
          <a:prstGeom prst="rect">
            <a:avLst/>
          </a:prstGeom>
          <a:noFill/>
          <a:ln>
            <a:noFill/>
          </a:ln>
        </p:spPr>
      </p:pic>
      <p:pic>
        <p:nvPicPr>
          <p:cNvPr descr="flag-48.png" id="2949" name="Google Shape;2949;p206"/>
          <p:cNvPicPr preferRelativeResize="0"/>
          <p:nvPr/>
        </p:nvPicPr>
        <p:blipFill rotWithShape="1">
          <a:blip r:embed="rId48">
            <a:alphaModFix/>
          </a:blip>
          <a:srcRect b="0" l="0" r="0" t="0"/>
          <a:stretch/>
        </p:blipFill>
        <p:spPr>
          <a:xfrm>
            <a:off x="4626376" y="9539885"/>
            <a:ext cx="1271100" cy="1271100"/>
          </a:xfrm>
          <a:prstGeom prst="rect">
            <a:avLst/>
          </a:prstGeom>
          <a:noFill/>
          <a:ln>
            <a:noFill/>
          </a:ln>
        </p:spPr>
      </p:pic>
      <p:pic>
        <p:nvPicPr>
          <p:cNvPr descr="flag-49.png" id="2950" name="Google Shape;2950;p206"/>
          <p:cNvPicPr preferRelativeResize="0"/>
          <p:nvPr/>
        </p:nvPicPr>
        <p:blipFill rotWithShape="1">
          <a:blip r:embed="rId49">
            <a:alphaModFix/>
          </a:blip>
          <a:srcRect b="0" l="0" r="0" t="0"/>
          <a:stretch/>
        </p:blipFill>
        <p:spPr>
          <a:xfrm>
            <a:off x="6362721" y="9539885"/>
            <a:ext cx="1271100" cy="1271100"/>
          </a:xfrm>
          <a:prstGeom prst="rect">
            <a:avLst/>
          </a:prstGeom>
          <a:noFill/>
          <a:ln>
            <a:noFill/>
          </a:ln>
        </p:spPr>
      </p:pic>
      <p:pic>
        <p:nvPicPr>
          <p:cNvPr descr="flag-50.png" id="2951" name="Google Shape;2951;p206"/>
          <p:cNvPicPr preferRelativeResize="0"/>
          <p:nvPr/>
        </p:nvPicPr>
        <p:blipFill rotWithShape="1">
          <a:blip r:embed="rId50">
            <a:alphaModFix/>
          </a:blip>
          <a:srcRect b="0" l="0" r="0" t="0"/>
          <a:stretch/>
        </p:blipFill>
        <p:spPr>
          <a:xfrm>
            <a:off x="8085304" y="9539885"/>
            <a:ext cx="1271100" cy="1271100"/>
          </a:xfrm>
          <a:prstGeom prst="rect">
            <a:avLst/>
          </a:prstGeom>
          <a:noFill/>
          <a:ln>
            <a:noFill/>
          </a:ln>
        </p:spPr>
      </p:pic>
      <p:pic>
        <p:nvPicPr>
          <p:cNvPr descr="flag-51.png" id="2952" name="Google Shape;2952;p206"/>
          <p:cNvPicPr preferRelativeResize="0"/>
          <p:nvPr/>
        </p:nvPicPr>
        <p:blipFill rotWithShape="1">
          <a:blip r:embed="rId51">
            <a:alphaModFix/>
          </a:blip>
          <a:srcRect b="0" l="0" r="0" t="0"/>
          <a:stretch/>
        </p:blipFill>
        <p:spPr>
          <a:xfrm>
            <a:off x="9821637" y="9539885"/>
            <a:ext cx="1271100" cy="1271100"/>
          </a:xfrm>
          <a:prstGeom prst="rect">
            <a:avLst/>
          </a:prstGeom>
          <a:noFill/>
          <a:ln>
            <a:noFill/>
          </a:ln>
        </p:spPr>
      </p:pic>
      <p:pic>
        <p:nvPicPr>
          <p:cNvPr descr="flag-52.png" id="2953" name="Google Shape;2953;p206"/>
          <p:cNvPicPr preferRelativeResize="0"/>
          <p:nvPr/>
        </p:nvPicPr>
        <p:blipFill rotWithShape="1">
          <a:blip r:embed="rId52">
            <a:alphaModFix/>
          </a:blip>
          <a:srcRect b="0" l="0" r="0" t="0"/>
          <a:stretch/>
        </p:blipFill>
        <p:spPr>
          <a:xfrm>
            <a:off x="11472195" y="9539885"/>
            <a:ext cx="1271100" cy="1271100"/>
          </a:xfrm>
          <a:prstGeom prst="rect">
            <a:avLst/>
          </a:prstGeom>
          <a:noFill/>
          <a:ln>
            <a:noFill/>
          </a:ln>
        </p:spPr>
      </p:pic>
      <p:pic>
        <p:nvPicPr>
          <p:cNvPr descr="flag-53.png" id="2954" name="Google Shape;2954;p206"/>
          <p:cNvPicPr preferRelativeResize="0"/>
          <p:nvPr/>
        </p:nvPicPr>
        <p:blipFill rotWithShape="1">
          <a:blip r:embed="rId53">
            <a:alphaModFix/>
          </a:blip>
          <a:srcRect b="0" l="0" r="0" t="0"/>
          <a:stretch/>
        </p:blipFill>
        <p:spPr>
          <a:xfrm>
            <a:off x="13122755" y="9539885"/>
            <a:ext cx="1271100" cy="1271100"/>
          </a:xfrm>
          <a:prstGeom prst="rect">
            <a:avLst/>
          </a:prstGeom>
          <a:noFill/>
          <a:ln>
            <a:noFill/>
          </a:ln>
        </p:spPr>
      </p:pic>
      <p:pic>
        <p:nvPicPr>
          <p:cNvPr descr="flag-54.png" id="2955" name="Google Shape;2955;p206"/>
          <p:cNvPicPr preferRelativeResize="0"/>
          <p:nvPr/>
        </p:nvPicPr>
        <p:blipFill rotWithShape="1">
          <a:blip r:embed="rId54">
            <a:alphaModFix/>
          </a:blip>
          <a:srcRect b="0" l="0" r="0" t="0"/>
          <a:stretch/>
        </p:blipFill>
        <p:spPr>
          <a:xfrm>
            <a:off x="14859109" y="9539885"/>
            <a:ext cx="1271100" cy="1271100"/>
          </a:xfrm>
          <a:prstGeom prst="rect">
            <a:avLst/>
          </a:prstGeom>
          <a:noFill/>
          <a:ln>
            <a:noFill/>
          </a:ln>
        </p:spPr>
      </p:pic>
      <p:pic>
        <p:nvPicPr>
          <p:cNvPr descr="flag-56.png" id="2956" name="Google Shape;2956;p206"/>
          <p:cNvPicPr preferRelativeResize="0"/>
          <p:nvPr/>
        </p:nvPicPr>
        <p:blipFill rotWithShape="1">
          <a:blip r:embed="rId55">
            <a:alphaModFix/>
          </a:blip>
          <a:srcRect b="0" l="0" r="0" t="0"/>
          <a:stretch/>
        </p:blipFill>
        <p:spPr>
          <a:xfrm>
            <a:off x="2890030" y="11198582"/>
            <a:ext cx="1271100" cy="1271100"/>
          </a:xfrm>
          <a:prstGeom prst="rect">
            <a:avLst/>
          </a:prstGeom>
          <a:noFill/>
          <a:ln>
            <a:noFill/>
          </a:ln>
        </p:spPr>
      </p:pic>
      <p:pic>
        <p:nvPicPr>
          <p:cNvPr descr="flag-57.png" id="2957" name="Google Shape;2957;p206"/>
          <p:cNvPicPr preferRelativeResize="0"/>
          <p:nvPr/>
        </p:nvPicPr>
        <p:blipFill rotWithShape="1">
          <a:blip r:embed="rId56">
            <a:alphaModFix/>
          </a:blip>
          <a:srcRect b="0" l="0" r="0" t="0"/>
          <a:stretch/>
        </p:blipFill>
        <p:spPr>
          <a:xfrm>
            <a:off x="4626376" y="11198582"/>
            <a:ext cx="1271100" cy="1271100"/>
          </a:xfrm>
          <a:prstGeom prst="rect">
            <a:avLst/>
          </a:prstGeom>
          <a:noFill/>
          <a:ln>
            <a:noFill/>
          </a:ln>
        </p:spPr>
      </p:pic>
      <p:pic>
        <p:nvPicPr>
          <p:cNvPr descr="flag-58.png" id="2958" name="Google Shape;2958;p206"/>
          <p:cNvPicPr preferRelativeResize="0"/>
          <p:nvPr/>
        </p:nvPicPr>
        <p:blipFill rotWithShape="1">
          <a:blip r:embed="rId57">
            <a:alphaModFix/>
          </a:blip>
          <a:srcRect b="0" l="0" r="0" t="0"/>
          <a:stretch/>
        </p:blipFill>
        <p:spPr>
          <a:xfrm>
            <a:off x="6362721" y="11198582"/>
            <a:ext cx="1271100" cy="1271100"/>
          </a:xfrm>
          <a:prstGeom prst="rect">
            <a:avLst/>
          </a:prstGeom>
          <a:noFill/>
          <a:ln>
            <a:noFill/>
          </a:ln>
        </p:spPr>
      </p:pic>
      <p:pic>
        <p:nvPicPr>
          <p:cNvPr descr="flag-59.png" id="2959" name="Google Shape;2959;p206"/>
          <p:cNvPicPr preferRelativeResize="0"/>
          <p:nvPr/>
        </p:nvPicPr>
        <p:blipFill rotWithShape="1">
          <a:blip r:embed="rId58">
            <a:alphaModFix/>
          </a:blip>
          <a:srcRect b="0" l="0" r="0" t="0"/>
          <a:stretch/>
        </p:blipFill>
        <p:spPr>
          <a:xfrm>
            <a:off x="8085304" y="11198582"/>
            <a:ext cx="1271100" cy="1271100"/>
          </a:xfrm>
          <a:prstGeom prst="rect">
            <a:avLst/>
          </a:prstGeom>
          <a:noFill/>
          <a:ln>
            <a:noFill/>
          </a:ln>
        </p:spPr>
      </p:pic>
      <p:pic>
        <p:nvPicPr>
          <p:cNvPr descr="flag-60.png" id="2960" name="Google Shape;2960;p206"/>
          <p:cNvPicPr preferRelativeResize="0"/>
          <p:nvPr/>
        </p:nvPicPr>
        <p:blipFill rotWithShape="1">
          <a:blip r:embed="rId59">
            <a:alphaModFix/>
          </a:blip>
          <a:srcRect b="0" l="0" r="0" t="0"/>
          <a:stretch/>
        </p:blipFill>
        <p:spPr>
          <a:xfrm>
            <a:off x="9821637" y="11198582"/>
            <a:ext cx="1271100" cy="1271100"/>
          </a:xfrm>
          <a:prstGeom prst="rect">
            <a:avLst/>
          </a:prstGeom>
          <a:noFill/>
          <a:ln>
            <a:noFill/>
          </a:ln>
        </p:spPr>
      </p:pic>
      <p:pic>
        <p:nvPicPr>
          <p:cNvPr descr="flag-61.png" id="2961" name="Google Shape;2961;p206"/>
          <p:cNvPicPr preferRelativeResize="0"/>
          <p:nvPr/>
        </p:nvPicPr>
        <p:blipFill rotWithShape="1">
          <a:blip r:embed="rId60">
            <a:alphaModFix/>
          </a:blip>
          <a:srcRect b="0" l="0" r="0" t="0"/>
          <a:stretch/>
        </p:blipFill>
        <p:spPr>
          <a:xfrm>
            <a:off x="11472195" y="11198582"/>
            <a:ext cx="1271100" cy="1271100"/>
          </a:xfrm>
          <a:prstGeom prst="rect">
            <a:avLst/>
          </a:prstGeom>
          <a:noFill/>
          <a:ln>
            <a:noFill/>
          </a:ln>
        </p:spPr>
      </p:pic>
      <p:pic>
        <p:nvPicPr>
          <p:cNvPr descr="flag-62.png" id="2962" name="Google Shape;2962;p206"/>
          <p:cNvPicPr preferRelativeResize="0"/>
          <p:nvPr/>
        </p:nvPicPr>
        <p:blipFill rotWithShape="1">
          <a:blip r:embed="rId61">
            <a:alphaModFix/>
          </a:blip>
          <a:srcRect b="0" l="0" r="0" t="0"/>
          <a:stretch/>
        </p:blipFill>
        <p:spPr>
          <a:xfrm>
            <a:off x="13122755" y="11198582"/>
            <a:ext cx="1271100" cy="1271100"/>
          </a:xfrm>
          <a:prstGeom prst="rect">
            <a:avLst/>
          </a:prstGeom>
          <a:noFill/>
          <a:ln>
            <a:noFill/>
          </a:ln>
        </p:spPr>
      </p:pic>
      <p:pic>
        <p:nvPicPr>
          <p:cNvPr descr="flag-01.png" id="2963" name="Google Shape;2963;p206"/>
          <p:cNvPicPr preferRelativeResize="0"/>
          <p:nvPr/>
        </p:nvPicPr>
        <p:blipFill rotWithShape="1">
          <a:blip r:embed="rId62">
            <a:alphaModFix/>
          </a:blip>
          <a:srcRect b="0" l="0" r="0" t="0"/>
          <a:stretch/>
        </p:blipFill>
        <p:spPr>
          <a:xfrm>
            <a:off x="1167548" y="1246400"/>
            <a:ext cx="1271015" cy="1271015"/>
          </a:xfrm>
          <a:prstGeom prst="rect">
            <a:avLst/>
          </a:prstGeom>
          <a:noFill/>
          <a:ln>
            <a:noFill/>
          </a:ln>
        </p:spPr>
      </p:pic>
      <p:pic>
        <p:nvPicPr>
          <p:cNvPr descr="flag-09.png" id="2964" name="Google Shape;2964;p206"/>
          <p:cNvPicPr preferRelativeResize="0"/>
          <p:nvPr/>
        </p:nvPicPr>
        <p:blipFill rotWithShape="1">
          <a:blip r:embed="rId63">
            <a:alphaModFix/>
          </a:blip>
          <a:srcRect b="0" l="0" r="0" t="0"/>
          <a:stretch/>
        </p:blipFill>
        <p:spPr>
          <a:xfrm>
            <a:off x="14859109" y="1246400"/>
            <a:ext cx="1271100" cy="1271100"/>
          </a:xfrm>
          <a:prstGeom prst="rect">
            <a:avLst/>
          </a:prstGeom>
          <a:noFill/>
          <a:ln>
            <a:noFill/>
          </a:ln>
        </p:spPr>
      </p:pic>
      <p:pic>
        <p:nvPicPr>
          <p:cNvPr descr="flag-55.png" id="2965" name="Google Shape;2965;p206"/>
          <p:cNvPicPr preferRelativeResize="0"/>
          <p:nvPr/>
        </p:nvPicPr>
        <p:blipFill rotWithShape="1">
          <a:blip r:embed="rId64">
            <a:alphaModFix/>
          </a:blip>
          <a:srcRect b="0" l="0" r="0" t="0"/>
          <a:stretch/>
        </p:blipFill>
        <p:spPr>
          <a:xfrm>
            <a:off x="1167548" y="11198582"/>
            <a:ext cx="1271015" cy="1271015"/>
          </a:xfrm>
          <a:prstGeom prst="rect">
            <a:avLst/>
          </a:prstGeom>
          <a:noFill/>
          <a:ln>
            <a:noFill/>
          </a:ln>
        </p:spPr>
      </p:pic>
      <p:pic>
        <p:nvPicPr>
          <p:cNvPr descr="flag-63.png" id="2966" name="Google Shape;2966;p206"/>
          <p:cNvPicPr preferRelativeResize="0"/>
          <p:nvPr/>
        </p:nvPicPr>
        <p:blipFill rotWithShape="1">
          <a:blip r:embed="rId65">
            <a:alphaModFix/>
          </a:blip>
          <a:srcRect b="0" l="0" r="0" t="0"/>
          <a:stretch/>
        </p:blipFill>
        <p:spPr>
          <a:xfrm>
            <a:off x="14859109" y="11198582"/>
            <a:ext cx="1271100" cy="1271100"/>
          </a:xfrm>
          <a:prstGeom prst="rect">
            <a:avLst/>
          </a:prstGeom>
          <a:noFill/>
          <a:ln>
            <a:noFill/>
          </a:ln>
        </p:spPr>
      </p:pic>
      <p:pic>
        <p:nvPicPr>
          <p:cNvPr id="2967" name="Google Shape;2967;p206"/>
          <p:cNvPicPr preferRelativeResize="0"/>
          <p:nvPr/>
        </p:nvPicPr>
        <p:blipFill rotWithShape="1">
          <a:blip r:embed="rId66">
            <a:alphaModFix/>
          </a:blip>
          <a:srcRect b="0" l="0" r="0" t="0"/>
          <a:stretch/>
        </p:blipFill>
        <p:spPr>
          <a:xfrm>
            <a:off x="16595441" y="1309415"/>
            <a:ext cx="1208000" cy="1208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9" name="Shape 1329"/>
        <p:cNvGrpSpPr/>
        <p:nvPr/>
      </p:nvGrpSpPr>
      <p:grpSpPr>
        <a:xfrm>
          <a:off x="0" y="0"/>
          <a:ext cx="0" cy="0"/>
          <a:chOff x="0" y="0"/>
          <a:chExt cx="0" cy="0"/>
        </a:xfrm>
      </p:grpSpPr>
      <p:sp>
        <p:nvSpPr>
          <p:cNvPr id="1330" name="Google Shape;1330;p9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 PRx Check Chart</a:t>
            </a:r>
            <a:endParaRPr/>
          </a:p>
        </p:txBody>
      </p:sp>
      <p:grpSp>
        <p:nvGrpSpPr>
          <p:cNvPr id="1331" name="Google Shape;1331;p96"/>
          <p:cNvGrpSpPr/>
          <p:nvPr/>
        </p:nvGrpSpPr>
        <p:grpSpPr>
          <a:xfrm>
            <a:off x="6089907" y="2162932"/>
            <a:ext cx="10668058" cy="10363476"/>
            <a:chOff x="1739900" y="1376362"/>
            <a:chExt cx="5083175" cy="4499013"/>
          </a:xfrm>
        </p:grpSpPr>
        <p:sp>
          <p:nvSpPr>
            <p:cNvPr id="1332" name="Google Shape;1332;p96"/>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333" name="Google Shape;1333;p96"/>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334" name="Google Shape;1334;p96"/>
            <p:cNvCxnSpPr>
              <a:stCxn id="1332"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335" name="Google Shape;1335;p96"/>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336" name="Google Shape;1336;p96"/>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337" name="Google Shape;1337;p96"/>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338" name="Google Shape;1338;p96"/>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DPX &amp;  MATCHING CHECK ?</a:t>
              </a:r>
              <a:endParaRPr b="0" i="0" sz="2400" u="none" cap="none" strike="noStrike">
                <a:solidFill>
                  <a:srgbClr val="000000"/>
                </a:solidFill>
                <a:latin typeface="Arial"/>
                <a:ea typeface="Arial"/>
                <a:cs typeface="Arial"/>
                <a:sym typeface="Arial"/>
              </a:endParaRPr>
            </a:p>
          </p:txBody>
        </p:sp>
        <p:cxnSp>
          <p:nvCxnSpPr>
            <p:cNvPr id="1339" name="Google Shape;1339;p96"/>
            <p:cNvCxnSpPr>
              <a:endCxn id="1338"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340" name="Google Shape;1340;p96"/>
            <p:cNvCxnSpPr>
              <a:stCxn id="1338"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341" name="Google Shape;1341;p96"/>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R3001,R3002</a:t>
              </a:r>
              <a:r>
                <a:rPr b="0" i="0" lang="en-US" sz="2400" u="none" cap="none" strike="noStrike">
                  <a:solidFill>
                    <a:schemeClr val="dk1"/>
                  </a:solidFill>
                  <a:latin typeface="Arial"/>
                  <a:ea typeface="Arial"/>
                  <a:cs typeface="Arial"/>
                  <a:sym typeface="Arial"/>
                </a:rPr>
                <a:t>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p:txBody>
        </p:sp>
        <p:cxnSp>
          <p:nvCxnSpPr>
            <p:cNvPr id="1342" name="Google Shape;1342;p96"/>
            <p:cNvCxnSpPr>
              <a:stCxn id="1338"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343" name="Google Shape;1343;p96"/>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44" name="Google Shape;1344;p96"/>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45" name="Google Shape;1345;p96"/>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46" name="Google Shape;1346;p96"/>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47" name="Google Shape;1347;p96"/>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48" name="Google Shape;1348;p96"/>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49" name="Google Shape;1349;p96"/>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50" name="Google Shape;1350;p96"/>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51" name="Google Shape;1351;p96"/>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52" name="Google Shape;1352;p96"/>
            <p:cNvSpPr/>
            <p:nvPr/>
          </p:nvSpPr>
          <p:spPr>
            <a:xfrm>
              <a:off x="4108450" y="3695700"/>
              <a:ext cx="2569391"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C7313,L7313,FL7310,C7316,L7315,C7318,L7316</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53" name="Google Shape;1353;p96"/>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54" name="Google Shape;1354;p96"/>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Switch COUPLER,</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RF  CON. CHECK ?</a:t>
              </a:r>
              <a:endParaRPr b="0" i="0" sz="2400" u="none" cap="none" strike="noStrike">
                <a:solidFill>
                  <a:srgbClr val="000000"/>
                </a:solidFill>
                <a:latin typeface="Arial"/>
                <a:ea typeface="Arial"/>
                <a:cs typeface="Arial"/>
                <a:sym typeface="Arial"/>
              </a:endParaRPr>
            </a:p>
          </p:txBody>
        </p:sp>
        <p:sp>
          <p:nvSpPr>
            <p:cNvPr id="1355" name="Google Shape;1355;p96"/>
            <p:cNvSpPr/>
            <p:nvPr/>
          </p:nvSpPr>
          <p:spPr>
            <a:xfrm>
              <a:off x="4108450" y="4625975"/>
              <a:ext cx="2714625"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U7020,L7020,C200,L200,J201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p:txBody>
        </p:sp>
        <p:cxnSp>
          <p:nvCxnSpPr>
            <p:cNvPr id="1356" name="Google Shape;1356;p96"/>
            <p:cNvCxnSpPr>
              <a:stCxn id="1354" idx="3"/>
              <a:endCxn id="1355"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357" name="Google Shape;1357;p96"/>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SDR660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58" name="Google Shape;1358;p96"/>
            <p:cNvSpPr/>
            <p:nvPr/>
          </p:nvSpPr>
          <p:spPr>
            <a:xfrm>
              <a:off x="4108450" y="1868488"/>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R3104</a:t>
              </a:r>
              <a:endParaRPr b="0" i="0" sz="2400" u="none" cap="none" strike="noStrike">
                <a:solidFill>
                  <a:srgbClr val="000000"/>
                </a:solidFill>
                <a:latin typeface="Arial"/>
                <a:ea typeface="Arial"/>
                <a:cs typeface="Arial"/>
                <a:sym typeface="Arial"/>
              </a:endParaRPr>
            </a:p>
          </p:txBody>
        </p:sp>
        <p:cxnSp>
          <p:nvCxnSpPr>
            <p:cNvPr id="1359" name="Google Shape;1359;p96"/>
            <p:cNvCxnSpPr>
              <a:stCxn id="1358" idx="0"/>
            </p:cNvCxnSpPr>
            <p:nvPr/>
          </p:nvCxnSpPr>
          <p:spPr>
            <a:xfrm flipH="1" rot="5400000">
              <a:off x="4005213" y="407938"/>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360" name="Google Shape;1360;p96"/>
            <p:cNvCxnSpPr>
              <a:stCxn id="1341" idx="0"/>
              <a:endCxn id="1343"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361" name="Google Shape;1361;p96"/>
            <p:cNvCxnSpPr>
              <a:stCxn id="1352" idx="0"/>
              <a:endCxn id="1345" idx="3"/>
            </p:cNvCxnSpPr>
            <p:nvPr/>
          </p:nvCxnSpPr>
          <p:spPr>
            <a:xfrm flipH="1" rot="5400000">
              <a:off x="3910846" y="2213400"/>
              <a:ext cx="282900" cy="2681700"/>
            </a:xfrm>
            <a:prstGeom prst="bentConnector2">
              <a:avLst/>
            </a:prstGeom>
            <a:noFill/>
            <a:ln cap="flat" cmpd="sng" w="22225">
              <a:solidFill>
                <a:schemeClr val="dk1"/>
              </a:solidFill>
              <a:prstDash val="solid"/>
              <a:round/>
              <a:headEnd len="sm" w="sm" type="none"/>
              <a:tailEnd len="lg" w="lg" type="triangle"/>
            </a:ln>
          </p:spPr>
        </p:cxnSp>
        <p:cxnSp>
          <p:nvCxnSpPr>
            <p:cNvPr id="1362" name="Google Shape;1362;p96"/>
            <p:cNvCxnSpPr>
              <a:stCxn id="1355" idx="0"/>
              <a:endCxn id="1347" idx="3"/>
            </p:cNvCxnSpPr>
            <p:nvPr/>
          </p:nvCxnSpPr>
          <p:spPr>
            <a:xfrm flipH="1" rot="5400000">
              <a:off x="4013913" y="3174125"/>
              <a:ext cx="149400" cy="2754300"/>
            </a:xfrm>
            <a:prstGeom prst="bentConnector2">
              <a:avLst/>
            </a:prstGeom>
            <a:noFill/>
            <a:ln cap="flat" cmpd="sng" w="22225">
              <a:solidFill>
                <a:schemeClr val="dk1"/>
              </a:solidFill>
              <a:prstDash val="solid"/>
              <a:round/>
              <a:headEnd len="sm" w="sm" type="none"/>
              <a:tailEnd len="lg" w="lg" type="triangle"/>
            </a:ln>
          </p:spPr>
        </p:cxnSp>
        <p:cxnSp>
          <p:nvCxnSpPr>
            <p:cNvPr id="1363" name="Google Shape;1363;p96"/>
            <p:cNvCxnSpPr>
              <a:stCxn id="1354" idx="2"/>
              <a:endCxn id="1336"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
        <p:nvSpPr>
          <p:cNvPr id="1364" name="Google Shape;1364;p96"/>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69" name="Shape 1369"/>
        <p:cNvGrpSpPr/>
        <p:nvPr/>
      </p:nvGrpSpPr>
      <p:grpSpPr>
        <a:xfrm>
          <a:off x="0" y="0"/>
          <a:ext cx="0" cy="0"/>
          <a:chOff x="0" y="0"/>
          <a:chExt cx="0" cy="0"/>
        </a:xfrm>
      </p:grpSpPr>
      <p:sp>
        <p:nvSpPr>
          <p:cNvPr id="1370" name="Google Shape;1370;p9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LTE/WCDMA B1 DRx Check Chart</a:t>
            </a:r>
            <a:endParaRPr/>
          </a:p>
        </p:txBody>
      </p:sp>
      <p:grpSp>
        <p:nvGrpSpPr>
          <p:cNvPr id="1371" name="Google Shape;1371;p97"/>
          <p:cNvGrpSpPr/>
          <p:nvPr/>
        </p:nvGrpSpPr>
        <p:grpSpPr>
          <a:xfrm>
            <a:off x="6707207" y="2209858"/>
            <a:ext cx="10668058" cy="10363478"/>
            <a:chOff x="1739900" y="1376362"/>
            <a:chExt cx="5083175" cy="4499013"/>
          </a:xfrm>
        </p:grpSpPr>
        <p:sp>
          <p:nvSpPr>
            <p:cNvPr id="1372" name="Google Shape;1372;p97"/>
            <p:cNvSpPr/>
            <p:nvPr/>
          </p:nvSpPr>
          <p:spPr>
            <a:xfrm>
              <a:off x="2236788" y="1376362"/>
              <a:ext cx="758700" cy="2412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373" name="Google Shape;1373;p97"/>
            <p:cNvCxnSpPr/>
            <p:nvPr/>
          </p:nvCxnSpPr>
          <p:spPr>
            <a:xfrm>
              <a:off x="3443287" y="2143125"/>
              <a:ext cx="665100" cy="3300"/>
            </a:xfrm>
            <a:prstGeom prst="straightConnector1">
              <a:avLst/>
            </a:prstGeom>
            <a:noFill/>
            <a:ln cap="flat" cmpd="sng" w="19050">
              <a:solidFill>
                <a:srgbClr val="000000"/>
              </a:solidFill>
              <a:prstDash val="solid"/>
              <a:round/>
              <a:headEnd len="sm" w="sm" type="none"/>
              <a:tailEnd len="lg" w="lg" type="triangle"/>
            </a:ln>
          </p:spPr>
        </p:cxnSp>
        <p:cxnSp>
          <p:nvCxnSpPr>
            <p:cNvPr id="1374" name="Google Shape;1374;p97"/>
            <p:cNvCxnSpPr>
              <a:stCxn id="1372" idx="2"/>
            </p:cNvCxnSpPr>
            <p:nvPr/>
          </p:nvCxnSpPr>
          <p:spPr>
            <a:xfrm>
              <a:off x="2616138" y="1617562"/>
              <a:ext cx="0" cy="250800"/>
            </a:xfrm>
            <a:prstGeom prst="straightConnector1">
              <a:avLst/>
            </a:prstGeom>
            <a:noFill/>
            <a:ln cap="flat" cmpd="sng" w="19050">
              <a:solidFill>
                <a:srgbClr val="000000"/>
              </a:solidFill>
              <a:prstDash val="solid"/>
              <a:round/>
              <a:headEnd len="sm" w="sm" type="none"/>
              <a:tailEnd len="lg" w="lg" type="triangle"/>
            </a:ln>
          </p:spPr>
        </p:cxnSp>
        <p:cxnSp>
          <p:nvCxnSpPr>
            <p:cNvPr id="1375" name="Google Shape;1375;p97"/>
            <p:cNvCxnSpPr/>
            <p:nvPr/>
          </p:nvCxnSpPr>
          <p:spPr>
            <a:xfrm>
              <a:off x="2616200" y="2419350"/>
              <a:ext cx="0" cy="257100"/>
            </a:xfrm>
            <a:prstGeom prst="straightConnector1">
              <a:avLst/>
            </a:prstGeom>
            <a:noFill/>
            <a:ln cap="flat" cmpd="sng" w="19050">
              <a:solidFill>
                <a:srgbClr val="000000"/>
              </a:solidFill>
              <a:prstDash val="solid"/>
              <a:round/>
              <a:headEnd len="sm" w="sm" type="none"/>
              <a:tailEnd len="lg" w="lg" type="triangle"/>
            </a:ln>
          </p:spPr>
        </p:cxnSp>
        <p:sp>
          <p:nvSpPr>
            <p:cNvPr id="1376" name="Google Shape;1376;p97"/>
            <p:cNvSpPr/>
            <p:nvPr/>
          </p:nvSpPr>
          <p:spPr>
            <a:xfrm>
              <a:off x="2235200" y="5680075"/>
              <a:ext cx="760500" cy="195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400"/>
                <a:buFont typeface="Arial"/>
                <a:buNone/>
              </a:pPr>
              <a:r>
                <a:rPr b="0" i="0" lang="en-US" sz="14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377" name="Google Shape;1377;p97"/>
            <p:cNvCxnSpPr/>
            <p:nvPr/>
          </p:nvCxnSpPr>
          <p:spPr>
            <a:xfrm>
              <a:off x="3443287" y="2954338"/>
              <a:ext cx="665100" cy="0"/>
            </a:xfrm>
            <a:prstGeom prst="straightConnector1">
              <a:avLst/>
            </a:prstGeom>
            <a:noFill/>
            <a:ln cap="flat" cmpd="sng" w="19050">
              <a:solidFill>
                <a:srgbClr val="000000"/>
              </a:solidFill>
              <a:prstDash val="solid"/>
              <a:round/>
              <a:headEnd len="sm" w="sm" type="none"/>
              <a:tailEnd len="lg" w="lg" type="triangle"/>
            </a:ln>
          </p:spPr>
        </p:cxnSp>
        <p:sp>
          <p:nvSpPr>
            <p:cNvPr id="1378" name="Google Shape;1378;p97"/>
            <p:cNvSpPr/>
            <p:nvPr/>
          </p:nvSpPr>
          <p:spPr>
            <a:xfrm>
              <a:off x="1763713" y="3740150"/>
              <a:ext cx="1703384" cy="49053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Filter &amp;  MATCHING CHECK ?</a:t>
              </a:r>
              <a:endParaRPr b="0" i="0" sz="2400" u="none" cap="none" strike="noStrike">
                <a:solidFill>
                  <a:srgbClr val="000000"/>
                </a:solidFill>
                <a:latin typeface="Arial"/>
                <a:ea typeface="Arial"/>
                <a:cs typeface="Arial"/>
                <a:sym typeface="Arial"/>
              </a:endParaRPr>
            </a:p>
          </p:txBody>
        </p:sp>
        <p:cxnSp>
          <p:nvCxnSpPr>
            <p:cNvPr id="1379" name="Google Shape;1379;p97"/>
            <p:cNvCxnSpPr>
              <a:endCxn id="1378" idx="0"/>
            </p:cNvCxnSpPr>
            <p:nvPr/>
          </p:nvCxnSpPr>
          <p:spPr>
            <a:xfrm>
              <a:off x="2615405" y="3232250"/>
              <a:ext cx="0" cy="507900"/>
            </a:xfrm>
            <a:prstGeom prst="straightConnector1">
              <a:avLst/>
            </a:prstGeom>
            <a:noFill/>
            <a:ln cap="flat" cmpd="sng" w="19050">
              <a:solidFill>
                <a:srgbClr val="000000"/>
              </a:solidFill>
              <a:prstDash val="solid"/>
              <a:round/>
              <a:headEnd len="sm" w="sm" type="none"/>
              <a:tailEnd len="lg" w="lg" type="triangle"/>
            </a:ln>
          </p:spPr>
        </p:cxnSp>
        <p:cxnSp>
          <p:nvCxnSpPr>
            <p:cNvPr id="1380" name="Google Shape;1380;p97"/>
            <p:cNvCxnSpPr>
              <a:stCxn id="1378" idx="2"/>
            </p:cNvCxnSpPr>
            <p:nvPr/>
          </p:nvCxnSpPr>
          <p:spPr>
            <a:xfrm>
              <a:off x="2615405" y="4230687"/>
              <a:ext cx="0" cy="469800"/>
            </a:xfrm>
            <a:prstGeom prst="straightConnector1">
              <a:avLst/>
            </a:prstGeom>
            <a:noFill/>
            <a:ln cap="flat" cmpd="sng" w="19050">
              <a:solidFill>
                <a:srgbClr val="000000"/>
              </a:solidFill>
              <a:prstDash val="solid"/>
              <a:round/>
              <a:headEnd len="sm" w="sm" type="none"/>
              <a:tailEnd len="lg" w="lg" type="triangle"/>
            </a:ln>
          </p:spPr>
        </p:cxnSp>
        <p:sp>
          <p:nvSpPr>
            <p:cNvPr id="1381" name="Google Shape;1381;p97"/>
            <p:cNvSpPr/>
            <p:nvPr/>
          </p:nvSpPr>
          <p:spPr>
            <a:xfrm>
              <a:off x="4108450" y="2676525"/>
              <a:ext cx="2569391"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3000"/>
                <a:buFont typeface="Arial"/>
                <a:buNone/>
              </a:pPr>
              <a:r>
                <a:rPr b="0" i="0" lang="en-US" sz="3000" u="none" cap="none" strike="noStrike">
                  <a:solidFill>
                    <a:schemeClr val="dk1"/>
                  </a:solidFill>
                  <a:latin typeface="Arial"/>
                  <a:ea typeface="Arial"/>
                  <a:cs typeface="Arial"/>
                  <a:sym typeface="Arial"/>
                </a:rPr>
                <a:t>R3001,R3002</a:t>
              </a:r>
              <a:r>
                <a:rPr b="0" i="0" lang="en-US" sz="2400" u="none" cap="none" strike="noStrike">
                  <a:solidFill>
                    <a:schemeClr val="dk1"/>
                  </a:solidFill>
                  <a:latin typeface="Arial"/>
                  <a:ea typeface="Arial"/>
                  <a:cs typeface="Arial"/>
                  <a:sym typeface="Arial"/>
                </a:rPr>
                <a:t> </a:t>
              </a:r>
              <a:endParaRPr b="0" i="0" sz="1400" u="none" cap="none" strike="noStrike">
                <a:solidFill>
                  <a:schemeClr val="dk1"/>
                </a:solidFill>
                <a:latin typeface="Arial"/>
                <a:ea typeface="Arial"/>
                <a:cs typeface="Arial"/>
                <a:sym typeface="Arial"/>
              </a:endParaRPr>
            </a:p>
          </p:txBody>
        </p:sp>
        <p:cxnSp>
          <p:nvCxnSpPr>
            <p:cNvPr id="1382" name="Google Shape;1382;p97"/>
            <p:cNvCxnSpPr>
              <a:stCxn id="1378" idx="3"/>
            </p:cNvCxnSpPr>
            <p:nvPr/>
          </p:nvCxnSpPr>
          <p:spPr>
            <a:xfrm flipH="1" rot="10800000">
              <a:off x="3467097" y="3983919"/>
              <a:ext cx="641400" cy="1500"/>
            </a:xfrm>
            <a:prstGeom prst="straightConnector1">
              <a:avLst/>
            </a:prstGeom>
            <a:noFill/>
            <a:ln cap="flat" cmpd="sng" w="19050">
              <a:solidFill>
                <a:srgbClr val="000000"/>
              </a:solidFill>
              <a:prstDash val="solid"/>
              <a:round/>
              <a:headEnd len="sm" w="sm" type="none"/>
              <a:tailEnd len="lg" w="lg" type="triangle"/>
            </a:ln>
          </p:spPr>
        </p:cxnSp>
        <p:sp>
          <p:nvSpPr>
            <p:cNvPr id="1383" name="Google Shape;1383;p97"/>
            <p:cNvSpPr txBox="1"/>
            <p:nvPr/>
          </p:nvSpPr>
          <p:spPr>
            <a:xfrm>
              <a:off x="2286000" y="2424113"/>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84" name="Google Shape;1384;p97"/>
            <p:cNvSpPr txBox="1"/>
            <p:nvPr/>
          </p:nvSpPr>
          <p:spPr>
            <a:xfrm>
              <a:off x="3459162" y="19431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85" name="Google Shape;1385;p97"/>
            <p:cNvSpPr txBox="1"/>
            <p:nvPr/>
          </p:nvSpPr>
          <p:spPr>
            <a:xfrm>
              <a:off x="2298700" y="33051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86" name="Google Shape;1386;p97"/>
            <p:cNvSpPr txBox="1"/>
            <p:nvPr/>
          </p:nvSpPr>
          <p:spPr>
            <a:xfrm>
              <a:off x="3457575" y="2755900"/>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87" name="Google Shape;1387;p97"/>
            <p:cNvSpPr txBox="1"/>
            <p:nvPr/>
          </p:nvSpPr>
          <p:spPr>
            <a:xfrm>
              <a:off x="2298700" y="4368800"/>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88" name="Google Shape;1388;p97"/>
            <p:cNvSpPr txBox="1"/>
            <p:nvPr/>
          </p:nvSpPr>
          <p:spPr>
            <a:xfrm>
              <a:off x="3467100" y="3694112"/>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89" name="Google Shape;1389;p97"/>
            <p:cNvSpPr txBox="1"/>
            <p:nvPr/>
          </p:nvSpPr>
          <p:spPr>
            <a:xfrm>
              <a:off x="2243138" y="5032375"/>
              <a:ext cx="4128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90" name="Google Shape;1390;p97"/>
            <p:cNvSpPr txBox="1"/>
            <p:nvPr/>
          </p:nvSpPr>
          <p:spPr>
            <a:xfrm>
              <a:off x="3554412" y="4791075"/>
              <a:ext cx="5541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391" name="Google Shape;1391;p97"/>
            <p:cNvSpPr txBox="1"/>
            <p:nvPr/>
          </p:nvSpPr>
          <p:spPr>
            <a:xfrm>
              <a:off x="2090738" y="5384800"/>
              <a:ext cx="414300" cy="215400"/>
            </a:xfrm>
            <a:prstGeom prst="rect">
              <a:avLst/>
            </a:prstGeom>
            <a:noFill/>
            <a:ln>
              <a:noFill/>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1400"/>
                <a:buFont typeface="Noto Sans Symbols"/>
                <a:buNone/>
              </a:pPr>
              <a:r>
                <a:rPr b="0" i="0" lang="en-US" sz="14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392" name="Google Shape;1392;p97"/>
            <p:cNvSpPr/>
            <p:nvPr/>
          </p:nvSpPr>
          <p:spPr>
            <a:xfrm>
              <a:off x="4108450" y="3639351"/>
              <a:ext cx="2714625" cy="57943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a:t>
              </a:r>
              <a:endParaRPr b="0" i="0" sz="2400" u="none" cap="none" strike="noStrike">
                <a:solidFill>
                  <a:schemeClr val="dk1"/>
                </a:solidFill>
                <a:latin typeface="Arial"/>
                <a:ea typeface="Arial"/>
                <a:cs typeface="Arial"/>
                <a:sym typeface="Arial"/>
              </a:endParaRPr>
            </a:p>
            <a:p>
              <a:pPr indent="-457200" lvl="0" marL="45720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C7717,L7723,FL7716,L7725,C7720,C7721,C7724,R7727,L7719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p:txBody>
        </p:sp>
        <p:sp>
          <p:nvSpPr>
            <p:cNvPr id="1393" name="Google Shape;1393;p97"/>
            <p:cNvSpPr/>
            <p:nvPr/>
          </p:nvSpPr>
          <p:spPr>
            <a:xfrm>
              <a:off x="1789113" y="1868488"/>
              <a:ext cx="1654175" cy="55086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XO Frequency</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94" name="Google Shape;1394;p97"/>
            <p:cNvSpPr/>
            <p:nvPr/>
          </p:nvSpPr>
          <p:spPr>
            <a:xfrm>
              <a:off x="1739900" y="4700587"/>
              <a:ext cx="1752600" cy="5778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SP4T CHECK </a:t>
              </a:r>
              <a:r>
                <a:rPr b="0" i="0" lang="en-US" sz="1400" u="none" cap="none" strike="noStrike">
                  <a:solidFill>
                    <a:schemeClr val="dk1"/>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1395" name="Google Shape;1395;p97"/>
            <p:cNvSpPr/>
            <p:nvPr/>
          </p:nvSpPr>
          <p:spPr>
            <a:xfrm>
              <a:off x="4108450" y="4625975"/>
              <a:ext cx="2569391" cy="73025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U7622,C7659,C7657</a:t>
              </a:r>
              <a:endParaRPr b="0" i="0" sz="2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t/>
              </a:r>
              <a:endParaRPr b="0" i="0" sz="2400" u="none" cap="none" strike="noStrike">
                <a:solidFill>
                  <a:srgbClr val="000000"/>
                </a:solidFill>
                <a:latin typeface="Arial"/>
                <a:ea typeface="Arial"/>
                <a:cs typeface="Arial"/>
                <a:sym typeface="Arial"/>
              </a:endParaRPr>
            </a:p>
          </p:txBody>
        </p:sp>
        <p:cxnSp>
          <p:nvCxnSpPr>
            <p:cNvPr id="1396" name="Google Shape;1396;p97"/>
            <p:cNvCxnSpPr>
              <a:stCxn id="1394" idx="3"/>
              <a:endCxn id="1395" idx="1"/>
            </p:cNvCxnSpPr>
            <p:nvPr/>
          </p:nvCxnSpPr>
          <p:spPr>
            <a:xfrm>
              <a:off x="3492500" y="4989512"/>
              <a:ext cx="615900" cy="1500"/>
            </a:xfrm>
            <a:prstGeom prst="straightConnector1">
              <a:avLst/>
            </a:prstGeom>
            <a:noFill/>
            <a:ln cap="flat" cmpd="sng" w="19050">
              <a:solidFill>
                <a:srgbClr val="000000"/>
              </a:solidFill>
              <a:prstDash val="solid"/>
              <a:round/>
              <a:headEnd len="sm" w="sm" type="none"/>
              <a:tailEnd len="lg" w="lg" type="triangle"/>
            </a:ln>
          </p:spPr>
        </p:cxnSp>
        <p:sp>
          <p:nvSpPr>
            <p:cNvPr id="1397" name="Google Shape;1397;p97"/>
            <p:cNvSpPr/>
            <p:nvPr/>
          </p:nvSpPr>
          <p:spPr>
            <a:xfrm>
              <a:off x="1789113" y="2676525"/>
              <a:ext cx="1654175" cy="55562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SDR660 Voltage CHECK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p:txBody>
        </p:sp>
        <p:sp>
          <p:nvSpPr>
            <p:cNvPr id="1398" name="Google Shape;1398;p97"/>
            <p:cNvSpPr/>
            <p:nvPr/>
          </p:nvSpPr>
          <p:spPr>
            <a:xfrm>
              <a:off x="4108450" y="1866106"/>
              <a:ext cx="2714625" cy="55562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CHECK &amp; REPLACE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2400"/>
                <a:buFont typeface="Arial"/>
                <a:buNone/>
              </a:pPr>
              <a:r>
                <a:rPr b="0" i="0" lang="en-US" sz="2400" u="none" cap="none" strike="noStrike">
                  <a:solidFill>
                    <a:schemeClr val="dk1"/>
                  </a:solidFill>
                  <a:latin typeface="Arial"/>
                  <a:ea typeface="Arial"/>
                  <a:cs typeface="Arial"/>
                  <a:sym typeface="Arial"/>
                </a:rPr>
                <a:t>R3104</a:t>
              </a:r>
              <a:endParaRPr b="0" i="0" sz="2400" u="none" cap="none" strike="noStrike">
                <a:solidFill>
                  <a:srgbClr val="000000"/>
                </a:solidFill>
                <a:latin typeface="Arial"/>
                <a:ea typeface="Arial"/>
                <a:cs typeface="Arial"/>
                <a:sym typeface="Arial"/>
              </a:endParaRPr>
            </a:p>
          </p:txBody>
        </p:sp>
        <p:cxnSp>
          <p:nvCxnSpPr>
            <p:cNvPr id="1399" name="Google Shape;1399;p97"/>
            <p:cNvCxnSpPr>
              <a:stCxn id="1398" idx="0"/>
            </p:cNvCxnSpPr>
            <p:nvPr/>
          </p:nvCxnSpPr>
          <p:spPr>
            <a:xfrm flipH="1" rot="5400000">
              <a:off x="4005213" y="405556"/>
              <a:ext cx="166800" cy="2754300"/>
            </a:xfrm>
            <a:prstGeom prst="bentConnector2">
              <a:avLst/>
            </a:prstGeom>
            <a:noFill/>
            <a:ln cap="flat" cmpd="sng" w="22225">
              <a:solidFill>
                <a:schemeClr val="dk1"/>
              </a:solidFill>
              <a:prstDash val="solid"/>
              <a:round/>
              <a:headEnd len="sm" w="sm" type="none"/>
              <a:tailEnd len="lg" w="lg" type="triangle"/>
            </a:ln>
          </p:spPr>
        </p:cxnSp>
        <p:cxnSp>
          <p:nvCxnSpPr>
            <p:cNvPr id="1400" name="Google Shape;1400;p97"/>
            <p:cNvCxnSpPr>
              <a:stCxn id="1381" idx="0"/>
              <a:endCxn id="1383" idx="3"/>
            </p:cNvCxnSpPr>
            <p:nvPr/>
          </p:nvCxnSpPr>
          <p:spPr>
            <a:xfrm flipH="1" rot="5400000">
              <a:off x="3974446" y="1257825"/>
              <a:ext cx="144600" cy="2692800"/>
            </a:xfrm>
            <a:prstGeom prst="bentConnector2">
              <a:avLst/>
            </a:prstGeom>
            <a:noFill/>
            <a:ln cap="flat" cmpd="sng" w="22225">
              <a:solidFill>
                <a:schemeClr val="dk1"/>
              </a:solidFill>
              <a:prstDash val="solid"/>
              <a:round/>
              <a:headEnd len="sm" w="sm" type="none"/>
              <a:tailEnd len="lg" w="lg" type="triangle"/>
            </a:ln>
          </p:spPr>
        </p:cxnSp>
        <p:cxnSp>
          <p:nvCxnSpPr>
            <p:cNvPr id="1401" name="Google Shape;1401;p97"/>
            <p:cNvCxnSpPr>
              <a:stCxn id="1392" idx="0"/>
              <a:endCxn id="1385" idx="3"/>
            </p:cNvCxnSpPr>
            <p:nvPr/>
          </p:nvCxnSpPr>
          <p:spPr>
            <a:xfrm flipH="1" rot="5400000">
              <a:off x="3975363" y="2148951"/>
              <a:ext cx="226500" cy="2754300"/>
            </a:xfrm>
            <a:prstGeom prst="bentConnector2">
              <a:avLst/>
            </a:prstGeom>
            <a:noFill/>
            <a:ln cap="flat" cmpd="sng" w="22225">
              <a:solidFill>
                <a:schemeClr val="dk1"/>
              </a:solidFill>
              <a:prstDash val="solid"/>
              <a:round/>
              <a:headEnd len="sm" w="sm" type="none"/>
              <a:tailEnd len="lg" w="lg" type="triangle"/>
            </a:ln>
          </p:spPr>
        </p:cxnSp>
        <p:cxnSp>
          <p:nvCxnSpPr>
            <p:cNvPr id="1402" name="Google Shape;1402;p97"/>
            <p:cNvCxnSpPr>
              <a:stCxn id="1395" idx="0"/>
              <a:endCxn id="1387" idx="3"/>
            </p:cNvCxnSpPr>
            <p:nvPr/>
          </p:nvCxnSpPr>
          <p:spPr>
            <a:xfrm flipH="1" rot="5400000">
              <a:off x="3977596" y="3210425"/>
              <a:ext cx="149400" cy="2681700"/>
            </a:xfrm>
            <a:prstGeom prst="bentConnector2">
              <a:avLst/>
            </a:prstGeom>
            <a:noFill/>
            <a:ln cap="flat" cmpd="sng" w="22225">
              <a:solidFill>
                <a:schemeClr val="dk1"/>
              </a:solidFill>
              <a:prstDash val="solid"/>
              <a:round/>
              <a:headEnd len="sm" w="sm" type="none"/>
              <a:tailEnd len="lg" w="lg" type="triangle"/>
            </a:ln>
          </p:spPr>
        </p:cxnSp>
        <p:cxnSp>
          <p:nvCxnSpPr>
            <p:cNvPr id="1403" name="Google Shape;1403;p97"/>
            <p:cNvCxnSpPr>
              <a:stCxn id="1394" idx="2"/>
              <a:endCxn id="1376" idx="0"/>
            </p:cNvCxnSpPr>
            <p:nvPr/>
          </p:nvCxnSpPr>
          <p:spPr>
            <a:xfrm flipH="1">
              <a:off x="2615600" y="5278437"/>
              <a:ext cx="600" cy="401700"/>
            </a:xfrm>
            <a:prstGeom prst="straightConnector1">
              <a:avLst/>
            </a:prstGeom>
            <a:noFill/>
            <a:ln cap="flat" cmpd="sng" w="19050">
              <a:solidFill>
                <a:srgbClr val="000000"/>
              </a:solidFill>
              <a:prstDash val="solid"/>
              <a:round/>
              <a:headEnd len="sm" w="sm" type="none"/>
              <a:tailEnd len="lg" w="lg" type="triangle"/>
            </a:ln>
          </p:spPr>
        </p:cxnSp>
      </p:grpSp>
      <p:sp>
        <p:nvSpPr>
          <p:cNvPr id="1404" name="Google Shape;1404;p97"/>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9" name="Shape 1409"/>
        <p:cNvGrpSpPr/>
        <p:nvPr/>
      </p:nvGrpSpPr>
      <p:grpSpPr>
        <a:xfrm>
          <a:off x="0" y="0"/>
          <a:ext cx="0" cy="0"/>
          <a:chOff x="0" y="0"/>
          <a:chExt cx="0" cy="0"/>
        </a:xfrm>
      </p:grpSpPr>
      <p:sp>
        <p:nvSpPr>
          <p:cNvPr id="1410" name="Google Shape;1410;p9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B1 TRx Circuits</a:t>
            </a:r>
            <a:endParaRPr/>
          </a:p>
        </p:txBody>
      </p:sp>
      <p:cxnSp>
        <p:nvCxnSpPr>
          <p:cNvPr id="1411" name="Google Shape;1411;p98"/>
          <p:cNvCxnSpPr/>
          <p:nvPr/>
        </p:nvCxnSpPr>
        <p:spPr>
          <a:xfrm>
            <a:off x="23547388" y="4572000"/>
            <a:ext cx="0" cy="1371600"/>
          </a:xfrm>
          <a:prstGeom prst="straightConnector1">
            <a:avLst/>
          </a:prstGeom>
          <a:noFill/>
          <a:ln cap="flat" cmpd="sng" w="9525">
            <a:solidFill>
              <a:srgbClr val="E01D14"/>
            </a:solidFill>
            <a:prstDash val="dash"/>
            <a:round/>
            <a:headEnd len="sm" w="sm" type="none"/>
            <a:tailEnd len="med" w="med" type="stealth"/>
          </a:ln>
        </p:spPr>
      </p:cxnSp>
      <p:pic>
        <p:nvPicPr>
          <p:cNvPr id="1412" name="Google Shape;1412;p98"/>
          <p:cNvPicPr preferRelativeResize="0"/>
          <p:nvPr/>
        </p:nvPicPr>
        <p:blipFill rotWithShape="1">
          <a:blip r:embed="rId3">
            <a:alphaModFix/>
          </a:blip>
          <a:srcRect b="0" l="0" r="0" t="0"/>
          <a:stretch/>
        </p:blipFill>
        <p:spPr>
          <a:xfrm>
            <a:off x="411175" y="2586636"/>
            <a:ext cx="23136225" cy="9534525"/>
          </a:xfrm>
          <a:prstGeom prst="rect">
            <a:avLst/>
          </a:prstGeom>
          <a:noFill/>
          <a:ln>
            <a:noFill/>
          </a:ln>
        </p:spPr>
      </p:pic>
      <p:sp>
        <p:nvSpPr>
          <p:cNvPr id="1413" name="Google Shape;1413;p9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18" name="Shape 1418"/>
        <p:cNvGrpSpPr/>
        <p:nvPr/>
      </p:nvGrpSpPr>
      <p:grpSpPr>
        <a:xfrm>
          <a:off x="0" y="0"/>
          <a:ext cx="0" cy="0"/>
          <a:chOff x="0" y="0"/>
          <a:chExt cx="0" cy="0"/>
        </a:xfrm>
      </p:grpSpPr>
      <p:sp>
        <p:nvSpPr>
          <p:cNvPr id="1419" name="Google Shape;1419;p9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B1 DRx Circuits</a:t>
            </a:r>
            <a:endParaRPr/>
          </a:p>
        </p:txBody>
      </p:sp>
      <p:pic>
        <p:nvPicPr>
          <p:cNvPr id="1420" name="Google Shape;1420;p99"/>
          <p:cNvPicPr preferRelativeResize="0"/>
          <p:nvPr/>
        </p:nvPicPr>
        <p:blipFill rotWithShape="1">
          <a:blip r:embed="rId3">
            <a:alphaModFix/>
          </a:blip>
          <a:srcRect b="0" l="0" r="0" t="0"/>
          <a:stretch/>
        </p:blipFill>
        <p:spPr>
          <a:xfrm>
            <a:off x="661575" y="2378958"/>
            <a:ext cx="22506051" cy="9960125"/>
          </a:xfrm>
          <a:prstGeom prst="rect">
            <a:avLst/>
          </a:prstGeom>
          <a:noFill/>
          <a:ln>
            <a:noFill/>
          </a:ln>
        </p:spPr>
      </p:pic>
      <p:sp>
        <p:nvSpPr>
          <p:cNvPr id="1421" name="Google Shape;1421;p99"/>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26" name="Shape 1426"/>
        <p:cNvGrpSpPr/>
        <p:nvPr/>
      </p:nvGrpSpPr>
      <p:grpSpPr>
        <a:xfrm>
          <a:off x="0" y="0"/>
          <a:ext cx="0" cy="0"/>
          <a:chOff x="0" y="0"/>
          <a:chExt cx="0" cy="0"/>
        </a:xfrm>
      </p:grpSpPr>
      <p:sp>
        <p:nvSpPr>
          <p:cNvPr id="1427" name="Google Shape;1427;p10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B1 TRx Circuits (WTR+PA+DPX+SP16T) Layout</a:t>
            </a:r>
            <a:endParaRPr/>
          </a:p>
        </p:txBody>
      </p:sp>
      <p:pic>
        <p:nvPicPr>
          <p:cNvPr id="1428" name="Google Shape;1428;p100"/>
          <p:cNvPicPr preferRelativeResize="0"/>
          <p:nvPr/>
        </p:nvPicPr>
        <p:blipFill rotWithShape="1">
          <a:blip r:embed="rId3">
            <a:alphaModFix/>
          </a:blip>
          <a:srcRect b="0" l="0" r="0" t="0"/>
          <a:stretch/>
        </p:blipFill>
        <p:spPr>
          <a:xfrm>
            <a:off x="76200" y="3110908"/>
            <a:ext cx="24234775" cy="9377275"/>
          </a:xfrm>
          <a:prstGeom prst="rect">
            <a:avLst/>
          </a:prstGeom>
          <a:noFill/>
          <a:ln>
            <a:noFill/>
          </a:ln>
        </p:spPr>
      </p:pic>
      <p:sp>
        <p:nvSpPr>
          <p:cNvPr id="1429" name="Google Shape;1429;p100"/>
          <p:cNvSpPr txBox="1"/>
          <p:nvPr/>
        </p:nvSpPr>
        <p:spPr>
          <a:xfrm>
            <a:off x="5132550" y="24216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1430" name="Google Shape;1430;p100"/>
          <p:cNvSpPr txBox="1"/>
          <p:nvPr/>
        </p:nvSpPr>
        <p:spPr>
          <a:xfrm>
            <a:off x="17877600" y="24216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top side</a:t>
            </a:r>
            <a:endParaRPr b="0" i="0" sz="2400" u="none" cap="none" strike="noStrike">
              <a:solidFill>
                <a:srgbClr val="000000"/>
              </a:solidFill>
              <a:latin typeface="Arial"/>
              <a:ea typeface="Arial"/>
              <a:cs typeface="Arial"/>
              <a:sym typeface="Arial"/>
            </a:endParaRPr>
          </a:p>
        </p:txBody>
      </p:sp>
      <p:sp>
        <p:nvSpPr>
          <p:cNvPr id="1431" name="Google Shape;1431;p100"/>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36" name="Shape 1436"/>
        <p:cNvGrpSpPr/>
        <p:nvPr/>
      </p:nvGrpSpPr>
      <p:grpSpPr>
        <a:xfrm>
          <a:off x="0" y="0"/>
          <a:ext cx="0" cy="0"/>
          <a:chOff x="0" y="0"/>
          <a:chExt cx="0" cy="0"/>
        </a:xfrm>
      </p:grpSpPr>
      <p:sp>
        <p:nvSpPr>
          <p:cNvPr id="1437" name="Google Shape;1437;p10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B1 DRx Circuits (WTR+SP1</a:t>
            </a:r>
            <a:r>
              <a:rPr lang="en-US"/>
              <a:t>2</a:t>
            </a:r>
            <a:r>
              <a:rPr b="1" i="0" lang="en-US" sz="7200" u="none" cap="none" strike="noStrike">
                <a:solidFill>
                  <a:schemeClr val="dk2"/>
                </a:solidFill>
                <a:latin typeface="Helvetica Neue"/>
                <a:ea typeface="Helvetica Neue"/>
                <a:cs typeface="Helvetica Neue"/>
                <a:sym typeface="Helvetica Neue"/>
              </a:rPr>
              <a:t>T) Layout</a:t>
            </a:r>
            <a:endParaRPr/>
          </a:p>
        </p:txBody>
      </p:sp>
      <p:sp>
        <p:nvSpPr>
          <p:cNvPr id="1438" name="Google Shape;1438;p101"/>
          <p:cNvSpPr txBox="1"/>
          <p:nvPr/>
        </p:nvSpPr>
        <p:spPr>
          <a:xfrm>
            <a:off x="4313350" y="6172900"/>
            <a:ext cx="12080100" cy="1409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39" name="Google Shape;1439;p101"/>
          <p:cNvPicPr preferRelativeResize="0"/>
          <p:nvPr/>
        </p:nvPicPr>
        <p:blipFill rotWithShape="1">
          <a:blip r:embed="rId3">
            <a:alphaModFix/>
          </a:blip>
          <a:srcRect b="0" l="0" r="0" t="0"/>
          <a:stretch/>
        </p:blipFill>
        <p:spPr>
          <a:xfrm>
            <a:off x="1138950" y="2579275"/>
            <a:ext cx="11574175" cy="9609200"/>
          </a:xfrm>
          <a:prstGeom prst="rect">
            <a:avLst/>
          </a:prstGeom>
          <a:noFill/>
          <a:ln>
            <a:noFill/>
          </a:ln>
        </p:spPr>
      </p:pic>
      <p:sp>
        <p:nvSpPr>
          <p:cNvPr id="1440" name="Google Shape;1440;p101"/>
          <p:cNvSpPr txBox="1"/>
          <p:nvPr/>
        </p:nvSpPr>
        <p:spPr>
          <a:xfrm>
            <a:off x="5132550" y="2162925"/>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1441" name="Google Shape;1441;p101"/>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6" name="Shape 1446"/>
        <p:cNvGrpSpPr/>
        <p:nvPr/>
      </p:nvGrpSpPr>
      <p:grpSpPr>
        <a:xfrm>
          <a:off x="0" y="0"/>
          <a:ext cx="0" cy="0"/>
          <a:chOff x="0" y="0"/>
          <a:chExt cx="0" cy="0"/>
        </a:xfrm>
      </p:grpSpPr>
      <p:sp>
        <p:nvSpPr>
          <p:cNvPr id="1447" name="Google Shape;1447;p10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LTE B7 Tx and Rx</a:t>
            </a:r>
            <a:endParaRPr/>
          </a:p>
        </p:txBody>
      </p:sp>
      <p:sp>
        <p:nvSpPr>
          <p:cNvPr id="1448" name="Google Shape;1448;p102"/>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449" name="Google Shape;1449;p102"/>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5" name="Shape 1155"/>
        <p:cNvGrpSpPr/>
        <p:nvPr/>
      </p:nvGrpSpPr>
      <p:grpSpPr>
        <a:xfrm>
          <a:off x="0" y="0"/>
          <a:ext cx="0" cy="0"/>
          <a:chOff x="0" y="0"/>
          <a:chExt cx="0" cy="0"/>
        </a:xfrm>
      </p:grpSpPr>
      <p:sp>
        <p:nvSpPr>
          <p:cNvPr id="1156" name="Google Shape;1156;p8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TABLE OF CONTENTS</a:t>
            </a:r>
            <a:endParaRPr/>
          </a:p>
        </p:txBody>
      </p:sp>
      <p:sp>
        <p:nvSpPr>
          <p:cNvPr id="1157" name="Google Shape;1157;p85"/>
          <p:cNvSpPr txBox="1"/>
          <p:nvPr>
            <p:ph idx="2" type="body"/>
          </p:nvPr>
        </p:nvSpPr>
        <p:spPr>
          <a:xfrm>
            <a:off x="1554525" y="2286001"/>
            <a:ext cx="21245100" cy="10054199"/>
          </a:xfrm>
          <a:prstGeom prst="rect">
            <a:avLst/>
          </a:prstGeom>
          <a:noFill/>
          <a:ln>
            <a:noFill/>
          </a:ln>
        </p:spPr>
        <p:txBody>
          <a:bodyPr anchorCtr="0" anchor="t" bIns="91425" lIns="91425" spcFirstLastPara="1" rIns="91425" wrap="square" tIns="91425">
            <a:noAutofit/>
          </a:bodyPr>
          <a:lstStyle/>
          <a:p>
            <a:pPr indent="-7935" lvl="0" marL="223836" marR="0" rtl="0" algn="l">
              <a:lnSpc>
                <a:spcPct val="122222"/>
              </a:lnSpc>
              <a:spcBef>
                <a:spcPts val="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 Snapshots of Antennas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2. Snapshots of Main Board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3. LTE/WCDMA/CDMA/GSM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4. GPS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5. WLAN / BT /  </a:t>
            </a:r>
            <a:r>
              <a:rPr lang="en-US" sz="3600">
                <a:solidFill>
                  <a:schemeClr val="dk1"/>
                </a:solidFill>
                <a:latin typeface="Arial"/>
                <a:ea typeface="Arial"/>
                <a:cs typeface="Arial"/>
                <a:sym typeface="Arial"/>
              </a:rPr>
              <a:t>NFC</a:t>
            </a:r>
            <a:r>
              <a:rPr b="0" i="0" lang="en-US" sz="3600" u="none" cap="none" strike="noStrike">
                <a:solidFill>
                  <a:schemeClr val="dk1"/>
                </a:solidFill>
                <a:latin typeface="Arial"/>
                <a:ea typeface="Arial"/>
                <a:cs typeface="Arial"/>
                <a:sym typeface="Arial"/>
              </a:rPr>
              <a:t>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6. Charging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7. LED/Prox &amp; IR Sensor/uSIM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8. Vibrator and Sensors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9. Touch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10. Display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11. Camera Troubleshooting ………………………………………………………… </a:t>
            </a:r>
            <a:endParaRPr/>
          </a:p>
          <a:p>
            <a:pPr indent="-7935" lvl="0" marL="223836" marR="0" rtl="0" algn="l">
              <a:lnSpc>
                <a:spcPct val="122222"/>
              </a:lnSpc>
              <a:spcBef>
                <a:spcPts val="900"/>
              </a:spcBef>
              <a:spcAft>
                <a:spcPts val="0"/>
              </a:spcAft>
              <a:buClr>
                <a:schemeClr val="dk1"/>
              </a:buClr>
              <a:buSzPts val="1400"/>
              <a:buFont typeface="Arial"/>
              <a:buNone/>
            </a:pPr>
            <a:r>
              <a:rPr b="0" i="0" lang="en-US" sz="3600" u="none" cap="none" strike="noStrike">
                <a:solidFill>
                  <a:schemeClr val="dk1"/>
                </a:solidFill>
                <a:latin typeface="Arial"/>
                <a:ea typeface="Arial"/>
                <a:cs typeface="Arial"/>
                <a:sym typeface="Arial"/>
              </a:rPr>
              <a:t>12. Audio Troubleshooting ………………………………………………………….. </a:t>
            </a:r>
            <a:endParaRPr/>
          </a:p>
          <a:p>
            <a:pPr indent="0" lvl="0" marL="0" marR="0" rtl="0" algn="l">
              <a:lnSpc>
                <a:spcPct val="120000"/>
              </a:lnSpc>
              <a:spcBef>
                <a:spcPts val="900"/>
              </a:spcBef>
              <a:spcAft>
                <a:spcPts val="0"/>
              </a:spcAft>
              <a:buClr>
                <a:schemeClr val="dk2"/>
              </a:buClr>
              <a:buSzPts val="1400"/>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54" name="Shape 1454"/>
        <p:cNvGrpSpPr/>
        <p:nvPr/>
      </p:nvGrpSpPr>
      <p:grpSpPr>
        <a:xfrm>
          <a:off x="0" y="0"/>
          <a:ext cx="0" cy="0"/>
          <a:chOff x="0" y="0"/>
          <a:chExt cx="0" cy="0"/>
        </a:xfrm>
      </p:grpSpPr>
      <p:grpSp>
        <p:nvGrpSpPr>
          <p:cNvPr id="1455" name="Google Shape;1455;p103"/>
          <p:cNvGrpSpPr/>
          <p:nvPr/>
        </p:nvGrpSpPr>
        <p:grpSpPr>
          <a:xfrm>
            <a:off x="6833359" y="8105864"/>
            <a:ext cx="5233711" cy="433404"/>
            <a:chOff x="2193" y="1206"/>
            <a:chExt cx="1502" cy="89"/>
          </a:xfrm>
        </p:grpSpPr>
        <p:cxnSp>
          <p:nvCxnSpPr>
            <p:cNvPr id="1456" name="Google Shape;1456;p10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457" name="Google Shape;1457;p10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458" name="Google Shape;1458;p103"/>
          <p:cNvGrpSpPr/>
          <p:nvPr/>
        </p:nvGrpSpPr>
        <p:grpSpPr>
          <a:xfrm>
            <a:off x="6911514" y="9560869"/>
            <a:ext cx="5202809" cy="349053"/>
            <a:chOff x="2193" y="1206"/>
            <a:chExt cx="1502" cy="89"/>
          </a:xfrm>
        </p:grpSpPr>
        <p:cxnSp>
          <p:nvCxnSpPr>
            <p:cNvPr id="1459" name="Google Shape;1459;p10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460" name="Google Shape;1460;p10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461" name="Google Shape;1461;p103"/>
          <p:cNvSpPr txBox="1"/>
          <p:nvPr>
            <p:ph type="title"/>
          </p:nvPr>
        </p:nvSpPr>
        <p:spPr>
          <a:xfrm>
            <a:off x="1571029" y="1045211"/>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B7 TX Check Chart – No TX(</a:t>
            </a:r>
            <a:r>
              <a:rPr lang="en-US" sz="5900"/>
              <a:t>NA</a:t>
            </a:r>
            <a:r>
              <a:rPr b="1" i="0" lang="en-US" sz="5900" u="none" cap="none" strike="noStrike">
                <a:solidFill>
                  <a:schemeClr val="dk2"/>
                </a:solidFill>
                <a:latin typeface="Helvetica Neue"/>
                <a:ea typeface="Helvetica Neue"/>
                <a:cs typeface="Helvetica Neue"/>
                <a:sym typeface="Helvetica Neue"/>
              </a:rPr>
              <a:t> SKU)</a:t>
            </a:r>
            <a:endParaRPr/>
          </a:p>
        </p:txBody>
      </p:sp>
      <p:sp>
        <p:nvSpPr>
          <p:cNvPr id="1462" name="Google Shape;1462;p103"/>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463" name="Google Shape;1463;p103"/>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1464" name="Google Shape;1464;p103"/>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1465" name="Google Shape;1465;p103"/>
          <p:cNvSpPr/>
          <p:nvPr/>
        </p:nvSpPr>
        <p:spPr>
          <a:xfrm>
            <a:off x="6402387" y="12420600"/>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1466" name="Google Shape;1466;p103"/>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VOLTAGE CHECK?</a:t>
            </a:r>
            <a:endParaRPr b="0" i="0" sz="1400" u="none" cap="none" strike="noStrike">
              <a:solidFill>
                <a:srgbClr val="000000"/>
              </a:solidFill>
              <a:latin typeface="Arial"/>
              <a:ea typeface="Arial"/>
              <a:cs typeface="Arial"/>
              <a:sym typeface="Arial"/>
            </a:endParaRPr>
          </a:p>
        </p:txBody>
      </p:sp>
      <p:sp>
        <p:nvSpPr>
          <p:cNvPr id="1467" name="Google Shape;1467;p103"/>
          <p:cNvSpPr/>
          <p:nvPr/>
        </p:nvSpPr>
        <p:spPr>
          <a:xfrm>
            <a:off x="4878387" y="833700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DUPLEXER &amp; Switch CHECK ?</a:t>
            </a:r>
            <a:endParaRPr b="0" i="0" sz="1400" u="none" cap="none" strike="noStrike">
              <a:solidFill>
                <a:srgbClr val="000000"/>
              </a:solidFill>
              <a:latin typeface="Arial"/>
              <a:ea typeface="Arial"/>
              <a:cs typeface="Arial"/>
              <a:sym typeface="Arial"/>
            </a:endParaRPr>
          </a:p>
        </p:txBody>
      </p:sp>
      <p:sp>
        <p:nvSpPr>
          <p:cNvPr id="1468" name="Google Shape;1468;p103"/>
          <p:cNvSpPr/>
          <p:nvPr/>
        </p:nvSpPr>
        <p:spPr>
          <a:xfrm>
            <a:off x="4878387" y="1104900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469" name="Google Shape;1469;p103"/>
          <p:cNvSpPr/>
          <p:nvPr/>
        </p:nvSpPr>
        <p:spPr>
          <a:xfrm>
            <a:off x="10290782" y="11042550"/>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cxnSp>
        <p:nvCxnSpPr>
          <p:cNvPr id="1470" name="Google Shape;1470;p103"/>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471" name="Google Shape;1471;p103"/>
          <p:cNvCxnSpPr>
            <a:stCxn id="1468" idx="3"/>
          </p:cNvCxnSpPr>
          <p:nvPr/>
        </p:nvCxnSpPr>
        <p:spPr>
          <a:xfrm flipH="1" rot="10800000">
            <a:off x="9324042" y="11454606"/>
            <a:ext cx="985800" cy="6300"/>
          </a:xfrm>
          <a:prstGeom prst="straightConnector1">
            <a:avLst/>
          </a:prstGeom>
          <a:noFill/>
          <a:ln cap="flat" cmpd="sng" w="19050">
            <a:solidFill>
              <a:srgbClr val="000000"/>
            </a:solidFill>
            <a:prstDash val="solid"/>
            <a:round/>
            <a:headEnd len="sm" w="sm" type="none"/>
            <a:tailEnd len="lg" w="lg" type="triangle"/>
          </a:ln>
        </p:spPr>
      </p:cxnSp>
      <p:sp>
        <p:nvSpPr>
          <p:cNvPr id="1472" name="Google Shape;1472;p103"/>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473" name="Google Shape;1473;p103"/>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1474" name="Google Shape;1474;p103"/>
          <p:cNvCxnSpPr>
            <a:stCxn id="1467" idx="3"/>
          </p:cNvCxnSpPr>
          <p:nvPr/>
        </p:nvCxnSpPr>
        <p:spPr>
          <a:xfrm flipH="1" rot="10800000">
            <a:off x="9327190" y="8735991"/>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1475" name="Google Shape;1475;p103"/>
          <p:cNvGrpSpPr/>
          <p:nvPr/>
        </p:nvGrpSpPr>
        <p:grpSpPr>
          <a:xfrm>
            <a:off x="6913432" y="5035823"/>
            <a:ext cx="5172482" cy="841024"/>
            <a:chOff x="2193" y="1206"/>
            <a:chExt cx="1502" cy="89"/>
          </a:xfrm>
        </p:grpSpPr>
        <p:cxnSp>
          <p:nvCxnSpPr>
            <p:cNvPr id="1476" name="Google Shape;1476;p10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477" name="Google Shape;1477;p10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478" name="Google Shape;1478;p103"/>
          <p:cNvGrpSpPr/>
          <p:nvPr/>
        </p:nvGrpSpPr>
        <p:grpSpPr>
          <a:xfrm>
            <a:off x="6914921" y="6662707"/>
            <a:ext cx="5148943" cy="582839"/>
            <a:chOff x="2193" y="1206"/>
            <a:chExt cx="1502" cy="89"/>
          </a:xfrm>
        </p:grpSpPr>
        <p:cxnSp>
          <p:nvCxnSpPr>
            <p:cNvPr id="1479" name="Google Shape;1479;p10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480" name="Google Shape;1480;p10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481" name="Google Shape;1481;p103"/>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82" name="Google Shape;1482;p103"/>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83" name="Google Shape;1483;p103"/>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84" name="Google Shape;1484;p103"/>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85" name="Google Shape;1485;p103"/>
          <p:cNvSpPr txBox="1"/>
          <p:nvPr/>
        </p:nvSpPr>
        <p:spPr>
          <a:xfrm>
            <a:off x="5945187" y="9220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86" name="Google Shape;1486;p103"/>
          <p:cNvSpPr txBox="1"/>
          <p:nvPr/>
        </p:nvSpPr>
        <p:spPr>
          <a:xfrm>
            <a:off x="9220128" y="8393310"/>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487" name="Google Shape;1487;p103"/>
          <p:cNvSpPr txBox="1"/>
          <p:nvPr/>
        </p:nvSpPr>
        <p:spPr>
          <a:xfrm>
            <a:off x="5868987" y="11887200"/>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88" name="Google Shape;1488;p103"/>
          <p:cNvSpPr txBox="1"/>
          <p:nvPr/>
        </p:nvSpPr>
        <p:spPr>
          <a:xfrm>
            <a:off x="9286259" y="10992172"/>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grpSp>
        <p:nvGrpSpPr>
          <p:cNvPr id="1489" name="Google Shape;1489;p103"/>
          <p:cNvGrpSpPr/>
          <p:nvPr/>
        </p:nvGrpSpPr>
        <p:grpSpPr>
          <a:xfrm>
            <a:off x="6909596" y="3515786"/>
            <a:ext cx="5233141" cy="297557"/>
            <a:chOff x="2193" y="1206"/>
            <a:chExt cx="1502" cy="89"/>
          </a:xfrm>
        </p:grpSpPr>
        <p:cxnSp>
          <p:nvCxnSpPr>
            <p:cNvPr id="1490" name="Google Shape;1490;p10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491" name="Google Shape;1491;p10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492" name="Google Shape;1492;p103"/>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C7100,C7101,R7101,C7102,C7103,R7102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3" name="Google Shape;1493;p103"/>
          <p:cNvSpPr/>
          <p:nvPr/>
        </p:nvSpPr>
        <p:spPr>
          <a:xfrm>
            <a:off x="10300229" y="8307371"/>
            <a:ext cx="7608357" cy="1093478"/>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U7000,L7154,L7153,FL7150,C7151,L7151,C7150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4" name="Google Shape;1494;p103"/>
          <p:cNvSpPr txBox="1"/>
          <p:nvPr/>
        </p:nvSpPr>
        <p:spPr>
          <a:xfrm>
            <a:off x="5792787" y="10591800"/>
            <a:ext cx="800099"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495" name="Google Shape;1495;p103"/>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496" name="Google Shape;1496;p103"/>
          <p:cNvSpPr/>
          <p:nvPr/>
        </p:nvSpPr>
        <p:spPr>
          <a:xfrm>
            <a:off x="4878387" y="978016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Tahoma"/>
              <a:buNone/>
            </a:pPr>
            <a:r>
              <a:rPr b="0" i="0" lang="en-US" sz="1900" u="none" cap="none" strike="noStrike">
                <a:solidFill>
                  <a:schemeClr val="dk1"/>
                </a:solidFill>
                <a:latin typeface="Tahoma"/>
                <a:ea typeface="Tahoma"/>
                <a:cs typeface="Tahoma"/>
                <a:sym typeface="Tahoma"/>
              </a:rPr>
              <a:t>COUPLE R &amp; RF CON. CHECK ?</a:t>
            </a:r>
            <a:endParaRPr b="0" i="0" sz="1400" u="none" cap="none" strike="noStrike">
              <a:solidFill>
                <a:srgbClr val="000000"/>
              </a:solidFill>
              <a:latin typeface="Arial"/>
              <a:ea typeface="Arial"/>
              <a:cs typeface="Arial"/>
              <a:sym typeface="Arial"/>
            </a:endParaRPr>
          </a:p>
        </p:txBody>
      </p:sp>
      <p:sp>
        <p:nvSpPr>
          <p:cNvPr id="1497" name="Google Shape;1497;p103"/>
          <p:cNvSpPr/>
          <p:nvPr/>
        </p:nvSpPr>
        <p:spPr>
          <a:xfrm>
            <a:off x="10259290" y="9756453"/>
            <a:ext cx="7649296" cy="114978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J100,L100,C100,C7009,U7010,C7008,FL7002,C7011,C7012,L7010</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498" name="Google Shape;1498;p103"/>
          <p:cNvCxnSpPr/>
          <p:nvPr/>
        </p:nvCxnSpPr>
        <p:spPr>
          <a:xfrm>
            <a:off x="9213831" y="10150579"/>
            <a:ext cx="1010400" cy="3300"/>
          </a:xfrm>
          <a:prstGeom prst="straightConnector1">
            <a:avLst/>
          </a:prstGeom>
          <a:noFill/>
          <a:ln cap="flat" cmpd="sng" w="19050">
            <a:solidFill>
              <a:srgbClr val="000000"/>
            </a:solidFill>
            <a:prstDash val="solid"/>
            <a:round/>
            <a:headEnd len="sm" w="sm" type="none"/>
            <a:tailEnd len="lg" w="lg" type="triangle"/>
          </a:ln>
        </p:spPr>
      </p:cxnSp>
      <p:sp>
        <p:nvSpPr>
          <p:cNvPr id="1499" name="Google Shape;1499;p103"/>
          <p:cNvSpPr txBox="1"/>
          <p:nvPr/>
        </p:nvSpPr>
        <p:spPr>
          <a:xfrm>
            <a:off x="9216981" y="977719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00" name="Google Shape;1500;p103"/>
          <p:cNvSpPr/>
          <p:nvPr/>
        </p:nvSpPr>
        <p:spPr>
          <a:xfrm>
            <a:off x="10926875" y="11075146"/>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1" i="0" lang="en-US" sz="1900" u="none" cap="none" strike="noStrike">
                <a:solidFill>
                  <a:schemeClr val="dk1"/>
                </a:solidFill>
                <a:latin typeface="Arial"/>
                <a:ea typeface="Arial"/>
                <a:cs typeface="Arial"/>
                <a:sym typeface="Arial"/>
              </a:rPr>
              <a:t>Go to TX CHECK CHART- Low TX</a:t>
            </a:r>
            <a:endParaRPr b="0" i="0" sz="1400" u="none" cap="none" strike="noStrike">
              <a:solidFill>
                <a:srgbClr val="000000"/>
              </a:solidFill>
              <a:latin typeface="Arial"/>
              <a:ea typeface="Arial"/>
              <a:cs typeface="Arial"/>
              <a:sym typeface="Arial"/>
            </a:endParaRPr>
          </a:p>
        </p:txBody>
      </p:sp>
      <p:sp>
        <p:nvSpPr>
          <p:cNvPr id="1501" name="Google Shape;1501;p103"/>
          <p:cNvSpPr/>
          <p:nvPr/>
        </p:nvSpPr>
        <p:spPr>
          <a:xfrm>
            <a:off x="4802187" y="6801982"/>
            <a:ext cx="4449430"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PA MODE &amp; MATCH CHECK?</a:t>
            </a:r>
            <a:endParaRPr b="0" i="0" sz="1400" u="none" cap="none" strike="noStrike">
              <a:solidFill>
                <a:srgbClr val="000000"/>
              </a:solidFill>
              <a:latin typeface="Arial"/>
              <a:ea typeface="Arial"/>
              <a:cs typeface="Arial"/>
              <a:sym typeface="Arial"/>
            </a:endParaRPr>
          </a:p>
        </p:txBody>
      </p:sp>
      <p:cxnSp>
        <p:nvCxnSpPr>
          <p:cNvPr id="1502" name="Google Shape;1502;p103"/>
          <p:cNvCxnSpPr/>
          <p:nvPr/>
        </p:nvCxnSpPr>
        <p:spPr>
          <a:xfrm>
            <a:off x="9270513" y="7273160"/>
            <a:ext cx="979200" cy="3300"/>
          </a:xfrm>
          <a:prstGeom prst="straightConnector1">
            <a:avLst/>
          </a:prstGeom>
          <a:noFill/>
          <a:ln cap="flat" cmpd="sng" w="19050">
            <a:solidFill>
              <a:srgbClr val="000000"/>
            </a:solidFill>
            <a:prstDash val="solid"/>
            <a:round/>
            <a:headEnd len="sm" w="sm" type="none"/>
            <a:tailEnd len="lg" w="lg" type="triangle"/>
          </a:ln>
        </p:spPr>
      </p:cxnSp>
      <p:sp>
        <p:nvSpPr>
          <p:cNvPr id="1503" name="Google Shape;1503;p103"/>
          <p:cNvSpPr txBox="1"/>
          <p:nvPr/>
        </p:nvSpPr>
        <p:spPr>
          <a:xfrm>
            <a:off x="6021387" y="7696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04" name="Google Shape;1504;p103"/>
          <p:cNvSpPr txBox="1"/>
          <p:nvPr/>
        </p:nvSpPr>
        <p:spPr>
          <a:xfrm>
            <a:off x="9305152" y="6905704"/>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05" name="Google Shape;1505;p103"/>
          <p:cNvSpPr/>
          <p:nvPr/>
        </p:nvSpPr>
        <p:spPr>
          <a:xfrm>
            <a:off x="10297078" y="6953118"/>
            <a:ext cx="7687707" cy="101939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C7110,L7110,C7111,U7100,C7203,C7204,C7205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06" name="Google Shape;1506;p103"/>
          <p:cNvCxnSpPr/>
          <p:nvPr/>
        </p:nvCxnSpPr>
        <p:spPr>
          <a:xfrm>
            <a:off x="7088186" y="6248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507" name="Google Shape;1507;p103"/>
          <p:cNvCxnSpPr/>
          <p:nvPr/>
        </p:nvCxnSpPr>
        <p:spPr>
          <a:xfrm>
            <a:off x="7011986" y="76962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508" name="Google Shape;1508;p103"/>
          <p:cNvCxnSpPr/>
          <p:nvPr/>
        </p:nvCxnSpPr>
        <p:spPr>
          <a:xfrm>
            <a:off x="7088186" y="91440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509" name="Google Shape;1509;p103"/>
          <p:cNvCxnSpPr/>
          <p:nvPr/>
        </p:nvCxnSpPr>
        <p:spPr>
          <a:xfrm>
            <a:off x="7088186" y="105156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510" name="Google Shape;1510;p103"/>
          <p:cNvCxnSpPr/>
          <p:nvPr/>
        </p:nvCxnSpPr>
        <p:spPr>
          <a:xfrm>
            <a:off x="7088186" y="11811000"/>
            <a:ext cx="0" cy="575100"/>
          </a:xfrm>
          <a:prstGeom prst="straightConnector1">
            <a:avLst/>
          </a:prstGeom>
          <a:noFill/>
          <a:ln cap="flat" cmpd="sng" w="19050">
            <a:solidFill>
              <a:srgbClr val="000000"/>
            </a:solidFill>
            <a:prstDash val="solid"/>
            <a:round/>
            <a:headEnd len="sm" w="sm" type="none"/>
            <a:tailEnd len="lg" w="lg" type="triangle"/>
          </a:ln>
        </p:spPr>
      </p:cxnSp>
      <p:sp>
        <p:nvSpPr>
          <p:cNvPr id="1511" name="Google Shape;1511;p103"/>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16" name="Shape 1516"/>
        <p:cNvGrpSpPr/>
        <p:nvPr/>
      </p:nvGrpSpPr>
      <p:grpSpPr>
        <a:xfrm>
          <a:off x="0" y="0"/>
          <a:ext cx="0" cy="0"/>
          <a:chOff x="0" y="0"/>
          <a:chExt cx="0" cy="0"/>
        </a:xfrm>
      </p:grpSpPr>
      <p:grpSp>
        <p:nvGrpSpPr>
          <p:cNvPr id="1517" name="Google Shape;1517;p104"/>
          <p:cNvGrpSpPr/>
          <p:nvPr/>
        </p:nvGrpSpPr>
        <p:grpSpPr>
          <a:xfrm>
            <a:off x="7314917" y="9925262"/>
            <a:ext cx="6018820" cy="574868"/>
            <a:chOff x="2193" y="1206"/>
            <a:chExt cx="1502" cy="89"/>
          </a:xfrm>
        </p:grpSpPr>
        <p:cxnSp>
          <p:nvCxnSpPr>
            <p:cNvPr id="1518" name="Google Shape;1518;p10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19" name="Google Shape;1519;p10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520" name="Google Shape;1520;p104"/>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B7 TX Check Chart – Low TX(</a:t>
            </a:r>
            <a:r>
              <a:rPr lang="en-US" sz="5900"/>
              <a:t>NA</a:t>
            </a:r>
            <a:r>
              <a:rPr b="1" i="0" lang="en-US" sz="5900" u="none" cap="none" strike="noStrike">
                <a:solidFill>
                  <a:schemeClr val="dk2"/>
                </a:solidFill>
                <a:latin typeface="Helvetica Neue"/>
                <a:ea typeface="Helvetica Neue"/>
                <a:cs typeface="Helvetica Neue"/>
                <a:sym typeface="Helvetica Neue"/>
              </a:rPr>
              <a:t> SKU)</a:t>
            </a:r>
            <a:endParaRPr/>
          </a:p>
        </p:txBody>
      </p:sp>
      <p:sp>
        <p:nvSpPr>
          <p:cNvPr id="1521" name="Google Shape;1521;p104"/>
          <p:cNvSpPr/>
          <p:nvPr/>
        </p:nvSpPr>
        <p:spPr>
          <a:xfrm>
            <a:off x="5494928" y="3955394"/>
            <a:ext cx="4248624" cy="124625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522" name="Google Shape;1522;p104"/>
          <p:cNvSpPr/>
          <p:nvPr/>
        </p:nvSpPr>
        <p:spPr>
          <a:xfrm>
            <a:off x="6539730" y="12040857"/>
            <a:ext cx="2162700" cy="4560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1523" name="Google Shape;1523;p104"/>
          <p:cNvSpPr/>
          <p:nvPr/>
        </p:nvSpPr>
        <p:spPr>
          <a:xfrm>
            <a:off x="7095107" y="2514600"/>
            <a:ext cx="1037700" cy="817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1524" name="Google Shape;1524;p104"/>
          <p:cNvSpPr/>
          <p:nvPr/>
        </p:nvSpPr>
        <p:spPr>
          <a:xfrm>
            <a:off x="5487987" y="6201694"/>
            <a:ext cx="4248625" cy="124321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PAM GAIN &amp; DPX LOSS CHECK ?</a:t>
            </a:r>
            <a:endParaRPr b="0" i="0" sz="1400" u="none" cap="none" strike="noStrike">
              <a:solidFill>
                <a:srgbClr val="000000"/>
              </a:solidFill>
              <a:latin typeface="Arial"/>
              <a:ea typeface="Arial"/>
              <a:cs typeface="Arial"/>
              <a:sym typeface="Arial"/>
            </a:endParaRPr>
          </a:p>
        </p:txBody>
      </p:sp>
      <p:cxnSp>
        <p:nvCxnSpPr>
          <p:cNvPr id="1525" name="Google Shape;1525;p104"/>
          <p:cNvCxnSpPr>
            <a:stCxn id="1521" idx="2"/>
            <a:endCxn id="1524" idx="0"/>
          </p:cNvCxnSpPr>
          <p:nvPr/>
        </p:nvCxnSpPr>
        <p:spPr>
          <a:xfrm flipH="1">
            <a:off x="7612340" y="5201649"/>
            <a:ext cx="6900" cy="999900"/>
          </a:xfrm>
          <a:prstGeom prst="straightConnector1">
            <a:avLst/>
          </a:prstGeom>
          <a:noFill/>
          <a:ln cap="flat" cmpd="sng" w="28575">
            <a:solidFill>
              <a:schemeClr val="dk1"/>
            </a:solidFill>
            <a:prstDash val="solid"/>
            <a:round/>
            <a:headEnd len="sm" w="sm" type="none"/>
            <a:tailEnd len="lg" w="lg" type="triangle"/>
          </a:ln>
        </p:spPr>
      </p:cxnSp>
      <p:cxnSp>
        <p:nvCxnSpPr>
          <p:cNvPr id="1526" name="Google Shape;1526;p104"/>
          <p:cNvCxnSpPr>
            <a:stCxn id="1524" idx="2"/>
          </p:cNvCxnSpPr>
          <p:nvPr/>
        </p:nvCxnSpPr>
        <p:spPr>
          <a:xfrm flipH="1">
            <a:off x="7598800" y="7444909"/>
            <a:ext cx="13500" cy="851100"/>
          </a:xfrm>
          <a:prstGeom prst="straightConnector1">
            <a:avLst/>
          </a:prstGeom>
          <a:noFill/>
          <a:ln cap="flat" cmpd="sng" w="28575">
            <a:solidFill>
              <a:schemeClr val="dk1"/>
            </a:solidFill>
            <a:prstDash val="solid"/>
            <a:round/>
            <a:headEnd len="sm" w="sm" type="none"/>
            <a:tailEnd len="lg" w="lg" type="triangle"/>
          </a:ln>
        </p:spPr>
      </p:cxnSp>
      <p:cxnSp>
        <p:nvCxnSpPr>
          <p:cNvPr id="1527" name="Google Shape;1527;p104"/>
          <p:cNvCxnSpPr/>
          <p:nvPr/>
        </p:nvCxnSpPr>
        <p:spPr>
          <a:xfrm flipH="1">
            <a:off x="7598539" y="9247421"/>
            <a:ext cx="20700" cy="1145700"/>
          </a:xfrm>
          <a:prstGeom prst="straightConnector1">
            <a:avLst/>
          </a:prstGeom>
          <a:noFill/>
          <a:ln cap="flat" cmpd="sng" w="28575">
            <a:solidFill>
              <a:schemeClr val="dk1"/>
            </a:solidFill>
            <a:prstDash val="solid"/>
            <a:round/>
            <a:headEnd len="sm" w="sm" type="none"/>
            <a:tailEnd len="lg" w="lg" type="triangle"/>
          </a:ln>
        </p:spPr>
      </p:cxnSp>
      <p:cxnSp>
        <p:nvCxnSpPr>
          <p:cNvPr id="1528" name="Google Shape;1528;p104"/>
          <p:cNvCxnSpPr>
            <a:stCxn id="1523" idx="4"/>
            <a:endCxn id="1521" idx="0"/>
          </p:cNvCxnSpPr>
          <p:nvPr/>
        </p:nvCxnSpPr>
        <p:spPr>
          <a:xfrm>
            <a:off x="7613957" y="3332100"/>
            <a:ext cx="5400" cy="623400"/>
          </a:xfrm>
          <a:prstGeom prst="straightConnector1">
            <a:avLst/>
          </a:prstGeom>
          <a:noFill/>
          <a:ln cap="flat" cmpd="sng" w="28575">
            <a:solidFill>
              <a:schemeClr val="dk1"/>
            </a:solidFill>
            <a:prstDash val="solid"/>
            <a:round/>
            <a:headEnd len="sm" w="sm" type="none"/>
            <a:tailEnd len="lg" w="lg" type="triangle"/>
          </a:ln>
        </p:spPr>
      </p:cxnSp>
      <p:cxnSp>
        <p:nvCxnSpPr>
          <p:cNvPr id="1529" name="Google Shape;1529;p104"/>
          <p:cNvCxnSpPr>
            <a:stCxn id="1524" idx="3"/>
          </p:cNvCxnSpPr>
          <p:nvPr/>
        </p:nvCxnSpPr>
        <p:spPr>
          <a:xfrm flipH="1" rot="10800000">
            <a:off x="9736612" y="6817002"/>
            <a:ext cx="1024200" cy="6300"/>
          </a:xfrm>
          <a:prstGeom prst="straightConnector1">
            <a:avLst/>
          </a:prstGeom>
          <a:noFill/>
          <a:ln cap="flat" cmpd="sng" w="28575">
            <a:solidFill>
              <a:schemeClr val="dk1"/>
            </a:solidFill>
            <a:prstDash val="solid"/>
            <a:round/>
            <a:headEnd len="sm" w="sm" type="none"/>
            <a:tailEnd len="lg" w="lg" type="triangle"/>
          </a:ln>
        </p:spPr>
      </p:cxnSp>
      <p:grpSp>
        <p:nvGrpSpPr>
          <p:cNvPr id="1530" name="Google Shape;1530;p104"/>
          <p:cNvGrpSpPr/>
          <p:nvPr/>
        </p:nvGrpSpPr>
        <p:grpSpPr>
          <a:xfrm>
            <a:off x="7291559" y="3517685"/>
            <a:ext cx="6003976" cy="697837"/>
            <a:chOff x="2193" y="1206"/>
            <a:chExt cx="1502" cy="89"/>
          </a:xfrm>
        </p:grpSpPr>
        <p:cxnSp>
          <p:nvCxnSpPr>
            <p:cNvPr id="1531" name="Google Shape;1531;p10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32" name="Google Shape;1532;p10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533" name="Google Shape;1533;p104"/>
          <p:cNvGrpSpPr/>
          <p:nvPr/>
        </p:nvGrpSpPr>
        <p:grpSpPr>
          <a:xfrm>
            <a:off x="7329740" y="5615041"/>
            <a:ext cx="6003976" cy="743948"/>
            <a:chOff x="2193" y="1206"/>
            <a:chExt cx="1502" cy="89"/>
          </a:xfrm>
        </p:grpSpPr>
        <p:cxnSp>
          <p:nvCxnSpPr>
            <p:cNvPr id="1534" name="Google Shape;1534;p10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35" name="Google Shape;1535;p10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536" name="Google Shape;1536;p104"/>
          <p:cNvGrpSpPr/>
          <p:nvPr/>
        </p:nvGrpSpPr>
        <p:grpSpPr>
          <a:xfrm>
            <a:off x="7328801" y="7943410"/>
            <a:ext cx="6018820" cy="688613"/>
            <a:chOff x="2193" y="1206"/>
            <a:chExt cx="1502" cy="89"/>
          </a:xfrm>
        </p:grpSpPr>
        <p:cxnSp>
          <p:nvCxnSpPr>
            <p:cNvPr id="1537" name="Google Shape;1537;p104"/>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538" name="Google Shape;1538;p104"/>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539" name="Google Shape;1539;p104"/>
          <p:cNvSpPr txBox="1"/>
          <p:nvPr/>
        </p:nvSpPr>
        <p:spPr>
          <a:xfrm>
            <a:off x="6893782" y="3484248"/>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40" name="Google Shape;1540;p104"/>
          <p:cNvSpPr txBox="1"/>
          <p:nvPr/>
        </p:nvSpPr>
        <p:spPr>
          <a:xfrm>
            <a:off x="9774792" y="4080019"/>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41" name="Google Shape;1541;p104"/>
          <p:cNvSpPr txBox="1"/>
          <p:nvPr/>
        </p:nvSpPr>
        <p:spPr>
          <a:xfrm>
            <a:off x="6807004" y="539618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42" name="Google Shape;1542;p104"/>
          <p:cNvSpPr txBox="1"/>
          <p:nvPr/>
        </p:nvSpPr>
        <p:spPr>
          <a:xfrm>
            <a:off x="9653306" y="6292882"/>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43" name="Google Shape;1543;p104"/>
          <p:cNvSpPr txBox="1"/>
          <p:nvPr/>
        </p:nvSpPr>
        <p:spPr>
          <a:xfrm>
            <a:off x="6824360" y="7526979"/>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44" name="Google Shape;1544;p104"/>
          <p:cNvSpPr txBox="1"/>
          <p:nvPr/>
        </p:nvSpPr>
        <p:spPr>
          <a:xfrm>
            <a:off x="9576942" y="8502706"/>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45" name="Google Shape;1545;p104"/>
          <p:cNvSpPr txBox="1"/>
          <p:nvPr/>
        </p:nvSpPr>
        <p:spPr>
          <a:xfrm>
            <a:off x="6630986" y="9448800"/>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46" name="Google Shape;1546;p104"/>
          <p:cNvSpPr/>
          <p:nvPr/>
        </p:nvSpPr>
        <p:spPr>
          <a:xfrm>
            <a:off x="5609476" y="10384249"/>
            <a:ext cx="3960519" cy="118242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COUPLER &amp; RF CONNECTOR</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547" name="Google Shape;1547;p104"/>
          <p:cNvSpPr/>
          <p:nvPr/>
        </p:nvSpPr>
        <p:spPr>
          <a:xfrm>
            <a:off x="10725875" y="10356892"/>
            <a:ext cx="6725511"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J100,L100,C100,C7009,U7010,C7008,FL7002,C7011,C7012,L7010  </a:t>
            </a:r>
            <a:br>
              <a:rPr b="0" i="0" lang="en-US" sz="1900" u="none" cap="none" strike="noStrike">
                <a:solidFill>
                  <a:schemeClr val="dk1"/>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cxnSp>
        <p:nvCxnSpPr>
          <p:cNvPr id="1548" name="Google Shape;1548;p104"/>
          <p:cNvCxnSpPr/>
          <p:nvPr/>
        </p:nvCxnSpPr>
        <p:spPr>
          <a:xfrm>
            <a:off x="7608829" y="11539315"/>
            <a:ext cx="0" cy="498300"/>
          </a:xfrm>
          <a:prstGeom prst="straightConnector1">
            <a:avLst/>
          </a:prstGeom>
          <a:noFill/>
          <a:ln cap="flat" cmpd="sng" w="28575">
            <a:solidFill>
              <a:schemeClr val="dk1"/>
            </a:solidFill>
            <a:prstDash val="solid"/>
            <a:round/>
            <a:headEnd len="sm" w="sm" type="none"/>
            <a:tailEnd len="lg" w="lg" type="triangle"/>
          </a:ln>
        </p:spPr>
      </p:cxnSp>
      <p:cxnSp>
        <p:nvCxnSpPr>
          <p:cNvPr id="1549" name="Google Shape;1549;p104"/>
          <p:cNvCxnSpPr>
            <a:stCxn id="1546" idx="3"/>
            <a:endCxn id="1547" idx="1"/>
          </p:cNvCxnSpPr>
          <p:nvPr/>
        </p:nvCxnSpPr>
        <p:spPr>
          <a:xfrm>
            <a:off x="9569995" y="10975460"/>
            <a:ext cx="1155900" cy="10500"/>
          </a:xfrm>
          <a:prstGeom prst="straightConnector1">
            <a:avLst/>
          </a:prstGeom>
          <a:noFill/>
          <a:ln cap="flat" cmpd="sng" w="28575">
            <a:solidFill>
              <a:schemeClr val="dk1"/>
            </a:solidFill>
            <a:prstDash val="solid"/>
            <a:round/>
            <a:headEnd len="sm" w="sm" type="none"/>
            <a:tailEnd len="lg" w="lg" type="triangle"/>
          </a:ln>
        </p:spPr>
      </p:cxnSp>
      <p:sp>
        <p:nvSpPr>
          <p:cNvPr id="1550" name="Google Shape;1550;p104"/>
          <p:cNvSpPr txBox="1"/>
          <p:nvPr/>
        </p:nvSpPr>
        <p:spPr>
          <a:xfrm>
            <a:off x="9604710" y="10496714"/>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51" name="Google Shape;1551;p104"/>
          <p:cNvSpPr txBox="1"/>
          <p:nvPr/>
        </p:nvSpPr>
        <p:spPr>
          <a:xfrm>
            <a:off x="6473778" y="1151195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cxnSp>
        <p:nvCxnSpPr>
          <p:cNvPr id="1552" name="Google Shape;1552;p104"/>
          <p:cNvCxnSpPr/>
          <p:nvPr/>
        </p:nvCxnSpPr>
        <p:spPr>
          <a:xfrm>
            <a:off x="9569999" y="8989050"/>
            <a:ext cx="0" cy="0"/>
          </a:xfrm>
          <a:prstGeom prst="straightConnector1">
            <a:avLst/>
          </a:prstGeom>
          <a:noFill/>
          <a:ln>
            <a:noFill/>
          </a:ln>
        </p:spPr>
      </p:cxnSp>
      <p:cxnSp>
        <p:nvCxnSpPr>
          <p:cNvPr id="1553" name="Google Shape;1553;p104"/>
          <p:cNvCxnSpPr/>
          <p:nvPr/>
        </p:nvCxnSpPr>
        <p:spPr>
          <a:xfrm>
            <a:off x="9417271" y="8958653"/>
            <a:ext cx="1260300" cy="0"/>
          </a:xfrm>
          <a:prstGeom prst="straightConnector1">
            <a:avLst/>
          </a:prstGeom>
          <a:noFill/>
          <a:ln cap="flat" cmpd="sng" w="28575">
            <a:solidFill>
              <a:schemeClr val="dk1"/>
            </a:solidFill>
            <a:prstDash val="solid"/>
            <a:round/>
            <a:headEnd len="sm" w="sm" type="none"/>
            <a:tailEnd len="lg" w="lg" type="triangle"/>
          </a:ln>
        </p:spPr>
      </p:cxnSp>
      <p:sp>
        <p:nvSpPr>
          <p:cNvPr id="1554" name="Google Shape;1554;p104"/>
          <p:cNvSpPr/>
          <p:nvPr/>
        </p:nvSpPr>
        <p:spPr>
          <a:xfrm>
            <a:off x="5616419" y="8332485"/>
            <a:ext cx="3960519" cy="11489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LOSS </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555" name="Google Shape;1555;p104"/>
          <p:cNvSpPr/>
          <p:nvPr/>
        </p:nvSpPr>
        <p:spPr>
          <a:xfrm>
            <a:off x="10821986" y="4038600"/>
            <a:ext cx="6705599"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C7110,L7110,C7111,U7100,C7203,C7204,C7205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6" name="Google Shape;1556;p104"/>
          <p:cNvSpPr/>
          <p:nvPr/>
        </p:nvSpPr>
        <p:spPr>
          <a:xfrm>
            <a:off x="10760585" y="6058830"/>
            <a:ext cx="6767002" cy="1519824"/>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L7154,L7153,FL7150,C7151,L7151,C7150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57" name="Google Shape;1557;p104"/>
          <p:cNvSpPr/>
          <p:nvPr/>
        </p:nvSpPr>
        <p:spPr>
          <a:xfrm>
            <a:off x="10783886" y="8323375"/>
            <a:ext cx="6781799" cy="1288811"/>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U7000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58" name="Google Shape;1558;p104"/>
          <p:cNvCxnSpPr/>
          <p:nvPr/>
        </p:nvCxnSpPr>
        <p:spPr>
          <a:xfrm>
            <a:off x="9629007" y="4611958"/>
            <a:ext cx="1260300" cy="0"/>
          </a:xfrm>
          <a:prstGeom prst="straightConnector1">
            <a:avLst/>
          </a:prstGeom>
          <a:noFill/>
          <a:ln cap="flat" cmpd="sng" w="28575">
            <a:solidFill>
              <a:schemeClr val="dk1"/>
            </a:solidFill>
            <a:prstDash val="solid"/>
            <a:round/>
            <a:headEnd len="sm" w="sm" type="none"/>
            <a:tailEnd len="lg" w="lg" type="triangle"/>
          </a:ln>
        </p:spPr>
      </p:cxnSp>
      <p:sp>
        <p:nvSpPr>
          <p:cNvPr id="1559" name="Google Shape;1559;p104"/>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64" name="Shape 1564"/>
        <p:cNvGrpSpPr/>
        <p:nvPr/>
      </p:nvGrpSpPr>
      <p:grpSpPr>
        <a:xfrm>
          <a:off x="0" y="0"/>
          <a:ext cx="0" cy="0"/>
          <a:chOff x="0" y="0"/>
          <a:chExt cx="0" cy="0"/>
        </a:xfrm>
      </p:grpSpPr>
      <p:sp>
        <p:nvSpPr>
          <p:cNvPr id="1565" name="Google Shape;1565;p105"/>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B7 RX Check Chart – (</a:t>
            </a:r>
            <a:r>
              <a:rPr lang="en-US" sz="5900"/>
              <a:t>NA SKU</a:t>
            </a:r>
            <a:r>
              <a:rPr b="1" i="0" lang="en-US" sz="5900" u="none" cap="none" strike="noStrike">
                <a:solidFill>
                  <a:schemeClr val="dk2"/>
                </a:solidFill>
                <a:latin typeface="Helvetica Neue"/>
                <a:ea typeface="Helvetica Neue"/>
                <a:cs typeface="Helvetica Neue"/>
                <a:sym typeface="Helvetica Neue"/>
              </a:rPr>
              <a:t>)</a:t>
            </a:r>
            <a:endParaRPr/>
          </a:p>
        </p:txBody>
      </p:sp>
      <p:sp>
        <p:nvSpPr>
          <p:cNvPr id="1566" name="Google Shape;1566;p105"/>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567" name="Google Shape;1567;p105"/>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568" name="Google Shape;1568;p105"/>
          <p:cNvCxnSpPr>
            <a:stCxn id="1566"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569" name="Google Shape;1569;p105"/>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570" name="Google Shape;1570;p105"/>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571" name="Google Shape;1571;p105"/>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572" name="Google Shape;1572;p105"/>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DPX &amp;  MATCHING CHECK ?</a:t>
            </a:r>
            <a:endParaRPr b="0" i="0" sz="1400" u="none" cap="none" strike="noStrike">
              <a:solidFill>
                <a:srgbClr val="000000"/>
              </a:solidFill>
              <a:latin typeface="Arial"/>
              <a:ea typeface="Arial"/>
              <a:cs typeface="Arial"/>
              <a:sym typeface="Arial"/>
            </a:endParaRPr>
          </a:p>
        </p:txBody>
      </p:sp>
      <p:cxnSp>
        <p:nvCxnSpPr>
          <p:cNvPr id="1573" name="Google Shape;1573;p105"/>
          <p:cNvCxnSpPr>
            <a:endCxn id="1572"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574" name="Google Shape;1574;p105"/>
          <p:cNvCxnSpPr>
            <a:stCxn id="1572"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575" name="Google Shape;1575;p105"/>
          <p:cNvSpPr/>
          <p:nvPr/>
        </p:nvSpPr>
        <p:spPr>
          <a:xfrm>
            <a:off x="11200084" y="5627280"/>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Arial"/>
              <a:ea typeface="Arial"/>
              <a:cs typeface="Arial"/>
              <a:sym typeface="Arial"/>
            </a:endParaRPr>
          </a:p>
        </p:txBody>
      </p:sp>
      <p:cxnSp>
        <p:nvCxnSpPr>
          <p:cNvPr id="1576" name="Google Shape;1576;p105"/>
          <p:cNvCxnSpPr>
            <a:stCxn id="1572"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577" name="Google Shape;1577;p105"/>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78" name="Google Shape;1578;p105"/>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79" name="Google Shape;1579;p105"/>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80" name="Google Shape;1580;p105"/>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81" name="Google Shape;1581;p105"/>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82" name="Google Shape;1582;p105"/>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83" name="Google Shape;1583;p105"/>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84" name="Google Shape;1584;p105"/>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585" name="Google Shape;1585;p105"/>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586" name="Google Shape;1586;p105"/>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L7154,L7153,FL7150,C7215,C7217,L7158,C7153,L7157,L7156,C7154 </a:t>
            </a:r>
            <a:endParaRPr b="0" i="0" sz="1400" u="none" cap="none" strike="noStrike">
              <a:solidFill>
                <a:srgbClr val="000000"/>
              </a:solidFill>
              <a:latin typeface="Arial"/>
              <a:ea typeface="Arial"/>
              <a:cs typeface="Arial"/>
              <a:sym typeface="Arial"/>
            </a:endParaRPr>
          </a:p>
        </p:txBody>
      </p:sp>
      <p:sp>
        <p:nvSpPr>
          <p:cNvPr id="1587" name="Google Shape;1587;p105"/>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588" name="Google Shape;1588;p105"/>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 COUPLER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RF  CON. CHECK ?</a:t>
            </a:r>
            <a:endParaRPr b="0" i="0" sz="1400" u="none" cap="none" strike="noStrike">
              <a:solidFill>
                <a:srgbClr val="000000"/>
              </a:solidFill>
              <a:latin typeface="Arial"/>
              <a:ea typeface="Arial"/>
              <a:cs typeface="Arial"/>
              <a:sym typeface="Arial"/>
            </a:endParaRPr>
          </a:p>
        </p:txBody>
      </p:sp>
      <p:sp>
        <p:nvSpPr>
          <p:cNvPr id="1589" name="Google Shape;1589;p105"/>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J100,L100,C100,C7009,U7010,C7008,FL7002,C7011,C7012,L7010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90" name="Google Shape;1590;p105"/>
          <p:cNvCxnSpPr>
            <a:stCxn id="1588" idx="3"/>
            <a:endCxn id="1589"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1591" name="Google Shape;1591;p105"/>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592" name="Google Shape;1592;p105"/>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R3104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593" name="Google Shape;1593;p105"/>
          <p:cNvCxnSpPr>
            <a:stCxn id="1592"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1594" name="Google Shape;1594;p105"/>
          <p:cNvCxnSpPr>
            <a:stCxn id="1575" idx="0"/>
            <a:endCxn id="1577" idx="3"/>
          </p:cNvCxnSpPr>
          <p:nvPr/>
        </p:nvCxnSpPr>
        <p:spPr>
          <a:xfrm flipH="1" rot="5400000">
            <a:off x="11029336" y="2445180"/>
            <a:ext cx="228600" cy="6135600"/>
          </a:xfrm>
          <a:prstGeom prst="bentConnector2">
            <a:avLst/>
          </a:prstGeom>
          <a:noFill/>
          <a:ln cap="flat" cmpd="sng" w="22225">
            <a:solidFill>
              <a:schemeClr val="dk1"/>
            </a:solidFill>
            <a:prstDash val="solid"/>
            <a:round/>
            <a:headEnd len="sm" w="sm" type="none"/>
            <a:tailEnd len="lg" w="lg" type="triangle"/>
          </a:ln>
        </p:spPr>
      </p:cxnSp>
      <p:cxnSp>
        <p:nvCxnSpPr>
          <p:cNvPr id="1595" name="Google Shape;1595;p105"/>
          <p:cNvCxnSpPr>
            <a:stCxn id="1586" idx="0"/>
            <a:endCxn id="1579"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1596" name="Google Shape;1596;p105"/>
          <p:cNvCxnSpPr>
            <a:stCxn id="1589" idx="0"/>
            <a:endCxn id="1581"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1597" name="Google Shape;1597;p105"/>
          <p:cNvCxnSpPr>
            <a:stCxn id="1588" idx="2"/>
            <a:endCxn id="1570"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1598" name="Google Shape;1598;p105"/>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3" name="Shape 1603"/>
        <p:cNvGrpSpPr/>
        <p:nvPr/>
      </p:nvGrpSpPr>
      <p:grpSpPr>
        <a:xfrm>
          <a:off x="0" y="0"/>
          <a:ext cx="0" cy="0"/>
          <a:chOff x="0" y="0"/>
          <a:chExt cx="0" cy="0"/>
        </a:xfrm>
      </p:grpSpPr>
      <p:sp>
        <p:nvSpPr>
          <p:cNvPr id="1604" name="Google Shape;1604;p106"/>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B7 DRX Check Chart – (</a:t>
            </a:r>
            <a:r>
              <a:rPr lang="en-US" sz="5900"/>
              <a:t>NA </a:t>
            </a:r>
            <a:r>
              <a:rPr b="1" i="0" lang="en-US" sz="5900" u="none" cap="none" strike="noStrike">
                <a:solidFill>
                  <a:schemeClr val="dk2"/>
                </a:solidFill>
                <a:latin typeface="Helvetica Neue"/>
                <a:ea typeface="Helvetica Neue"/>
                <a:cs typeface="Helvetica Neue"/>
                <a:sym typeface="Helvetica Neue"/>
              </a:rPr>
              <a:t>SKU)</a:t>
            </a:r>
            <a:endParaRPr/>
          </a:p>
        </p:txBody>
      </p:sp>
      <p:sp>
        <p:nvSpPr>
          <p:cNvPr id="1605" name="Google Shape;1605;p106"/>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606" name="Google Shape;1606;p106"/>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607" name="Google Shape;1607;p106"/>
          <p:cNvCxnSpPr>
            <a:stCxn id="1605"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608" name="Google Shape;1608;p106"/>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609" name="Google Shape;1609;p106"/>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610" name="Google Shape;1610;p106"/>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611" name="Google Shape;1611;p106"/>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FILTER &amp;  MATCHING CHECK ?</a:t>
            </a:r>
            <a:endParaRPr b="0" i="0" sz="1400" u="none" cap="none" strike="noStrike">
              <a:solidFill>
                <a:srgbClr val="000000"/>
              </a:solidFill>
              <a:latin typeface="Arial"/>
              <a:ea typeface="Arial"/>
              <a:cs typeface="Arial"/>
              <a:sym typeface="Arial"/>
            </a:endParaRPr>
          </a:p>
        </p:txBody>
      </p:sp>
      <p:cxnSp>
        <p:nvCxnSpPr>
          <p:cNvPr id="1612" name="Google Shape;1612;p106"/>
          <p:cNvCxnSpPr>
            <a:endCxn id="1611"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613" name="Google Shape;1613;p106"/>
          <p:cNvCxnSpPr>
            <a:stCxn id="1611"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614" name="Google Shape;1614;p106"/>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rgbClr val="000000"/>
              </a:solidFill>
              <a:latin typeface="Arial"/>
              <a:ea typeface="Arial"/>
              <a:cs typeface="Arial"/>
              <a:sym typeface="Arial"/>
            </a:endParaRPr>
          </a:p>
        </p:txBody>
      </p:sp>
      <p:cxnSp>
        <p:nvCxnSpPr>
          <p:cNvPr id="1615" name="Google Shape;1615;p106"/>
          <p:cNvCxnSpPr>
            <a:stCxn id="1611"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616" name="Google Shape;1616;p106"/>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17" name="Google Shape;1617;p106"/>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18" name="Google Shape;1618;p106"/>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19" name="Google Shape;1619;p106"/>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20" name="Google Shape;1620;p106"/>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21" name="Google Shape;1621;p106"/>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22" name="Google Shape;1622;p106"/>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23" name="Google Shape;1623;p106"/>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624" name="Google Shape;1624;p106"/>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625" name="Google Shape;1625;p106"/>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C7601,L7607,C7606,FL77600,L7605,C7602,U7634,C7632,L7632,C7635,R7640,L7633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26" name="Google Shape;1626;p106"/>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627" name="Google Shape;1627;p106"/>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,RF  CON. CHECK ?</a:t>
            </a:r>
            <a:endParaRPr b="0" i="0" sz="1400" u="none" cap="none" strike="noStrike">
              <a:solidFill>
                <a:srgbClr val="000000"/>
              </a:solidFill>
              <a:latin typeface="Arial"/>
              <a:ea typeface="Arial"/>
              <a:cs typeface="Arial"/>
              <a:sym typeface="Arial"/>
            </a:endParaRPr>
          </a:p>
        </p:txBody>
      </p:sp>
      <p:sp>
        <p:nvSpPr>
          <p:cNvPr id="1628" name="Google Shape;1628;p106"/>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J101,C150,L150,C7652,C7653,L7657,U7621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629" name="Google Shape;1629;p106"/>
          <p:cNvCxnSpPr>
            <a:stCxn id="1627" idx="3"/>
            <a:endCxn id="1628"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1630" name="Google Shape;1630;p106"/>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631" name="Google Shape;1631;p106"/>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R3104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br>
              <a:rPr b="0" i="0" lang="en-US" sz="1900" u="none" cap="none" strike="noStrike">
                <a:solidFill>
                  <a:srgbClr val="000000"/>
                </a:solidFill>
                <a:latin typeface="Arial"/>
                <a:ea typeface="Arial"/>
                <a:cs typeface="Arial"/>
                <a:sym typeface="Arial"/>
              </a:rPr>
            </a:br>
            <a:endParaRPr b="0" i="0" sz="1900" u="none" cap="none" strike="noStrike">
              <a:solidFill>
                <a:srgbClr val="000000"/>
              </a:solidFill>
              <a:latin typeface="Arial"/>
              <a:ea typeface="Arial"/>
              <a:cs typeface="Arial"/>
              <a:sym typeface="Arial"/>
            </a:endParaRPr>
          </a:p>
        </p:txBody>
      </p:sp>
      <p:cxnSp>
        <p:nvCxnSpPr>
          <p:cNvPr id="1632" name="Google Shape;1632;p106"/>
          <p:cNvCxnSpPr>
            <a:stCxn id="1631"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1633" name="Google Shape;1633;p106"/>
          <p:cNvCxnSpPr>
            <a:stCxn id="1614" idx="0"/>
            <a:endCxn id="1616"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1634" name="Google Shape;1634;p106"/>
          <p:cNvCxnSpPr>
            <a:stCxn id="1625" idx="0"/>
            <a:endCxn id="1618"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1635" name="Google Shape;1635;p106"/>
          <p:cNvCxnSpPr>
            <a:stCxn id="1628" idx="0"/>
            <a:endCxn id="1620"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1636" name="Google Shape;1636;p106"/>
          <p:cNvCxnSpPr>
            <a:stCxn id="1627" idx="2"/>
            <a:endCxn id="1609"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1637" name="Google Shape;1637;p106"/>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2" name="Shape 1642"/>
        <p:cNvGrpSpPr/>
        <p:nvPr/>
      </p:nvGrpSpPr>
      <p:grpSpPr>
        <a:xfrm>
          <a:off x="0" y="0"/>
          <a:ext cx="0" cy="0"/>
          <a:chOff x="0" y="0"/>
          <a:chExt cx="0" cy="0"/>
        </a:xfrm>
      </p:grpSpPr>
      <p:sp>
        <p:nvSpPr>
          <p:cNvPr id="1643" name="Google Shape;1643;p10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sz="5900"/>
              <a:t>LTE B7 TRX Path for NA</a:t>
            </a:r>
            <a:endParaRPr/>
          </a:p>
        </p:txBody>
      </p:sp>
      <p:sp>
        <p:nvSpPr>
          <p:cNvPr id="1644" name="Google Shape;1644;p107"/>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pic>
        <p:nvPicPr>
          <p:cNvPr id="1645" name="Google Shape;1645;p107"/>
          <p:cNvPicPr preferRelativeResize="0"/>
          <p:nvPr/>
        </p:nvPicPr>
        <p:blipFill rotWithShape="1">
          <a:blip r:embed="rId3">
            <a:alphaModFix/>
          </a:blip>
          <a:srcRect b="0" l="0" r="0" t="0"/>
          <a:stretch/>
        </p:blipFill>
        <p:spPr>
          <a:xfrm>
            <a:off x="1554525" y="2162925"/>
            <a:ext cx="20817500" cy="10211725"/>
          </a:xfrm>
          <a:prstGeom prst="rect">
            <a:avLst/>
          </a:prstGeom>
          <a:noFill/>
          <a:ln>
            <a:noFill/>
          </a:ln>
        </p:spPr>
      </p:pic>
      <p:sp>
        <p:nvSpPr>
          <p:cNvPr id="1646" name="Google Shape;1646;p107"/>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1" name="Shape 1651"/>
        <p:cNvGrpSpPr/>
        <p:nvPr/>
      </p:nvGrpSpPr>
      <p:grpSpPr>
        <a:xfrm>
          <a:off x="0" y="0"/>
          <a:ext cx="0" cy="0"/>
          <a:chOff x="0" y="0"/>
          <a:chExt cx="0" cy="0"/>
        </a:xfrm>
      </p:grpSpPr>
      <p:sp>
        <p:nvSpPr>
          <p:cNvPr id="1652" name="Google Shape;1652;p10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sz="5900"/>
              <a:t>LTE B7 DRX Path for NA</a:t>
            </a:r>
            <a:endParaRPr/>
          </a:p>
        </p:txBody>
      </p:sp>
      <p:sp>
        <p:nvSpPr>
          <p:cNvPr id="1653" name="Google Shape;1653;p108"/>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pic>
        <p:nvPicPr>
          <p:cNvPr id="1654" name="Google Shape;1654;p108"/>
          <p:cNvPicPr preferRelativeResize="0"/>
          <p:nvPr/>
        </p:nvPicPr>
        <p:blipFill rotWithShape="1">
          <a:blip r:embed="rId3">
            <a:alphaModFix/>
          </a:blip>
          <a:srcRect b="0" l="0" r="0" t="0"/>
          <a:stretch/>
        </p:blipFill>
        <p:spPr>
          <a:xfrm>
            <a:off x="2510340" y="3097925"/>
            <a:ext cx="19486326" cy="8899600"/>
          </a:xfrm>
          <a:prstGeom prst="rect">
            <a:avLst/>
          </a:prstGeom>
          <a:noFill/>
          <a:ln>
            <a:noFill/>
          </a:ln>
        </p:spPr>
      </p:pic>
      <p:sp>
        <p:nvSpPr>
          <p:cNvPr id="1655" name="Google Shape;1655;p10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60" name="Shape 1660"/>
        <p:cNvGrpSpPr/>
        <p:nvPr/>
      </p:nvGrpSpPr>
      <p:grpSpPr>
        <a:xfrm>
          <a:off x="0" y="0"/>
          <a:ext cx="0" cy="0"/>
          <a:chOff x="0" y="0"/>
          <a:chExt cx="0" cy="0"/>
        </a:xfrm>
      </p:grpSpPr>
      <p:sp>
        <p:nvSpPr>
          <p:cNvPr id="1661" name="Google Shape;1661;p10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sz="5900"/>
              <a:t>LTE B7 TRX Path for NA</a:t>
            </a:r>
            <a:endParaRPr/>
          </a:p>
        </p:txBody>
      </p:sp>
      <p:sp>
        <p:nvSpPr>
          <p:cNvPr id="1662" name="Google Shape;1662;p109"/>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663" name="Google Shape;1663;p109"/>
          <p:cNvSpPr txBox="1"/>
          <p:nvPr/>
        </p:nvSpPr>
        <p:spPr>
          <a:xfrm>
            <a:off x="17877600" y="24216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top side</a:t>
            </a:r>
            <a:endParaRPr b="0" i="0" sz="2400" u="none" cap="none" strike="noStrike">
              <a:solidFill>
                <a:srgbClr val="000000"/>
              </a:solidFill>
              <a:latin typeface="Arial"/>
              <a:ea typeface="Arial"/>
              <a:cs typeface="Arial"/>
              <a:sym typeface="Arial"/>
            </a:endParaRPr>
          </a:p>
        </p:txBody>
      </p:sp>
      <p:sp>
        <p:nvSpPr>
          <p:cNvPr id="1664" name="Google Shape;1664;p109"/>
          <p:cNvSpPr txBox="1"/>
          <p:nvPr/>
        </p:nvSpPr>
        <p:spPr>
          <a:xfrm>
            <a:off x="5132550" y="24216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pic>
        <p:nvPicPr>
          <p:cNvPr id="1665" name="Google Shape;1665;p109"/>
          <p:cNvPicPr preferRelativeResize="0"/>
          <p:nvPr/>
        </p:nvPicPr>
        <p:blipFill rotWithShape="1">
          <a:blip r:embed="rId3">
            <a:alphaModFix/>
          </a:blip>
          <a:srcRect b="0" l="0" r="0" t="0"/>
          <a:stretch/>
        </p:blipFill>
        <p:spPr>
          <a:xfrm>
            <a:off x="1287175" y="2940050"/>
            <a:ext cx="22965776" cy="8643775"/>
          </a:xfrm>
          <a:prstGeom prst="rect">
            <a:avLst/>
          </a:prstGeom>
          <a:noFill/>
          <a:ln>
            <a:noFill/>
          </a:ln>
        </p:spPr>
      </p:pic>
      <p:sp>
        <p:nvSpPr>
          <p:cNvPr id="1666" name="Google Shape;1666;p109"/>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1" name="Shape 1671"/>
        <p:cNvGrpSpPr/>
        <p:nvPr/>
      </p:nvGrpSpPr>
      <p:grpSpPr>
        <a:xfrm>
          <a:off x="0" y="0"/>
          <a:ext cx="0" cy="0"/>
          <a:chOff x="0" y="0"/>
          <a:chExt cx="0" cy="0"/>
        </a:xfrm>
      </p:grpSpPr>
      <p:sp>
        <p:nvSpPr>
          <p:cNvPr id="1672" name="Google Shape;1672;p11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sz="5900"/>
              <a:t>LTE B7 DRX Path for NA</a:t>
            </a:r>
            <a:endParaRPr/>
          </a:p>
        </p:txBody>
      </p:sp>
      <p:sp>
        <p:nvSpPr>
          <p:cNvPr id="1673" name="Google Shape;1673;p110"/>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674" name="Google Shape;1674;p110"/>
          <p:cNvSpPr txBox="1"/>
          <p:nvPr/>
        </p:nvSpPr>
        <p:spPr>
          <a:xfrm>
            <a:off x="4567925" y="2162925"/>
            <a:ext cx="12441600" cy="1451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pic>
        <p:nvPicPr>
          <p:cNvPr id="1675" name="Google Shape;1675;p110"/>
          <p:cNvPicPr preferRelativeResize="0"/>
          <p:nvPr/>
        </p:nvPicPr>
        <p:blipFill rotWithShape="1">
          <a:blip r:embed="rId3">
            <a:alphaModFix/>
          </a:blip>
          <a:srcRect b="0" l="0" r="0" t="0"/>
          <a:stretch/>
        </p:blipFill>
        <p:spPr>
          <a:xfrm>
            <a:off x="2201500" y="2739875"/>
            <a:ext cx="10421525" cy="9034875"/>
          </a:xfrm>
          <a:prstGeom prst="rect">
            <a:avLst/>
          </a:prstGeom>
          <a:noFill/>
          <a:ln>
            <a:noFill/>
          </a:ln>
        </p:spPr>
      </p:pic>
      <p:sp>
        <p:nvSpPr>
          <p:cNvPr id="1676" name="Google Shape;1676;p110"/>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1" name="Shape 1681"/>
        <p:cNvGrpSpPr/>
        <p:nvPr/>
      </p:nvGrpSpPr>
      <p:grpSpPr>
        <a:xfrm>
          <a:off x="0" y="0"/>
          <a:ext cx="0" cy="0"/>
          <a:chOff x="0" y="0"/>
          <a:chExt cx="0" cy="0"/>
        </a:xfrm>
      </p:grpSpPr>
      <p:sp>
        <p:nvSpPr>
          <p:cNvPr id="1682" name="Google Shape;1682;p11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a:t>TDD Band</a:t>
            </a:r>
            <a:endParaRPr/>
          </a:p>
        </p:txBody>
      </p:sp>
      <p:sp>
        <p:nvSpPr>
          <p:cNvPr id="1683" name="Google Shape;1683;p111"/>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rPr lang="en-US" sz="4800">
                <a:solidFill>
                  <a:schemeClr val="dk1"/>
                </a:solidFill>
                <a:latin typeface="Arial"/>
                <a:ea typeface="Arial"/>
                <a:cs typeface="Arial"/>
                <a:sym typeface="Arial"/>
              </a:rPr>
              <a:t>TDD-LTE support Band38,Band40 and Band41.Band38 and Band41 have the shared  path；</a:t>
            </a:r>
            <a:endParaRPr sz="4800">
              <a:solidFill>
                <a:schemeClr val="dk1"/>
              </a:solidFill>
              <a:latin typeface="Arial"/>
              <a:ea typeface="Arial"/>
              <a:cs typeface="Arial"/>
              <a:sym typeface="Arial"/>
            </a:endParaRPr>
          </a:p>
          <a:p>
            <a:pPr indent="0" lvl="0" marL="0" rtl="0" algn="l">
              <a:lnSpc>
                <a:spcPct val="120000"/>
              </a:lnSpc>
              <a:spcBef>
                <a:spcPts val="480"/>
              </a:spcBef>
              <a:spcAft>
                <a:spcPts val="0"/>
              </a:spcAft>
              <a:buSzPts val="1400"/>
              <a:buNone/>
            </a:pPr>
            <a:r>
              <a:rPr lang="en-US" sz="4800">
                <a:solidFill>
                  <a:schemeClr val="dk1"/>
                </a:solidFill>
                <a:latin typeface="Arial"/>
                <a:ea typeface="Arial"/>
                <a:cs typeface="Arial"/>
                <a:sym typeface="Arial"/>
              </a:rPr>
              <a:t>As for Band41，NA SKU support band41 full band（2496~2690Mhz），EMEA+APAC SKU are narrow band41（2555Mhz~2655Mhz），</a:t>
            </a:r>
            <a:endParaRPr sz="4800">
              <a:solidFill>
                <a:schemeClr val="dk1"/>
              </a:solidFill>
              <a:latin typeface="Arial"/>
              <a:ea typeface="Arial"/>
              <a:cs typeface="Arial"/>
              <a:sym typeface="Arial"/>
            </a:endParaRPr>
          </a:p>
          <a:p>
            <a:pPr indent="0" lvl="0" marL="0" rtl="0" algn="l">
              <a:lnSpc>
                <a:spcPct val="120000"/>
              </a:lnSpc>
              <a:spcBef>
                <a:spcPts val="480"/>
              </a:spcBef>
              <a:spcAft>
                <a:spcPts val="0"/>
              </a:spcAft>
              <a:buSzPts val="1400"/>
              <a:buNone/>
            </a:pPr>
            <a:r>
              <a:rPr lang="en-US" sz="4800">
                <a:solidFill>
                  <a:schemeClr val="dk1"/>
                </a:solidFill>
                <a:latin typeface="Arial"/>
                <a:ea typeface="Arial"/>
                <a:cs typeface="Arial"/>
                <a:sym typeface="Arial"/>
              </a:rPr>
              <a:t>now the following will introduce B38/41 TDD Frequency Path.</a:t>
            </a:r>
            <a:endParaRPr sz="4800"/>
          </a:p>
        </p:txBody>
      </p:sp>
      <p:sp>
        <p:nvSpPr>
          <p:cNvPr id="1684" name="Google Shape;1684;p111"/>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89" name="Shape 1689"/>
        <p:cNvGrpSpPr/>
        <p:nvPr/>
      </p:nvGrpSpPr>
      <p:grpSpPr>
        <a:xfrm>
          <a:off x="0" y="0"/>
          <a:ext cx="0" cy="0"/>
          <a:chOff x="0" y="0"/>
          <a:chExt cx="0" cy="0"/>
        </a:xfrm>
      </p:grpSpPr>
      <p:grpSp>
        <p:nvGrpSpPr>
          <p:cNvPr id="1690" name="Google Shape;1690;p112"/>
          <p:cNvGrpSpPr/>
          <p:nvPr/>
        </p:nvGrpSpPr>
        <p:grpSpPr>
          <a:xfrm>
            <a:off x="6833359" y="8105864"/>
            <a:ext cx="5233711" cy="433405"/>
            <a:chOff x="2193" y="1206"/>
            <a:chExt cx="1502" cy="89"/>
          </a:xfrm>
        </p:grpSpPr>
        <p:cxnSp>
          <p:nvCxnSpPr>
            <p:cNvPr id="1691" name="Google Shape;1691;p11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692" name="Google Shape;1692;p11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693" name="Google Shape;1693;p112"/>
          <p:cNvGrpSpPr/>
          <p:nvPr/>
        </p:nvGrpSpPr>
        <p:grpSpPr>
          <a:xfrm>
            <a:off x="6911514" y="9560869"/>
            <a:ext cx="5202809" cy="349053"/>
            <a:chOff x="2193" y="1206"/>
            <a:chExt cx="1502" cy="89"/>
          </a:xfrm>
        </p:grpSpPr>
        <p:cxnSp>
          <p:nvCxnSpPr>
            <p:cNvPr id="1694" name="Google Shape;1694;p11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695" name="Google Shape;1695;p11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696" name="Google Shape;1696;p112"/>
          <p:cNvSpPr txBox="1"/>
          <p:nvPr>
            <p:ph type="title"/>
          </p:nvPr>
        </p:nvSpPr>
        <p:spPr>
          <a:xfrm>
            <a:off x="1571029" y="1045211"/>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B38/41 TX Check Chart – No TX(</a:t>
            </a:r>
            <a:r>
              <a:rPr lang="en-US" sz="5900"/>
              <a:t>NA</a:t>
            </a:r>
            <a:r>
              <a:rPr b="1" i="0" lang="en-US" sz="5900" u="none" cap="none" strike="noStrike">
                <a:solidFill>
                  <a:schemeClr val="dk2"/>
                </a:solidFill>
                <a:latin typeface="Helvetica Neue"/>
                <a:ea typeface="Helvetica Neue"/>
                <a:cs typeface="Helvetica Neue"/>
                <a:sym typeface="Helvetica Neue"/>
              </a:rPr>
              <a:t> SKU)</a:t>
            </a:r>
            <a:endParaRPr/>
          </a:p>
        </p:txBody>
      </p:sp>
      <p:sp>
        <p:nvSpPr>
          <p:cNvPr id="1697" name="Google Shape;1697;p112"/>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698" name="Google Shape;1698;p112"/>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1699" name="Google Shape;1699;p112"/>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1700" name="Google Shape;1700;p112"/>
          <p:cNvSpPr/>
          <p:nvPr/>
        </p:nvSpPr>
        <p:spPr>
          <a:xfrm>
            <a:off x="6402387" y="12420600"/>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1701" name="Google Shape;1701;p112"/>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VOLTAGE CHECK?</a:t>
            </a:r>
            <a:endParaRPr b="0" i="0" sz="1400" u="none" cap="none" strike="noStrike">
              <a:solidFill>
                <a:srgbClr val="000000"/>
              </a:solidFill>
              <a:latin typeface="Arial"/>
              <a:ea typeface="Arial"/>
              <a:cs typeface="Arial"/>
              <a:sym typeface="Arial"/>
            </a:endParaRPr>
          </a:p>
        </p:txBody>
      </p:sp>
      <p:sp>
        <p:nvSpPr>
          <p:cNvPr id="1702" name="Google Shape;1702;p112"/>
          <p:cNvSpPr/>
          <p:nvPr/>
        </p:nvSpPr>
        <p:spPr>
          <a:xfrm>
            <a:off x="4878387" y="833700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DUPLEXER &amp; Switch CHECK ?</a:t>
            </a:r>
            <a:endParaRPr b="0" i="0" sz="1400" u="none" cap="none" strike="noStrike">
              <a:solidFill>
                <a:srgbClr val="000000"/>
              </a:solidFill>
              <a:latin typeface="Arial"/>
              <a:ea typeface="Arial"/>
              <a:cs typeface="Arial"/>
              <a:sym typeface="Arial"/>
            </a:endParaRPr>
          </a:p>
        </p:txBody>
      </p:sp>
      <p:sp>
        <p:nvSpPr>
          <p:cNvPr id="1703" name="Google Shape;1703;p112"/>
          <p:cNvSpPr/>
          <p:nvPr/>
        </p:nvSpPr>
        <p:spPr>
          <a:xfrm>
            <a:off x="4878387" y="1104900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704" name="Google Shape;1704;p112"/>
          <p:cNvSpPr/>
          <p:nvPr/>
        </p:nvSpPr>
        <p:spPr>
          <a:xfrm>
            <a:off x="10290782" y="11042550"/>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cxnSp>
        <p:nvCxnSpPr>
          <p:cNvPr id="1705" name="Google Shape;1705;p112"/>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706" name="Google Shape;1706;p112"/>
          <p:cNvCxnSpPr>
            <a:stCxn id="1703" idx="3"/>
          </p:cNvCxnSpPr>
          <p:nvPr/>
        </p:nvCxnSpPr>
        <p:spPr>
          <a:xfrm flipH="1" rot="10800000">
            <a:off x="9324042" y="11454606"/>
            <a:ext cx="985800" cy="6300"/>
          </a:xfrm>
          <a:prstGeom prst="straightConnector1">
            <a:avLst/>
          </a:prstGeom>
          <a:noFill/>
          <a:ln cap="flat" cmpd="sng" w="19050">
            <a:solidFill>
              <a:srgbClr val="000000"/>
            </a:solidFill>
            <a:prstDash val="solid"/>
            <a:round/>
            <a:headEnd len="sm" w="sm" type="none"/>
            <a:tailEnd len="lg" w="lg" type="triangle"/>
          </a:ln>
        </p:spPr>
      </p:cxnSp>
      <p:sp>
        <p:nvSpPr>
          <p:cNvPr id="1707" name="Google Shape;1707;p112"/>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708" name="Google Shape;1708;p112"/>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1709" name="Google Shape;1709;p112"/>
          <p:cNvCxnSpPr>
            <a:stCxn id="1702" idx="3"/>
          </p:cNvCxnSpPr>
          <p:nvPr/>
        </p:nvCxnSpPr>
        <p:spPr>
          <a:xfrm flipH="1" rot="10800000">
            <a:off x="9327190" y="8735991"/>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1710" name="Google Shape;1710;p112"/>
          <p:cNvGrpSpPr/>
          <p:nvPr/>
        </p:nvGrpSpPr>
        <p:grpSpPr>
          <a:xfrm>
            <a:off x="6913432" y="5035823"/>
            <a:ext cx="5172482" cy="841025"/>
            <a:chOff x="2193" y="1206"/>
            <a:chExt cx="1502" cy="89"/>
          </a:xfrm>
        </p:grpSpPr>
        <p:cxnSp>
          <p:nvCxnSpPr>
            <p:cNvPr id="1711" name="Google Shape;1711;p11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12" name="Google Shape;1712;p11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713" name="Google Shape;1713;p112"/>
          <p:cNvGrpSpPr/>
          <p:nvPr/>
        </p:nvGrpSpPr>
        <p:grpSpPr>
          <a:xfrm>
            <a:off x="6914921" y="6662707"/>
            <a:ext cx="5148943" cy="582840"/>
            <a:chOff x="2193" y="1206"/>
            <a:chExt cx="1502" cy="89"/>
          </a:xfrm>
        </p:grpSpPr>
        <p:cxnSp>
          <p:nvCxnSpPr>
            <p:cNvPr id="1714" name="Google Shape;1714;p11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15" name="Google Shape;1715;p11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716" name="Google Shape;1716;p112"/>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17" name="Google Shape;1717;p112"/>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18" name="Google Shape;1718;p112"/>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19" name="Google Shape;1719;p112"/>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20" name="Google Shape;1720;p112"/>
          <p:cNvSpPr txBox="1"/>
          <p:nvPr/>
        </p:nvSpPr>
        <p:spPr>
          <a:xfrm>
            <a:off x="5945187" y="9220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21" name="Google Shape;1721;p112"/>
          <p:cNvSpPr txBox="1"/>
          <p:nvPr/>
        </p:nvSpPr>
        <p:spPr>
          <a:xfrm>
            <a:off x="9220128" y="8393310"/>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22" name="Google Shape;1722;p112"/>
          <p:cNvSpPr txBox="1"/>
          <p:nvPr/>
        </p:nvSpPr>
        <p:spPr>
          <a:xfrm>
            <a:off x="5868987" y="11887200"/>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23" name="Google Shape;1723;p112"/>
          <p:cNvSpPr txBox="1"/>
          <p:nvPr/>
        </p:nvSpPr>
        <p:spPr>
          <a:xfrm>
            <a:off x="9286259" y="10992172"/>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grpSp>
        <p:nvGrpSpPr>
          <p:cNvPr id="1724" name="Google Shape;1724;p112"/>
          <p:cNvGrpSpPr/>
          <p:nvPr/>
        </p:nvGrpSpPr>
        <p:grpSpPr>
          <a:xfrm>
            <a:off x="6909596" y="3515786"/>
            <a:ext cx="5233141" cy="297557"/>
            <a:chOff x="2193" y="1206"/>
            <a:chExt cx="1502" cy="89"/>
          </a:xfrm>
        </p:grpSpPr>
        <p:cxnSp>
          <p:nvCxnSpPr>
            <p:cNvPr id="1725" name="Google Shape;1725;p112"/>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26" name="Google Shape;1726;p112"/>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727" name="Google Shape;1727;p112"/>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C7100,C7101,R7101,C7102,C7103,R7102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8" name="Google Shape;1728;p112"/>
          <p:cNvSpPr/>
          <p:nvPr/>
        </p:nvSpPr>
        <p:spPr>
          <a:xfrm>
            <a:off x="10300229" y="8307371"/>
            <a:ext cx="7608357" cy="1093478"/>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U7000,L7241,L7242,C7241,FL7240,C7242,C7245</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29" name="Google Shape;1729;p112"/>
          <p:cNvSpPr txBox="1"/>
          <p:nvPr/>
        </p:nvSpPr>
        <p:spPr>
          <a:xfrm>
            <a:off x="5792787" y="10591800"/>
            <a:ext cx="8001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30" name="Google Shape;1730;p112"/>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731" name="Google Shape;1731;p112"/>
          <p:cNvSpPr/>
          <p:nvPr/>
        </p:nvSpPr>
        <p:spPr>
          <a:xfrm>
            <a:off x="4878387" y="978016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Tahoma"/>
              <a:buNone/>
            </a:pPr>
            <a:r>
              <a:rPr b="0" i="0" lang="en-US" sz="1900" u="none" cap="none" strike="noStrike">
                <a:solidFill>
                  <a:schemeClr val="dk1"/>
                </a:solidFill>
                <a:latin typeface="Tahoma"/>
                <a:ea typeface="Tahoma"/>
                <a:cs typeface="Tahoma"/>
                <a:sym typeface="Tahoma"/>
              </a:rPr>
              <a:t>COUPLE R &amp; RF CON. CHECK ?</a:t>
            </a:r>
            <a:endParaRPr b="0" i="0" sz="1400" u="none" cap="none" strike="noStrike">
              <a:solidFill>
                <a:srgbClr val="000000"/>
              </a:solidFill>
              <a:latin typeface="Arial"/>
              <a:ea typeface="Arial"/>
              <a:cs typeface="Arial"/>
              <a:sym typeface="Arial"/>
            </a:endParaRPr>
          </a:p>
        </p:txBody>
      </p:sp>
      <p:sp>
        <p:nvSpPr>
          <p:cNvPr id="1732" name="Google Shape;1732;p112"/>
          <p:cNvSpPr/>
          <p:nvPr/>
        </p:nvSpPr>
        <p:spPr>
          <a:xfrm>
            <a:off x="10259290" y="9756453"/>
            <a:ext cx="7649296" cy="1149782"/>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J100,L100,C100,C7009,U7010,C7008,FL7002,C7011,C7012,L7010</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733" name="Google Shape;1733;p112"/>
          <p:cNvCxnSpPr/>
          <p:nvPr/>
        </p:nvCxnSpPr>
        <p:spPr>
          <a:xfrm>
            <a:off x="9213831" y="10150579"/>
            <a:ext cx="1010400" cy="3300"/>
          </a:xfrm>
          <a:prstGeom prst="straightConnector1">
            <a:avLst/>
          </a:prstGeom>
          <a:noFill/>
          <a:ln cap="flat" cmpd="sng" w="19050">
            <a:solidFill>
              <a:srgbClr val="000000"/>
            </a:solidFill>
            <a:prstDash val="solid"/>
            <a:round/>
            <a:headEnd len="sm" w="sm" type="none"/>
            <a:tailEnd len="lg" w="lg" type="triangle"/>
          </a:ln>
        </p:spPr>
      </p:cxnSp>
      <p:sp>
        <p:nvSpPr>
          <p:cNvPr id="1734" name="Google Shape;1734;p112"/>
          <p:cNvSpPr txBox="1"/>
          <p:nvPr/>
        </p:nvSpPr>
        <p:spPr>
          <a:xfrm>
            <a:off x="9216981" y="977719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35" name="Google Shape;1735;p112"/>
          <p:cNvSpPr/>
          <p:nvPr/>
        </p:nvSpPr>
        <p:spPr>
          <a:xfrm>
            <a:off x="10926875" y="11075146"/>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1" i="0" lang="en-US" sz="1900" u="none" cap="none" strike="noStrike">
                <a:solidFill>
                  <a:schemeClr val="dk1"/>
                </a:solidFill>
                <a:latin typeface="Arial"/>
                <a:ea typeface="Arial"/>
                <a:cs typeface="Arial"/>
                <a:sym typeface="Arial"/>
              </a:rPr>
              <a:t>Go to TX CHECK CHART- Low TX</a:t>
            </a:r>
            <a:endParaRPr b="0" i="0" sz="1400" u="none" cap="none" strike="noStrike">
              <a:solidFill>
                <a:srgbClr val="000000"/>
              </a:solidFill>
              <a:latin typeface="Arial"/>
              <a:ea typeface="Arial"/>
              <a:cs typeface="Arial"/>
              <a:sym typeface="Arial"/>
            </a:endParaRPr>
          </a:p>
        </p:txBody>
      </p:sp>
      <p:sp>
        <p:nvSpPr>
          <p:cNvPr id="1736" name="Google Shape;1736;p112"/>
          <p:cNvSpPr/>
          <p:nvPr/>
        </p:nvSpPr>
        <p:spPr>
          <a:xfrm>
            <a:off x="4802187" y="6801982"/>
            <a:ext cx="4449430"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PA MODE &amp; MATCH CHECK?</a:t>
            </a:r>
            <a:endParaRPr b="0" i="0" sz="1400" u="none" cap="none" strike="noStrike">
              <a:solidFill>
                <a:srgbClr val="000000"/>
              </a:solidFill>
              <a:latin typeface="Arial"/>
              <a:ea typeface="Arial"/>
              <a:cs typeface="Arial"/>
              <a:sym typeface="Arial"/>
            </a:endParaRPr>
          </a:p>
        </p:txBody>
      </p:sp>
      <p:cxnSp>
        <p:nvCxnSpPr>
          <p:cNvPr id="1737" name="Google Shape;1737;p112"/>
          <p:cNvCxnSpPr/>
          <p:nvPr/>
        </p:nvCxnSpPr>
        <p:spPr>
          <a:xfrm>
            <a:off x="9270513" y="7273160"/>
            <a:ext cx="979200" cy="3300"/>
          </a:xfrm>
          <a:prstGeom prst="straightConnector1">
            <a:avLst/>
          </a:prstGeom>
          <a:noFill/>
          <a:ln cap="flat" cmpd="sng" w="19050">
            <a:solidFill>
              <a:srgbClr val="000000"/>
            </a:solidFill>
            <a:prstDash val="solid"/>
            <a:round/>
            <a:headEnd len="sm" w="sm" type="none"/>
            <a:tailEnd len="lg" w="lg" type="triangle"/>
          </a:ln>
        </p:spPr>
      </p:cxnSp>
      <p:sp>
        <p:nvSpPr>
          <p:cNvPr id="1738" name="Google Shape;1738;p112"/>
          <p:cNvSpPr txBox="1"/>
          <p:nvPr/>
        </p:nvSpPr>
        <p:spPr>
          <a:xfrm>
            <a:off x="6021387" y="76962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39" name="Google Shape;1739;p112"/>
          <p:cNvSpPr txBox="1"/>
          <p:nvPr/>
        </p:nvSpPr>
        <p:spPr>
          <a:xfrm>
            <a:off x="9305152" y="6905704"/>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40" name="Google Shape;1740;p112"/>
          <p:cNvSpPr/>
          <p:nvPr/>
        </p:nvSpPr>
        <p:spPr>
          <a:xfrm>
            <a:off x="10297078" y="6953118"/>
            <a:ext cx="7687707" cy="101939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C7203,C7204,U7200</a:t>
            </a:r>
            <a:endParaRPr b="0" i="0" sz="1400" u="none" cap="none" strike="noStrike">
              <a:solidFill>
                <a:srgbClr val="000000"/>
              </a:solidFill>
              <a:latin typeface="Arial"/>
              <a:ea typeface="Arial"/>
              <a:cs typeface="Arial"/>
              <a:sym typeface="Arial"/>
            </a:endParaRPr>
          </a:p>
        </p:txBody>
      </p:sp>
      <p:cxnSp>
        <p:nvCxnSpPr>
          <p:cNvPr id="1741" name="Google Shape;1741;p112"/>
          <p:cNvCxnSpPr/>
          <p:nvPr/>
        </p:nvCxnSpPr>
        <p:spPr>
          <a:xfrm>
            <a:off x="7088186" y="6248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742" name="Google Shape;1742;p112"/>
          <p:cNvCxnSpPr/>
          <p:nvPr/>
        </p:nvCxnSpPr>
        <p:spPr>
          <a:xfrm>
            <a:off x="7011986" y="76962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743" name="Google Shape;1743;p112"/>
          <p:cNvCxnSpPr/>
          <p:nvPr/>
        </p:nvCxnSpPr>
        <p:spPr>
          <a:xfrm>
            <a:off x="7088186" y="91440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744" name="Google Shape;1744;p112"/>
          <p:cNvCxnSpPr/>
          <p:nvPr/>
        </p:nvCxnSpPr>
        <p:spPr>
          <a:xfrm>
            <a:off x="7088186" y="105156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1745" name="Google Shape;1745;p112"/>
          <p:cNvCxnSpPr/>
          <p:nvPr/>
        </p:nvCxnSpPr>
        <p:spPr>
          <a:xfrm>
            <a:off x="7088186" y="11811000"/>
            <a:ext cx="0" cy="575100"/>
          </a:xfrm>
          <a:prstGeom prst="straightConnector1">
            <a:avLst/>
          </a:prstGeom>
          <a:noFill/>
          <a:ln cap="flat" cmpd="sng" w="19050">
            <a:solidFill>
              <a:srgbClr val="000000"/>
            </a:solidFill>
            <a:prstDash val="solid"/>
            <a:round/>
            <a:headEnd len="sm" w="sm" type="none"/>
            <a:tailEnd len="lg" w="lg" type="triangle"/>
          </a:ln>
        </p:spPr>
      </p:cxnSp>
      <p:sp>
        <p:nvSpPr>
          <p:cNvPr id="1746" name="Google Shape;1746;p112"/>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2" name="Shape 1162"/>
        <p:cNvGrpSpPr/>
        <p:nvPr/>
      </p:nvGrpSpPr>
      <p:grpSpPr>
        <a:xfrm>
          <a:off x="0" y="0"/>
          <a:ext cx="0" cy="0"/>
          <a:chOff x="0" y="0"/>
          <a:chExt cx="0" cy="0"/>
        </a:xfrm>
      </p:grpSpPr>
      <p:sp>
        <p:nvSpPr>
          <p:cNvPr id="1163" name="Google Shape;1163;p86"/>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SNAPSHOTS OF ANTENNAS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51" name="Shape 1751"/>
        <p:cNvGrpSpPr/>
        <p:nvPr/>
      </p:nvGrpSpPr>
      <p:grpSpPr>
        <a:xfrm>
          <a:off x="0" y="0"/>
          <a:ext cx="0" cy="0"/>
          <a:chOff x="0" y="0"/>
          <a:chExt cx="0" cy="0"/>
        </a:xfrm>
      </p:grpSpPr>
      <p:grpSp>
        <p:nvGrpSpPr>
          <p:cNvPr id="1752" name="Google Shape;1752;p113"/>
          <p:cNvGrpSpPr/>
          <p:nvPr/>
        </p:nvGrpSpPr>
        <p:grpSpPr>
          <a:xfrm>
            <a:off x="7314917" y="9925262"/>
            <a:ext cx="6018820" cy="574868"/>
            <a:chOff x="2193" y="1206"/>
            <a:chExt cx="1502" cy="89"/>
          </a:xfrm>
        </p:grpSpPr>
        <p:cxnSp>
          <p:nvCxnSpPr>
            <p:cNvPr id="1753" name="Google Shape;1753;p11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54" name="Google Shape;1754;p11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755" name="Google Shape;1755;p113"/>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38/41</a:t>
            </a:r>
            <a:r>
              <a:rPr b="1" i="0" lang="en-US" sz="5900" u="none" cap="none" strike="noStrike">
                <a:solidFill>
                  <a:schemeClr val="dk2"/>
                </a:solidFill>
                <a:latin typeface="Helvetica Neue"/>
                <a:ea typeface="Helvetica Neue"/>
                <a:cs typeface="Helvetica Neue"/>
                <a:sym typeface="Helvetica Neue"/>
              </a:rPr>
              <a:t> TX Check Chart – Low TX(</a:t>
            </a:r>
            <a:r>
              <a:rPr lang="en-US" sz="5900"/>
              <a:t>NA</a:t>
            </a:r>
            <a:r>
              <a:rPr b="1" i="0" lang="en-US" sz="5900" u="none" cap="none" strike="noStrike">
                <a:solidFill>
                  <a:schemeClr val="dk2"/>
                </a:solidFill>
                <a:latin typeface="Helvetica Neue"/>
                <a:ea typeface="Helvetica Neue"/>
                <a:cs typeface="Helvetica Neue"/>
                <a:sym typeface="Helvetica Neue"/>
              </a:rPr>
              <a:t> SKU)</a:t>
            </a:r>
            <a:endParaRPr/>
          </a:p>
        </p:txBody>
      </p:sp>
      <p:sp>
        <p:nvSpPr>
          <p:cNvPr id="1756" name="Google Shape;1756;p113"/>
          <p:cNvSpPr/>
          <p:nvPr/>
        </p:nvSpPr>
        <p:spPr>
          <a:xfrm>
            <a:off x="5494928" y="3955394"/>
            <a:ext cx="4248624" cy="124625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757" name="Google Shape;1757;p113"/>
          <p:cNvSpPr/>
          <p:nvPr/>
        </p:nvSpPr>
        <p:spPr>
          <a:xfrm>
            <a:off x="6539730" y="12040857"/>
            <a:ext cx="2162700" cy="4560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1758" name="Google Shape;1758;p113"/>
          <p:cNvSpPr/>
          <p:nvPr/>
        </p:nvSpPr>
        <p:spPr>
          <a:xfrm>
            <a:off x="7095107" y="2514600"/>
            <a:ext cx="1037700" cy="817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sp>
        <p:nvSpPr>
          <p:cNvPr id="1759" name="Google Shape;1759;p113"/>
          <p:cNvSpPr/>
          <p:nvPr/>
        </p:nvSpPr>
        <p:spPr>
          <a:xfrm>
            <a:off x="5487987" y="6201694"/>
            <a:ext cx="4248625" cy="124321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PAM GAIN &amp; DPX LOSS CHECK ?</a:t>
            </a:r>
            <a:endParaRPr b="0" i="0" sz="1400" u="none" cap="none" strike="noStrike">
              <a:solidFill>
                <a:srgbClr val="000000"/>
              </a:solidFill>
              <a:latin typeface="Arial"/>
              <a:ea typeface="Arial"/>
              <a:cs typeface="Arial"/>
              <a:sym typeface="Arial"/>
            </a:endParaRPr>
          </a:p>
        </p:txBody>
      </p:sp>
      <p:cxnSp>
        <p:nvCxnSpPr>
          <p:cNvPr id="1760" name="Google Shape;1760;p113"/>
          <p:cNvCxnSpPr>
            <a:stCxn id="1756" idx="2"/>
            <a:endCxn id="1759" idx="0"/>
          </p:cNvCxnSpPr>
          <p:nvPr/>
        </p:nvCxnSpPr>
        <p:spPr>
          <a:xfrm flipH="1">
            <a:off x="7612340" y="5201649"/>
            <a:ext cx="6900" cy="999900"/>
          </a:xfrm>
          <a:prstGeom prst="straightConnector1">
            <a:avLst/>
          </a:prstGeom>
          <a:noFill/>
          <a:ln cap="flat" cmpd="sng" w="28575">
            <a:solidFill>
              <a:schemeClr val="dk1"/>
            </a:solidFill>
            <a:prstDash val="solid"/>
            <a:round/>
            <a:headEnd len="sm" w="sm" type="none"/>
            <a:tailEnd len="lg" w="lg" type="triangle"/>
          </a:ln>
        </p:spPr>
      </p:cxnSp>
      <p:cxnSp>
        <p:nvCxnSpPr>
          <p:cNvPr id="1761" name="Google Shape;1761;p113"/>
          <p:cNvCxnSpPr>
            <a:stCxn id="1759" idx="2"/>
          </p:cNvCxnSpPr>
          <p:nvPr/>
        </p:nvCxnSpPr>
        <p:spPr>
          <a:xfrm flipH="1">
            <a:off x="7598800" y="7444909"/>
            <a:ext cx="13500" cy="851100"/>
          </a:xfrm>
          <a:prstGeom prst="straightConnector1">
            <a:avLst/>
          </a:prstGeom>
          <a:noFill/>
          <a:ln cap="flat" cmpd="sng" w="28575">
            <a:solidFill>
              <a:schemeClr val="dk1"/>
            </a:solidFill>
            <a:prstDash val="solid"/>
            <a:round/>
            <a:headEnd len="sm" w="sm" type="none"/>
            <a:tailEnd len="lg" w="lg" type="triangle"/>
          </a:ln>
        </p:spPr>
      </p:cxnSp>
      <p:cxnSp>
        <p:nvCxnSpPr>
          <p:cNvPr id="1762" name="Google Shape;1762;p113"/>
          <p:cNvCxnSpPr/>
          <p:nvPr/>
        </p:nvCxnSpPr>
        <p:spPr>
          <a:xfrm flipH="1">
            <a:off x="7598539" y="9247421"/>
            <a:ext cx="20700" cy="1145700"/>
          </a:xfrm>
          <a:prstGeom prst="straightConnector1">
            <a:avLst/>
          </a:prstGeom>
          <a:noFill/>
          <a:ln cap="flat" cmpd="sng" w="28575">
            <a:solidFill>
              <a:schemeClr val="dk1"/>
            </a:solidFill>
            <a:prstDash val="solid"/>
            <a:round/>
            <a:headEnd len="sm" w="sm" type="none"/>
            <a:tailEnd len="lg" w="lg" type="triangle"/>
          </a:ln>
        </p:spPr>
      </p:cxnSp>
      <p:cxnSp>
        <p:nvCxnSpPr>
          <p:cNvPr id="1763" name="Google Shape;1763;p113"/>
          <p:cNvCxnSpPr>
            <a:stCxn id="1758" idx="4"/>
            <a:endCxn id="1756" idx="0"/>
          </p:cNvCxnSpPr>
          <p:nvPr/>
        </p:nvCxnSpPr>
        <p:spPr>
          <a:xfrm>
            <a:off x="7613957" y="3332100"/>
            <a:ext cx="5400" cy="623400"/>
          </a:xfrm>
          <a:prstGeom prst="straightConnector1">
            <a:avLst/>
          </a:prstGeom>
          <a:noFill/>
          <a:ln cap="flat" cmpd="sng" w="28575">
            <a:solidFill>
              <a:schemeClr val="dk1"/>
            </a:solidFill>
            <a:prstDash val="solid"/>
            <a:round/>
            <a:headEnd len="sm" w="sm" type="none"/>
            <a:tailEnd len="lg" w="lg" type="triangle"/>
          </a:ln>
        </p:spPr>
      </p:cxnSp>
      <p:cxnSp>
        <p:nvCxnSpPr>
          <p:cNvPr id="1764" name="Google Shape;1764;p113"/>
          <p:cNvCxnSpPr>
            <a:stCxn id="1759" idx="3"/>
          </p:cNvCxnSpPr>
          <p:nvPr/>
        </p:nvCxnSpPr>
        <p:spPr>
          <a:xfrm flipH="1" rot="10800000">
            <a:off x="9736612" y="6817002"/>
            <a:ext cx="1024200" cy="6300"/>
          </a:xfrm>
          <a:prstGeom prst="straightConnector1">
            <a:avLst/>
          </a:prstGeom>
          <a:noFill/>
          <a:ln cap="flat" cmpd="sng" w="28575">
            <a:solidFill>
              <a:schemeClr val="dk1"/>
            </a:solidFill>
            <a:prstDash val="solid"/>
            <a:round/>
            <a:headEnd len="sm" w="sm" type="none"/>
            <a:tailEnd len="lg" w="lg" type="triangle"/>
          </a:ln>
        </p:spPr>
      </p:cxnSp>
      <p:grpSp>
        <p:nvGrpSpPr>
          <p:cNvPr id="1765" name="Google Shape;1765;p113"/>
          <p:cNvGrpSpPr/>
          <p:nvPr/>
        </p:nvGrpSpPr>
        <p:grpSpPr>
          <a:xfrm>
            <a:off x="7291559" y="3517684"/>
            <a:ext cx="6003976" cy="697838"/>
            <a:chOff x="2193" y="1206"/>
            <a:chExt cx="1502" cy="89"/>
          </a:xfrm>
        </p:grpSpPr>
        <p:cxnSp>
          <p:nvCxnSpPr>
            <p:cNvPr id="1766" name="Google Shape;1766;p11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67" name="Google Shape;1767;p11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768" name="Google Shape;1768;p113"/>
          <p:cNvGrpSpPr/>
          <p:nvPr/>
        </p:nvGrpSpPr>
        <p:grpSpPr>
          <a:xfrm>
            <a:off x="7329740" y="5615039"/>
            <a:ext cx="6003976" cy="743949"/>
            <a:chOff x="2193" y="1206"/>
            <a:chExt cx="1502" cy="89"/>
          </a:xfrm>
        </p:grpSpPr>
        <p:cxnSp>
          <p:nvCxnSpPr>
            <p:cNvPr id="1769" name="Google Shape;1769;p11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70" name="Google Shape;1770;p11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1771" name="Google Shape;1771;p113"/>
          <p:cNvGrpSpPr/>
          <p:nvPr/>
        </p:nvGrpSpPr>
        <p:grpSpPr>
          <a:xfrm>
            <a:off x="7328801" y="7943410"/>
            <a:ext cx="6018820" cy="688613"/>
            <a:chOff x="2193" y="1206"/>
            <a:chExt cx="1502" cy="89"/>
          </a:xfrm>
        </p:grpSpPr>
        <p:cxnSp>
          <p:nvCxnSpPr>
            <p:cNvPr id="1772" name="Google Shape;1772;p113"/>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1773" name="Google Shape;1773;p113"/>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1774" name="Google Shape;1774;p113"/>
          <p:cNvSpPr txBox="1"/>
          <p:nvPr/>
        </p:nvSpPr>
        <p:spPr>
          <a:xfrm>
            <a:off x="6893782" y="3484248"/>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75" name="Google Shape;1775;p113"/>
          <p:cNvSpPr txBox="1"/>
          <p:nvPr/>
        </p:nvSpPr>
        <p:spPr>
          <a:xfrm>
            <a:off x="9774792" y="4080019"/>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76" name="Google Shape;1776;p113"/>
          <p:cNvSpPr txBox="1"/>
          <p:nvPr/>
        </p:nvSpPr>
        <p:spPr>
          <a:xfrm>
            <a:off x="6807004" y="539618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77" name="Google Shape;1777;p113"/>
          <p:cNvSpPr txBox="1"/>
          <p:nvPr/>
        </p:nvSpPr>
        <p:spPr>
          <a:xfrm>
            <a:off x="9653306" y="6292882"/>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78" name="Google Shape;1778;p113"/>
          <p:cNvSpPr txBox="1"/>
          <p:nvPr/>
        </p:nvSpPr>
        <p:spPr>
          <a:xfrm>
            <a:off x="6824360" y="7526979"/>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79" name="Google Shape;1779;p113"/>
          <p:cNvSpPr txBox="1"/>
          <p:nvPr/>
        </p:nvSpPr>
        <p:spPr>
          <a:xfrm>
            <a:off x="9576942" y="8502706"/>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80" name="Google Shape;1780;p113"/>
          <p:cNvSpPr txBox="1"/>
          <p:nvPr/>
        </p:nvSpPr>
        <p:spPr>
          <a:xfrm>
            <a:off x="6630986" y="9448800"/>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781" name="Google Shape;1781;p113"/>
          <p:cNvSpPr/>
          <p:nvPr/>
        </p:nvSpPr>
        <p:spPr>
          <a:xfrm>
            <a:off x="5609476" y="10384249"/>
            <a:ext cx="3960519" cy="1182421"/>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COUPLER &amp; RF CONNECTOR</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782" name="Google Shape;1782;p113"/>
          <p:cNvSpPr/>
          <p:nvPr/>
        </p:nvSpPr>
        <p:spPr>
          <a:xfrm>
            <a:off x="10725875" y="10356892"/>
            <a:ext cx="6725511"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J100,L100,C100,C7009,U7010,C7008,FL7002,C7011,C7012,L7010  </a:t>
            </a:r>
            <a:br>
              <a:rPr b="0" i="0" lang="en-US" sz="1900" u="none" cap="none" strike="noStrike">
                <a:solidFill>
                  <a:schemeClr val="dk1"/>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cxnSp>
        <p:nvCxnSpPr>
          <p:cNvPr id="1783" name="Google Shape;1783;p113"/>
          <p:cNvCxnSpPr/>
          <p:nvPr/>
        </p:nvCxnSpPr>
        <p:spPr>
          <a:xfrm>
            <a:off x="7608829" y="11539315"/>
            <a:ext cx="0" cy="498300"/>
          </a:xfrm>
          <a:prstGeom prst="straightConnector1">
            <a:avLst/>
          </a:prstGeom>
          <a:noFill/>
          <a:ln cap="flat" cmpd="sng" w="28575">
            <a:solidFill>
              <a:schemeClr val="dk1"/>
            </a:solidFill>
            <a:prstDash val="solid"/>
            <a:round/>
            <a:headEnd len="sm" w="sm" type="none"/>
            <a:tailEnd len="lg" w="lg" type="triangle"/>
          </a:ln>
        </p:spPr>
      </p:cxnSp>
      <p:cxnSp>
        <p:nvCxnSpPr>
          <p:cNvPr id="1784" name="Google Shape;1784;p113"/>
          <p:cNvCxnSpPr>
            <a:stCxn id="1781" idx="3"/>
            <a:endCxn id="1782" idx="1"/>
          </p:cNvCxnSpPr>
          <p:nvPr/>
        </p:nvCxnSpPr>
        <p:spPr>
          <a:xfrm>
            <a:off x="9569995" y="10975460"/>
            <a:ext cx="1155900" cy="10500"/>
          </a:xfrm>
          <a:prstGeom prst="straightConnector1">
            <a:avLst/>
          </a:prstGeom>
          <a:noFill/>
          <a:ln cap="flat" cmpd="sng" w="28575">
            <a:solidFill>
              <a:schemeClr val="dk1"/>
            </a:solidFill>
            <a:prstDash val="solid"/>
            <a:round/>
            <a:headEnd len="sm" w="sm" type="none"/>
            <a:tailEnd len="lg" w="lg" type="triangle"/>
          </a:ln>
        </p:spPr>
      </p:cxnSp>
      <p:sp>
        <p:nvSpPr>
          <p:cNvPr id="1785" name="Google Shape;1785;p113"/>
          <p:cNvSpPr txBox="1"/>
          <p:nvPr/>
        </p:nvSpPr>
        <p:spPr>
          <a:xfrm>
            <a:off x="9604710" y="10496714"/>
            <a:ext cx="11523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786" name="Google Shape;1786;p113"/>
          <p:cNvSpPr txBox="1"/>
          <p:nvPr/>
        </p:nvSpPr>
        <p:spPr>
          <a:xfrm>
            <a:off x="6473778" y="11511957"/>
            <a:ext cx="864000" cy="4104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cxnSp>
        <p:nvCxnSpPr>
          <p:cNvPr id="1787" name="Google Shape;1787;p113"/>
          <p:cNvCxnSpPr/>
          <p:nvPr/>
        </p:nvCxnSpPr>
        <p:spPr>
          <a:xfrm>
            <a:off x="9569999" y="8989050"/>
            <a:ext cx="0" cy="0"/>
          </a:xfrm>
          <a:prstGeom prst="straightConnector1">
            <a:avLst/>
          </a:prstGeom>
          <a:noFill/>
          <a:ln>
            <a:noFill/>
          </a:ln>
        </p:spPr>
      </p:cxnSp>
      <p:cxnSp>
        <p:nvCxnSpPr>
          <p:cNvPr id="1788" name="Google Shape;1788;p113"/>
          <p:cNvCxnSpPr/>
          <p:nvPr/>
        </p:nvCxnSpPr>
        <p:spPr>
          <a:xfrm>
            <a:off x="9417271" y="8958653"/>
            <a:ext cx="1260300" cy="0"/>
          </a:xfrm>
          <a:prstGeom prst="straightConnector1">
            <a:avLst/>
          </a:prstGeom>
          <a:noFill/>
          <a:ln cap="flat" cmpd="sng" w="28575">
            <a:solidFill>
              <a:schemeClr val="dk1"/>
            </a:solidFill>
            <a:prstDash val="solid"/>
            <a:round/>
            <a:headEnd len="sm" w="sm" type="none"/>
            <a:tailEnd len="lg" w="lg" type="triangle"/>
          </a:ln>
        </p:spPr>
      </p:cxnSp>
      <p:sp>
        <p:nvSpPr>
          <p:cNvPr id="1789" name="Google Shape;1789;p113"/>
          <p:cNvSpPr/>
          <p:nvPr/>
        </p:nvSpPr>
        <p:spPr>
          <a:xfrm>
            <a:off x="5616419" y="8332485"/>
            <a:ext cx="3960519" cy="114898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LOSS </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1790" name="Google Shape;1790;p113"/>
          <p:cNvSpPr/>
          <p:nvPr/>
        </p:nvSpPr>
        <p:spPr>
          <a:xfrm>
            <a:off x="10821986" y="4038600"/>
            <a:ext cx="6705599" cy="1258413"/>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C7110,L7110,C7111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1" name="Google Shape;1791;p113"/>
          <p:cNvSpPr/>
          <p:nvPr/>
        </p:nvSpPr>
        <p:spPr>
          <a:xfrm>
            <a:off x="10760585" y="6058830"/>
            <a:ext cx="6767002" cy="1519824"/>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L7241,L7242,C7241,FL7240,C7242,C7245,C7203,C7204,U7200</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2" name="Google Shape;1792;p113"/>
          <p:cNvSpPr/>
          <p:nvPr/>
        </p:nvSpPr>
        <p:spPr>
          <a:xfrm>
            <a:off x="10783886" y="8323375"/>
            <a:ext cx="6781799" cy="1288811"/>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U7000</a:t>
            </a:r>
            <a:endParaRPr b="0" i="0" sz="1400" u="none" cap="none" strike="noStrike">
              <a:solidFill>
                <a:srgbClr val="000000"/>
              </a:solidFill>
              <a:latin typeface="Arial"/>
              <a:ea typeface="Arial"/>
              <a:cs typeface="Arial"/>
              <a:sym typeface="Arial"/>
            </a:endParaRPr>
          </a:p>
        </p:txBody>
      </p:sp>
      <p:cxnSp>
        <p:nvCxnSpPr>
          <p:cNvPr id="1793" name="Google Shape;1793;p113"/>
          <p:cNvCxnSpPr/>
          <p:nvPr/>
        </p:nvCxnSpPr>
        <p:spPr>
          <a:xfrm>
            <a:off x="9629007" y="4611958"/>
            <a:ext cx="1260300" cy="0"/>
          </a:xfrm>
          <a:prstGeom prst="straightConnector1">
            <a:avLst/>
          </a:prstGeom>
          <a:noFill/>
          <a:ln cap="flat" cmpd="sng" w="28575">
            <a:solidFill>
              <a:schemeClr val="dk1"/>
            </a:solidFill>
            <a:prstDash val="solid"/>
            <a:round/>
            <a:headEnd len="sm" w="sm" type="none"/>
            <a:tailEnd len="lg" w="lg" type="triangle"/>
          </a:ln>
        </p:spPr>
      </p:cxnSp>
      <p:sp>
        <p:nvSpPr>
          <p:cNvPr id="1794" name="Google Shape;1794;p113"/>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99" name="Shape 1799"/>
        <p:cNvGrpSpPr/>
        <p:nvPr/>
      </p:nvGrpSpPr>
      <p:grpSpPr>
        <a:xfrm>
          <a:off x="0" y="0"/>
          <a:ext cx="0" cy="0"/>
          <a:chOff x="0" y="0"/>
          <a:chExt cx="0" cy="0"/>
        </a:xfrm>
      </p:grpSpPr>
      <p:sp>
        <p:nvSpPr>
          <p:cNvPr id="1800" name="Google Shape;1800;p114"/>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38/41</a:t>
            </a:r>
            <a:r>
              <a:rPr b="1" i="0" lang="en-US" sz="5900" u="none" cap="none" strike="noStrike">
                <a:solidFill>
                  <a:schemeClr val="dk2"/>
                </a:solidFill>
                <a:latin typeface="Helvetica Neue"/>
                <a:ea typeface="Helvetica Neue"/>
                <a:cs typeface="Helvetica Neue"/>
                <a:sym typeface="Helvetica Neue"/>
              </a:rPr>
              <a:t> RX Check Chart – (</a:t>
            </a:r>
            <a:r>
              <a:rPr lang="en-US" sz="5900"/>
              <a:t>NA SKU</a:t>
            </a:r>
            <a:r>
              <a:rPr b="1" i="0" lang="en-US" sz="5900" u="none" cap="none" strike="noStrike">
                <a:solidFill>
                  <a:schemeClr val="dk2"/>
                </a:solidFill>
                <a:latin typeface="Helvetica Neue"/>
                <a:ea typeface="Helvetica Neue"/>
                <a:cs typeface="Helvetica Neue"/>
                <a:sym typeface="Helvetica Neue"/>
              </a:rPr>
              <a:t>)</a:t>
            </a:r>
            <a:endParaRPr/>
          </a:p>
        </p:txBody>
      </p:sp>
      <p:sp>
        <p:nvSpPr>
          <p:cNvPr id="1801" name="Google Shape;1801;p114"/>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802" name="Google Shape;1802;p114"/>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803" name="Google Shape;1803;p114"/>
          <p:cNvCxnSpPr>
            <a:stCxn id="1801"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804" name="Google Shape;1804;p114"/>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805" name="Google Shape;1805;p114"/>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806" name="Google Shape;1806;p114"/>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807" name="Google Shape;1807;p114"/>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DPX &amp;  MATCHING CHECK ?</a:t>
            </a:r>
            <a:endParaRPr b="0" i="0" sz="1400" u="none" cap="none" strike="noStrike">
              <a:solidFill>
                <a:srgbClr val="000000"/>
              </a:solidFill>
              <a:latin typeface="Arial"/>
              <a:ea typeface="Arial"/>
              <a:cs typeface="Arial"/>
              <a:sym typeface="Arial"/>
            </a:endParaRPr>
          </a:p>
        </p:txBody>
      </p:sp>
      <p:cxnSp>
        <p:nvCxnSpPr>
          <p:cNvPr id="1808" name="Google Shape;1808;p114"/>
          <p:cNvCxnSpPr>
            <a:endCxn id="1807"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809" name="Google Shape;1809;p114"/>
          <p:cNvCxnSpPr>
            <a:stCxn id="1807"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810" name="Google Shape;1810;p114"/>
          <p:cNvSpPr/>
          <p:nvPr/>
        </p:nvSpPr>
        <p:spPr>
          <a:xfrm>
            <a:off x="11200084" y="5627280"/>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r>
              <a:t/>
            </a:r>
            <a:endParaRPr b="0" i="0" sz="1900" u="none" cap="none" strike="noStrike">
              <a:solidFill>
                <a:schemeClr val="dk1"/>
              </a:solidFill>
              <a:latin typeface="Arial"/>
              <a:ea typeface="Arial"/>
              <a:cs typeface="Arial"/>
              <a:sym typeface="Arial"/>
            </a:endParaRPr>
          </a:p>
        </p:txBody>
      </p:sp>
      <p:cxnSp>
        <p:nvCxnSpPr>
          <p:cNvPr id="1811" name="Google Shape;1811;p114"/>
          <p:cNvCxnSpPr>
            <a:stCxn id="1807"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812" name="Google Shape;1812;p114"/>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13" name="Google Shape;1813;p114"/>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14" name="Google Shape;1814;p114"/>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15" name="Google Shape;1815;p114"/>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16" name="Google Shape;1816;p114"/>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17" name="Google Shape;1817;p114"/>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18" name="Google Shape;1818;p114"/>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19" name="Google Shape;1819;p114"/>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20" name="Google Shape;1820;p114"/>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21" name="Google Shape;1821;p114"/>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L7241,L7242,C7241,FL7240,C7242,C7245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822" name="Google Shape;1822;p114"/>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823" name="Google Shape;1823;p114"/>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 COUPLER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RF  CON. CHECK ?</a:t>
            </a:r>
            <a:endParaRPr b="0" i="0" sz="1400" u="none" cap="none" strike="noStrike">
              <a:solidFill>
                <a:srgbClr val="000000"/>
              </a:solidFill>
              <a:latin typeface="Arial"/>
              <a:ea typeface="Arial"/>
              <a:cs typeface="Arial"/>
              <a:sym typeface="Arial"/>
            </a:endParaRPr>
          </a:p>
        </p:txBody>
      </p:sp>
      <p:sp>
        <p:nvSpPr>
          <p:cNvPr id="1824" name="Google Shape;1824;p114"/>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J100,L100,C100,C7009,U7010,C7008,FL7002,C7011,C7012,L7010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825" name="Google Shape;1825;p114"/>
          <p:cNvCxnSpPr>
            <a:stCxn id="1823" idx="3"/>
            <a:endCxn id="1824"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1826" name="Google Shape;1826;p114"/>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827" name="Google Shape;1827;p114"/>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R3104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828" name="Google Shape;1828;p114"/>
          <p:cNvCxnSpPr>
            <a:stCxn id="1827"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1829" name="Google Shape;1829;p114"/>
          <p:cNvCxnSpPr>
            <a:stCxn id="1810" idx="0"/>
            <a:endCxn id="1812" idx="3"/>
          </p:cNvCxnSpPr>
          <p:nvPr/>
        </p:nvCxnSpPr>
        <p:spPr>
          <a:xfrm flipH="1" rot="5400000">
            <a:off x="11029336" y="2445180"/>
            <a:ext cx="228600" cy="6135600"/>
          </a:xfrm>
          <a:prstGeom prst="bentConnector2">
            <a:avLst/>
          </a:prstGeom>
          <a:noFill/>
          <a:ln cap="flat" cmpd="sng" w="22225">
            <a:solidFill>
              <a:schemeClr val="dk1"/>
            </a:solidFill>
            <a:prstDash val="solid"/>
            <a:round/>
            <a:headEnd len="sm" w="sm" type="none"/>
            <a:tailEnd len="lg" w="lg" type="triangle"/>
          </a:ln>
        </p:spPr>
      </p:cxnSp>
      <p:cxnSp>
        <p:nvCxnSpPr>
          <p:cNvPr id="1830" name="Google Shape;1830;p114"/>
          <p:cNvCxnSpPr>
            <a:stCxn id="1821" idx="0"/>
            <a:endCxn id="1814"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1831" name="Google Shape;1831;p114"/>
          <p:cNvCxnSpPr>
            <a:stCxn id="1824" idx="0"/>
            <a:endCxn id="1816"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1832" name="Google Shape;1832;p114"/>
          <p:cNvCxnSpPr>
            <a:stCxn id="1823" idx="2"/>
            <a:endCxn id="1805"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1833" name="Google Shape;1833;p114"/>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38" name="Shape 1838"/>
        <p:cNvGrpSpPr/>
        <p:nvPr/>
      </p:nvGrpSpPr>
      <p:grpSpPr>
        <a:xfrm>
          <a:off x="0" y="0"/>
          <a:ext cx="0" cy="0"/>
          <a:chOff x="0" y="0"/>
          <a:chExt cx="0" cy="0"/>
        </a:xfrm>
      </p:grpSpPr>
      <p:sp>
        <p:nvSpPr>
          <p:cNvPr id="1839" name="Google Shape;1839;p115"/>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LTE B</a:t>
            </a:r>
            <a:r>
              <a:rPr lang="en-US" sz="5900"/>
              <a:t>3</a:t>
            </a:r>
            <a:r>
              <a:rPr b="1" i="0" lang="en-US" sz="5900" u="none" cap="none" strike="noStrike">
                <a:solidFill>
                  <a:schemeClr val="dk2"/>
                </a:solidFill>
                <a:latin typeface="Helvetica Neue"/>
                <a:ea typeface="Helvetica Neue"/>
                <a:cs typeface="Helvetica Neue"/>
                <a:sym typeface="Helvetica Neue"/>
              </a:rPr>
              <a:t>8/41 DRX Check Chart – (</a:t>
            </a:r>
            <a:r>
              <a:rPr lang="en-US" sz="5900"/>
              <a:t>NA </a:t>
            </a:r>
            <a:r>
              <a:rPr b="1" i="0" lang="en-US" sz="5900" u="none" cap="none" strike="noStrike">
                <a:solidFill>
                  <a:schemeClr val="dk2"/>
                </a:solidFill>
                <a:latin typeface="Helvetica Neue"/>
                <a:ea typeface="Helvetica Neue"/>
                <a:cs typeface="Helvetica Neue"/>
                <a:sym typeface="Helvetica Neue"/>
              </a:rPr>
              <a:t>SKU)</a:t>
            </a:r>
            <a:endParaRPr/>
          </a:p>
        </p:txBody>
      </p:sp>
      <p:sp>
        <p:nvSpPr>
          <p:cNvPr id="1840" name="Google Shape;1840;p115"/>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841" name="Google Shape;1841;p115"/>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842" name="Google Shape;1842;p115"/>
          <p:cNvCxnSpPr>
            <a:stCxn id="1840"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843" name="Google Shape;1843;p115"/>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844" name="Google Shape;1844;p115"/>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845" name="Google Shape;1845;p115"/>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846" name="Google Shape;1846;p115"/>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FILTER &amp;  MATCHING CHECK ?</a:t>
            </a:r>
            <a:endParaRPr b="0" i="0" sz="1400" u="none" cap="none" strike="noStrike">
              <a:solidFill>
                <a:srgbClr val="000000"/>
              </a:solidFill>
              <a:latin typeface="Arial"/>
              <a:ea typeface="Arial"/>
              <a:cs typeface="Arial"/>
              <a:sym typeface="Arial"/>
            </a:endParaRPr>
          </a:p>
        </p:txBody>
      </p:sp>
      <p:cxnSp>
        <p:nvCxnSpPr>
          <p:cNvPr id="1847" name="Google Shape;1847;p115"/>
          <p:cNvCxnSpPr>
            <a:endCxn id="1846"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848" name="Google Shape;1848;p115"/>
          <p:cNvCxnSpPr>
            <a:stCxn id="1846"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849" name="Google Shape;1849;p115"/>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rgbClr val="000000"/>
              </a:solidFill>
              <a:latin typeface="Arial"/>
              <a:ea typeface="Arial"/>
              <a:cs typeface="Arial"/>
              <a:sym typeface="Arial"/>
            </a:endParaRPr>
          </a:p>
        </p:txBody>
      </p:sp>
      <p:cxnSp>
        <p:nvCxnSpPr>
          <p:cNvPr id="1850" name="Google Shape;1850;p115"/>
          <p:cNvCxnSpPr>
            <a:stCxn id="1846"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851" name="Google Shape;1851;p115"/>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52" name="Google Shape;1852;p115"/>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53" name="Google Shape;1853;p115"/>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54" name="Google Shape;1854;p115"/>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55" name="Google Shape;1855;p115"/>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56" name="Google Shape;1856;p115"/>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57" name="Google Shape;1857;p115"/>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58" name="Google Shape;1858;p115"/>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859" name="Google Shape;1859;p115"/>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860" name="Google Shape;1860;p115"/>
          <p:cNvSpPr/>
          <p:nvPr/>
        </p:nvSpPr>
        <p:spPr>
          <a:xfrm>
            <a:off x="11200084" y="7842900"/>
            <a:ext cx="6022703" cy="121694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C7614,L7622,FL7611,L7619,C7617,L7618,L7620,C7624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1" name="Google Shape;1861;p115"/>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862" name="Google Shape;1862;p115"/>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,RF  CON. CHECK ?</a:t>
            </a:r>
            <a:endParaRPr b="0" i="0" sz="1400" u="none" cap="none" strike="noStrike">
              <a:solidFill>
                <a:srgbClr val="000000"/>
              </a:solidFill>
              <a:latin typeface="Arial"/>
              <a:ea typeface="Arial"/>
              <a:cs typeface="Arial"/>
              <a:sym typeface="Arial"/>
            </a:endParaRPr>
          </a:p>
        </p:txBody>
      </p:sp>
      <p:sp>
        <p:nvSpPr>
          <p:cNvPr id="1863" name="Google Shape;1863;p115"/>
          <p:cNvSpPr/>
          <p:nvPr/>
        </p:nvSpPr>
        <p:spPr>
          <a:xfrm>
            <a:off x="11200084" y="9796674"/>
            <a:ext cx="6022703" cy="153367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J101,C150,L150,C7652,C7653,L7657,U7621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864" name="Google Shape;1864;p115"/>
          <p:cNvCxnSpPr>
            <a:stCxn id="1862" idx="3"/>
            <a:endCxn id="1863" idx="1"/>
          </p:cNvCxnSpPr>
          <p:nvPr/>
        </p:nvCxnSpPr>
        <p:spPr>
          <a:xfrm>
            <a:off x="9833529" y="10560179"/>
            <a:ext cx="1366500" cy="3300"/>
          </a:xfrm>
          <a:prstGeom prst="straightConnector1">
            <a:avLst/>
          </a:prstGeom>
          <a:noFill/>
          <a:ln cap="flat" cmpd="sng" w="19050">
            <a:solidFill>
              <a:srgbClr val="000000"/>
            </a:solidFill>
            <a:prstDash val="solid"/>
            <a:round/>
            <a:headEnd len="sm" w="sm" type="none"/>
            <a:tailEnd len="lg" w="lg" type="triangle"/>
          </a:ln>
        </p:spPr>
      </p:cxnSp>
      <p:sp>
        <p:nvSpPr>
          <p:cNvPr id="1865" name="Google Shape;1865;p115"/>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866" name="Google Shape;1866;p115"/>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R3104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900"/>
              <a:buFont typeface="Arial"/>
              <a:buNone/>
            </a:pPr>
            <a:br>
              <a:rPr b="0" i="0" lang="en-US" sz="1900" u="none" cap="none" strike="noStrike">
                <a:solidFill>
                  <a:srgbClr val="000000"/>
                </a:solidFill>
                <a:latin typeface="Arial"/>
                <a:ea typeface="Arial"/>
                <a:cs typeface="Arial"/>
                <a:sym typeface="Arial"/>
              </a:rPr>
            </a:br>
            <a:endParaRPr b="0" i="0" sz="1900" u="none" cap="none" strike="noStrike">
              <a:solidFill>
                <a:srgbClr val="000000"/>
              </a:solidFill>
              <a:latin typeface="Arial"/>
              <a:ea typeface="Arial"/>
              <a:cs typeface="Arial"/>
              <a:sym typeface="Arial"/>
            </a:endParaRPr>
          </a:p>
        </p:txBody>
      </p:sp>
      <p:cxnSp>
        <p:nvCxnSpPr>
          <p:cNvPr id="1867" name="Google Shape;1867;p115"/>
          <p:cNvCxnSpPr>
            <a:stCxn id="1866"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1868" name="Google Shape;1868;p115"/>
          <p:cNvCxnSpPr>
            <a:stCxn id="1849" idx="0"/>
            <a:endCxn id="1851"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1869" name="Google Shape;1869;p115"/>
          <p:cNvCxnSpPr>
            <a:stCxn id="1860" idx="0"/>
            <a:endCxn id="1853" idx="3"/>
          </p:cNvCxnSpPr>
          <p:nvPr/>
        </p:nvCxnSpPr>
        <p:spPr>
          <a:xfrm flipH="1" rot="5400000">
            <a:off x="10859386" y="4490850"/>
            <a:ext cx="593700" cy="6110400"/>
          </a:xfrm>
          <a:prstGeom prst="bentConnector2">
            <a:avLst/>
          </a:prstGeom>
          <a:noFill/>
          <a:ln cap="flat" cmpd="sng" w="22225">
            <a:solidFill>
              <a:schemeClr val="dk1"/>
            </a:solidFill>
            <a:prstDash val="solid"/>
            <a:round/>
            <a:headEnd len="sm" w="sm" type="none"/>
            <a:tailEnd len="lg" w="lg" type="triangle"/>
          </a:ln>
        </p:spPr>
      </p:cxnSp>
      <p:cxnSp>
        <p:nvCxnSpPr>
          <p:cNvPr id="1870" name="Google Shape;1870;p115"/>
          <p:cNvCxnSpPr>
            <a:stCxn id="1863" idx="0"/>
            <a:endCxn id="1855" idx="3"/>
          </p:cNvCxnSpPr>
          <p:nvPr/>
        </p:nvCxnSpPr>
        <p:spPr>
          <a:xfrm flipH="1" rot="5400000">
            <a:off x="10999336" y="6584574"/>
            <a:ext cx="313800" cy="6110400"/>
          </a:xfrm>
          <a:prstGeom prst="bentConnector2">
            <a:avLst/>
          </a:prstGeom>
          <a:noFill/>
          <a:ln cap="flat" cmpd="sng" w="22225">
            <a:solidFill>
              <a:schemeClr val="dk1"/>
            </a:solidFill>
            <a:prstDash val="solid"/>
            <a:round/>
            <a:headEnd len="sm" w="sm" type="none"/>
            <a:tailEnd len="lg" w="lg" type="triangle"/>
          </a:ln>
        </p:spPr>
      </p:cxnSp>
      <p:cxnSp>
        <p:nvCxnSpPr>
          <p:cNvPr id="1871" name="Google Shape;1871;p115"/>
          <p:cNvCxnSpPr>
            <a:stCxn id="1862" idx="2"/>
            <a:endCxn id="1844"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1872" name="Google Shape;1872;p115"/>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77" name="Shape 1877"/>
        <p:cNvGrpSpPr/>
        <p:nvPr/>
      </p:nvGrpSpPr>
      <p:grpSpPr>
        <a:xfrm>
          <a:off x="0" y="0"/>
          <a:ext cx="0" cy="0"/>
          <a:chOff x="0" y="0"/>
          <a:chExt cx="0" cy="0"/>
        </a:xfrm>
      </p:grpSpPr>
      <p:sp>
        <p:nvSpPr>
          <p:cNvPr id="1878" name="Google Shape;1878;p11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LTE B38/41 TRx Circuits</a:t>
            </a:r>
            <a:endParaRPr/>
          </a:p>
        </p:txBody>
      </p:sp>
      <p:sp>
        <p:nvSpPr>
          <p:cNvPr id="1879" name="Google Shape;1879;p116"/>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pic>
        <p:nvPicPr>
          <p:cNvPr id="1880" name="Google Shape;1880;p116"/>
          <p:cNvPicPr preferRelativeResize="0"/>
          <p:nvPr/>
        </p:nvPicPr>
        <p:blipFill rotWithShape="1">
          <a:blip r:embed="rId3">
            <a:alphaModFix/>
          </a:blip>
          <a:srcRect b="0" l="0" r="0" t="0"/>
          <a:stretch/>
        </p:blipFill>
        <p:spPr>
          <a:xfrm>
            <a:off x="3472800" y="3247975"/>
            <a:ext cx="17249659" cy="9092275"/>
          </a:xfrm>
          <a:prstGeom prst="rect">
            <a:avLst/>
          </a:prstGeom>
          <a:noFill/>
          <a:ln>
            <a:noFill/>
          </a:ln>
        </p:spPr>
      </p:pic>
      <p:sp>
        <p:nvSpPr>
          <p:cNvPr id="1881" name="Google Shape;1881;p116"/>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86" name="Shape 1886"/>
        <p:cNvGrpSpPr/>
        <p:nvPr/>
      </p:nvGrpSpPr>
      <p:grpSpPr>
        <a:xfrm>
          <a:off x="0" y="0"/>
          <a:ext cx="0" cy="0"/>
          <a:chOff x="0" y="0"/>
          <a:chExt cx="0" cy="0"/>
        </a:xfrm>
      </p:grpSpPr>
      <p:sp>
        <p:nvSpPr>
          <p:cNvPr id="1887" name="Google Shape;1887;p11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LTE B38/41 DRX Path</a:t>
            </a:r>
            <a:endParaRPr/>
          </a:p>
        </p:txBody>
      </p:sp>
      <p:sp>
        <p:nvSpPr>
          <p:cNvPr id="1888" name="Google Shape;1888;p117"/>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pic>
        <p:nvPicPr>
          <p:cNvPr id="1889" name="Google Shape;1889;p117"/>
          <p:cNvPicPr preferRelativeResize="0"/>
          <p:nvPr/>
        </p:nvPicPr>
        <p:blipFill rotWithShape="1">
          <a:blip r:embed="rId3">
            <a:alphaModFix/>
          </a:blip>
          <a:srcRect b="0" l="0" r="0" t="0"/>
          <a:stretch/>
        </p:blipFill>
        <p:spPr>
          <a:xfrm>
            <a:off x="2370939" y="2940064"/>
            <a:ext cx="20064749" cy="8824400"/>
          </a:xfrm>
          <a:prstGeom prst="rect">
            <a:avLst/>
          </a:prstGeom>
          <a:noFill/>
          <a:ln>
            <a:noFill/>
          </a:ln>
        </p:spPr>
      </p:pic>
      <p:sp>
        <p:nvSpPr>
          <p:cNvPr id="1890" name="Google Shape;1890;p117"/>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5" name="Shape 1895"/>
        <p:cNvGrpSpPr/>
        <p:nvPr/>
      </p:nvGrpSpPr>
      <p:grpSpPr>
        <a:xfrm>
          <a:off x="0" y="0"/>
          <a:ext cx="0" cy="0"/>
          <a:chOff x="0" y="0"/>
          <a:chExt cx="0" cy="0"/>
        </a:xfrm>
      </p:grpSpPr>
      <p:sp>
        <p:nvSpPr>
          <p:cNvPr id="1896" name="Google Shape;1896;p11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a:t>LTE B38/41 TRx Path</a:t>
            </a:r>
            <a:endParaRPr/>
          </a:p>
        </p:txBody>
      </p:sp>
      <p:sp>
        <p:nvSpPr>
          <p:cNvPr id="1897" name="Google Shape;1897;p118"/>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pic>
        <p:nvPicPr>
          <p:cNvPr id="1898" name="Google Shape;1898;p118"/>
          <p:cNvPicPr preferRelativeResize="0"/>
          <p:nvPr/>
        </p:nvPicPr>
        <p:blipFill rotWithShape="1">
          <a:blip r:embed="rId3">
            <a:alphaModFix/>
          </a:blip>
          <a:srcRect b="0" l="0" r="0" t="0"/>
          <a:stretch/>
        </p:blipFill>
        <p:spPr>
          <a:xfrm>
            <a:off x="1554525" y="3830740"/>
            <a:ext cx="21245100" cy="8180949"/>
          </a:xfrm>
          <a:prstGeom prst="rect">
            <a:avLst/>
          </a:prstGeom>
          <a:noFill/>
          <a:ln>
            <a:noFill/>
          </a:ln>
        </p:spPr>
      </p:pic>
      <p:sp>
        <p:nvSpPr>
          <p:cNvPr id="1899" name="Google Shape;1899;p118"/>
          <p:cNvSpPr txBox="1"/>
          <p:nvPr/>
        </p:nvSpPr>
        <p:spPr>
          <a:xfrm>
            <a:off x="5100725" y="33123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1900" name="Google Shape;1900;p118"/>
          <p:cNvSpPr txBox="1"/>
          <p:nvPr/>
        </p:nvSpPr>
        <p:spPr>
          <a:xfrm>
            <a:off x="16891075" y="33123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top side</a:t>
            </a:r>
            <a:endParaRPr b="0" i="0" sz="2400" u="none" cap="none" strike="noStrike">
              <a:solidFill>
                <a:srgbClr val="000000"/>
              </a:solidFill>
              <a:latin typeface="Arial"/>
              <a:ea typeface="Arial"/>
              <a:cs typeface="Arial"/>
              <a:sym typeface="Arial"/>
            </a:endParaRPr>
          </a:p>
        </p:txBody>
      </p:sp>
      <p:sp>
        <p:nvSpPr>
          <p:cNvPr id="1901" name="Google Shape;1901;p11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06" name="Shape 1906"/>
        <p:cNvGrpSpPr/>
        <p:nvPr/>
      </p:nvGrpSpPr>
      <p:grpSpPr>
        <a:xfrm>
          <a:off x="0" y="0"/>
          <a:ext cx="0" cy="0"/>
          <a:chOff x="0" y="0"/>
          <a:chExt cx="0" cy="0"/>
        </a:xfrm>
      </p:grpSpPr>
      <p:sp>
        <p:nvSpPr>
          <p:cNvPr id="1907" name="Google Shape;1907;p11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a:t>LTE B38/41 DRx Path</a:t>
            </a:r>
            <a:endParaRPr/>
          </a:p>
        </p:txBody>
      </p:sp>
      <p:sp>
        <p:nvSpPr>
          <p:cNvPr id="1908" name="Google Shape;1908;p119"/>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pic>
        <p:nvPicPr>
          <p:cNvPr id="1909" name="Google Shape;1909;p119"/>
          <p:cNvPicPr preferRelativeResize="0"/>
          <p:nvPr/>
        </p:nvPicPr>
        <p:blipFill rotWithShape="1">
          <a:blip r:embed="rId3">
            <a:alphaModFix/>
          </a:blip>
          <a:srcRect b="0" l="0" r="0" t="0"/>
          <a:stretch/>
        </p:blipFill>
        <p:spPr>
          <a:xfrm>
            <a:off x="2020075" y="3565100"/>
            <a:ext cx="11027625" cy="8380075"/>
          </a:xfrm>
          <a:prstGeom prst="rect">
            <a:avLst/>
          </a:prstGeom>
          <a:noFill/>
          <a:ln>
            <a:noFill/>
          </a:ln>
        </p:spPr>
      </p:pic>
      <p:sp>
        <p:nvSpPr>
          <p:cNvPr id="1910" name="Google Shape;1910;p119"/>
          <p:cNvSpPr txBox="1"/>
          <p:nvPr/>
        </p:nvSpPr>
        <p:spPr>
          <a:xfrm>
            <a:off x="4973425" y="29400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1911" name="Google Shape;1911;p119"/>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16" name="Shape 1916"/>
        <p:cNvGrpSpPr/>
        <p:nvPr/>
      </p:nvGrpSpPr>
      <p:grpSpPr>
        <a:xfrm>
          <a:off x="0" y="0"/>
          <a:ext cx="0" cy="0"/>
          <a:chOff x="0" y="0"/>
          <a:chExt cx="0" cy="0"/>
        </a:xfrm>
      </p:grpSpPr>
      <p:sp>
        <p:nvSpPr>
          <p:cNvPr id="1917" name="Google Shape;1917;p12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GSM Section</a:t>
            </a:r>
            <a:endParaRPr/>
          </a:p>
        </p:txBody>
      </p:sp>
      <p:sp>
        <p:nvSpPr>
          <p:cNvPr id="1918" name="Google Shape;1918;p120"/>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Transmitter Path</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GSM850/GSM900 mainly devices on GSM_LB transmitter path：U3100（Transceiver）,U7100（PA）,U7050(SWITCH)</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DCS1800/PCS1900 mainly devices on GSM_HB transmitter path：U3100（Transceiver）,U7100（PA）, U7000(SWITCH)</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SzPts val="1400"/>
              <a:buNone/>
            </a:pPr>
            <a:r>
              <a:t/>
            </a:r>
            <a:endParaRPr sz="3000"/>
          </a:p>
          <a:p>
            <a:pPr indent="0" lvl="0" marL="0" rtl="0" algn="l">
              <a:lnSpc>
                <a:spcPct val="120000"/>
              </a:lnSpc>
              <a:spcBef>
                <a:spcPts val="480"/>
              </a:spcBef>
              <a:spcAft>
                <a:spcPts val="0"/>
              </a:spcAft>
              <a:buSzPts val="1400"/>
              <a:buNone/>
            </a:pPr>
            <a:r>
              <a:rPr lang="en-US" sz="3000">
                <a:solidFill>
                  <a:schemeClr val="dk1"/>
                </a:solidFill>
                <a:latin typeface="Gungsuh"/>
                <a:ea typeface="Gungsuh"/>
                <a:cs typeface="Gungsuh"/>
                <a:sym typeface="Gungsuh"/>
              </a:rPr>
              <a:t>Receiver Path</a:t>
            </a:r>
            <a:endParaRPr sz="3000"/>
          </a:p>
          <a:p>
            <a:pPr indent="0" lvl="0" marL="0" rtl="0" algn="l">
              <a:lnSpc>
                <a:spcPct val="120000"/>
              </a:lnSpc>
              <a:spcBef>
                <a:spcPts val="480"/>
              </a:spcBef>
              <a:spcAft>
                <a:spcPts val="0"/>
              </a:spcAft>
              <a:buClr>
                <a:schemeClr val="dk1"/>
              </a:buClr>
              <a:buSzPts val="1100"/>
              <a:buFont typeface="Arial"/>
              <a:buNone/>
            </a:pPr>
            <a:r>
              <a:rPr lang="en-US" sz="3000">
                <a:solidFill>
                  <a:schemeClr val="dk1"/>
                </a:solidFill>
                <a:latin typeface="Gungsuh"/>
                <a:ea typeface="Gungsuh"/>
                <a:cs typeface="Gungsuh"/>
                <a:sym typeface="Gungsuh"/>
              </a:rPr>
              <a:t>GSM850 WCDMA and LTE band5；GSM900 WCDMA and LTE band8；</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SzPts val="1400"/>
              <a:buNone/>
            </a:pPr>
            <a:r>
              <a:rPr lang="en-US" sz="3000">
                <a:solidFill>
                  <a:schemeClr val="dk1"/>
                </a:solidFill>
                <a:latin typeface="Gungsuh"/>
                <a:ea typeface="Gungsuh"/>
                <a:cs typeface="Gungsuh"/>
                <a:sym typeface="Gungsuh"/>
              </a:rPr>
              <a:t>DCS1800 WCDMA and LTE band3；PCS1900 WCDMA and LTE band2；</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SzPts val="1400"/>
              <a:buNone/>
            </a:pPr>
            <a:r>
              <a:t/>
            </a:r>
            <a:endParaRPr/>
          </a:p>
        </p:txBody>
      </p:sp>
      <p:sp>
        <p:nvSpPr>
          <p:cNvPr id="1919" name="Google Shape;1919;p120"/>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4" name="Shape 1924"/>
        <p:cNvGrpSpPr/>
        <p:nvPr/>
      </p:nvGrpSpPr>
      <p:grpSpPr>
        <a:xfrm>
          <a:off x="0" y="0"/>
          <a:ext cx="0" cy="0"/>
          <a:chOff x="0" y="0"/>
          <a:chExt cx="0" cy="0"/>
        </a:xfrm>
      </p:grpSpPr>
      <p:sp>
        <p:nvSpPr>
          <p:cNvPr id="1925" name="Google Shape;1925;p12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GSM RX</a:t>
            </a:r>
            <a:endParaRPr/>
          </a:p>
        </p:txBody>
      </p:sp>
      <p:sp>
        <p:nvSpPr>
          <p:cNvPr id="1926" name="Google Shape;1926;p121"/>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1" name="Shape 1931"/>
        <p:cNvGrpSpPr/>
        <p:nvPr/>
      </p:nvGrpSpPr>
      <p:grpSpPr>
        <a:xfrm>
          <a:off x="0" y="0"/>
          <a:ext cx="0" cy="0"/>
          <a:chOff x="0" y="0"/>
          <a:chExt cx="0" cy="0"/>
        </a:xfrm>
      </p:grpSpPr>
      <p:sp>
        <p:nvSpPr>
          <p:cNvPr id="1932" name="Google Shape;1932;p122"/>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GSM RX Check Chart </a:t>
            </a:r>
            <a:endParaRPr/>
          </a:p>
        </p:txBody>
      </p:sp>
      <p:sp>
        <p:nvSpPr>
          <p:cNvPr id="1933" name="Google Shape;1933;p122"/>
          <p:cNvSpPr/>
          <p:nvPr/>
        </p:nvSpPr>
        <p:spPr>
          <a:xfrm>
            <a:off x="7047589" y="2971800"/>
            <a:ext cx="1683300" cy="506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1934" name="Google Shape;1934;p122"/>
          <p:cNvCxnSpPr/>
          <p:nvPr/>
        </p:nvCxnSpPr>
        <p:spPr>
          <a:xfrm>
            <a:off x="9724343" y="4582164"/>
            <a:ext cx="1475400" cy="6300"/>
          </a:xfrm>
          <a:prstGeom prst="straightConnector1">
            <a:avLst/>
          </a:prstGeom>
          <a:noFill/>
          <a:ln cap="flat" cmpd="sng" w="19050">
            <a:solidFill>
              <a:srgbClr val="000000"/>
            </a:solidFill>
            <a:prstDash val="solid"/>
            <a:round/>
            <a:headEnd len="sm" w="sm" type="none"/>
            <a:tailEnd len="lg" w="lg" type="triangle"/>
          </a:ln>
        </p:spPr>
      </p:cxnSp>
      <p:cxnSp>
        <p:nvCxnSpPr>
          <p:cNvPr id="1935" name="Google Shape;1935;p122"/>
          <p:cNvCxnSpPr>
            <a:stCxn id="1933" idx="2"/>
          </p:cNvCxnSpPr>
          <p:nvPr/>
        </p:nvCxnSpPr>
        <p:spPr>
          <a:xfrm>
            <a:off x="7889239" y="3478200"/>
            <a:ext cx="0" cy="527100"/>
          </a:xfrm>
          <a:prstGeom prst="straightConnector1">
            <a:avLst/>
          </a:prstGeom>
          <a:noFill/>
          <a:ln cap="flat" cmpd="sng" w="19050">
            <a:solidFill>
              <a:srgbClr val="000000"/>
            </a:solidFill>
            <a:prstDash val="solid"/>
            <a:round/>
            <a:headEnd len="sm" w="sm" type="none"/>
            <a:tailEnd len="lg" w="lg" type="triangle"/>
          </a:ln>
        </p:spPr>
      </p:cxnSp>
      <p:cxnSp>
        <p:nvCxnSpPr>
          <p:cNvPr id="1936" name="Google Shape;1936;p122"/>
          <p:cNvCxnSpPr/>
          <p:nvPr/>
        </p:nvCxnSpPr>
        <p:spPr>
          <a:xfrm>
            <a:off x="7889357" y="5162294"/>
            <a:ext cx="0" cy="540000"/>
          </a:xfrm>
          <a:prstGeom prst="straightConnector1">
            <a:avLst/>
          </a:prstGeom>
          <a:noFill/>
          <a:ln cap="flat" cmpd="sng" w="19050">
            <a:solidFill>
              <a:srgbClr val="000000"/>
            </a:solidFill>
            <a:prstDash val="solid"/>
            <a:round/>
            <a:headEnd len="sm" w="sm" type="none"/>
            <a:tailEnd len="lg" w="lg" type="triangle"/>
          </a:ln>
        </p:spPr>
      </p:cxnSp>
      <p:sp>
        <p:nvSpPr>
          <p:cNvPr id="1937" name="Google Shape;1937;p122"/>
          <p:cNvSpPr/>
          <p:nvPr/>
        </p:nvSpPr>
        <p:spPr>
          <a:xfrm>
            <a:off x="7044065" y="12010506"/>
            <a:ext cx="1687500" cy="4104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cxnSp>
        <p:nvCxnSpPr>
          <p:cNvPr id="1938" name="Google Shape;1938;p122"/>
          <p:cNvCxnSpPr/>
          <p:nvPr/>
        </p:nvCxnSpPr>
        <p:spPr>
          <a:xfrm>
            <a:off x="9724343" y="6285882"/>
            <a:ext cx="1475400" cy="0"/>
          </a:xfrm>
          <a:prstGeom prst="straightConnector1">
            <a:avLst/>
          </a:prstGeom>
          <a:noFill/>
          <a:ln cap="flat" cmpd="sng" w="19050">
            <a:solidFill>
              <a:srgbClr val="000000"/>
            </a:solidFill>
            <a:prstDash val="solid"/>
            <a:round/>
            <a:headEnd len="sm" w="sm" type="none"/>
            <a:tailEnd len="lg" w="lg" type="triangle"/>
          </a:ln>
        </p:spPr>
      </p:cxnSp>
      <p:sp>
        <p:nvSpPr>
          <p:cNvPr id="1939" name="Google Shape;1939;p122"/>
          <p:cNvSpPr/>
          <p:nvPr/>
        </p:nvSpPr>
        <p:spPr>
          <a:xfrm>
            <a:off x="5998019" y="7936253"/>
            <a:ext cx="3779153" cy="103023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DPX &amp;  MATCHING CHECK ?</a:t>
            </a:r>
            <a:endParaRPr b="0" i="0" sz="1400" u="none" cap="none" strike="noStrike">
              <a:solidFill>
                <a:srgbClr val="000000"/>
              </a:solidFill>
              <a:latin typeface="Arial"/>
              <a:ea typeface="Arial"/>
              <a:cs typeface="Arial"/>
              <a:sym typeface="Arial"/>
            </a:endParaRPr>
          </a:p>
        </p:txBody>
      </p:sp>
      <p:cxnSp>
        <p:nvCxnSpPr>
          <p:cNvPr id="1940" name="Google Shape;1940;p122"/>
          <p:cNvCxnSpPr>
            <a:endCxn id="1939" idx="0"/>
          </p:cNvCxnSpPr>
          <p:nvPr/>
        </p:nvCxnSpPr>
        <p:spPr>
          <a:xfrm>
            <a:off x="7887596" y="6869153"/>
            <a:ext cx="0" cy="1067100"/>
          </a:xfrm>
          <a:prstGeom prst="straightConnector1">
            <a:avLst/>
          </a:prstGeom>
          <a:noFill/>
          <a:ln cap="flat" cmpd="sng" w="19050">
            <a:solidFill>
              <a:srgbClr val="000000"/>
            </a:solidFill>
            <a:prstDash val="solid"/>
            <a:round/>
            <a:headEnd len="sm" w="sm" type="none"/>
            <a:tailEnd len="lg" w="lg" type="triangle"/>
          </a:ln>
        </p:spPr>
      </p:cxnSp>
      <p:cxnSp>
        <p:nvCxnSpPr>
          <p:cNvPr id="1941" name="Google Shape;1941;p122"/>
          <p:cNvCxnSpPr>
            <a:stCxn id="1939" idx="2"/>
          </p:cNvCxnSpPr>
          <p:nvPr/>
        </p:nvCxnSpPr>
        <p:spPr>
          <a:xfrm>
            <a:off x="7887596" y="8966483"/>
            <a:ext cx="0" cy="986400"/>
          </a:xfrm>
          <a:prstGeom prst="straightConnector1">
            <a:avLst/>
          </a:prstGeom>
          <a:noFill/>
          <a:ln cap="flat" cmpd="sng" w="19050">
            <a:solidFill>
              <a:srgbClr val="000000"/>
            </a:solidFill>
            <a:prstDash val="solid"/>
            <a:round/>
            <a:headEnd len="sm" w="sm" type="none"/>
            <a:tailEnd len="lg" w="lg" type="triangle"/>
          </a:ln>
        </p:spPr>
      </p:cxnSp>
      <p:sp>
        <p:nvSpPr>
          <p:cNvPr id="1942" name="Google Shape;1942;p122"/>
          <p:cNvSpPr/>
          <p:nvPr/>
        </p:nvSpPr>
        <p:spPr>
          <a:xfrm>
            <a:off x="11200084" y="5702417"/>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cxnSp>
        <p:nvCxnSpPr>
          <p:cNvPr id="1943" name="Google Shape;1943;p122"/>
          <p:cNvCxnSpPr>
            <a:stCxn id="1939" idx="3"/>
          </p:cNvCxnSpPr>
          <p:nvPr/>
        </p:nvCxnSpPr>
        <p:spPr>
          <a:xfrm flipH="1" rot="10800000">
            <a:off x="9777172" y="8448068"/>
            <a:ext cx="1422600" cy="3300"/>
          </a:xfrm>
          <a:prstGeom prst="straightConnector1">
            <a:avLst/>
          </a:prstGeom>
          <a:noFill/>
          <a:ln cap="flat" cmpd="sng" w="19050">
            <a:solidFill>
              <a:srgbClr val="000000"/>
            </a:solidFill>
            <a:prstDash val="solid"/>
            <a:round/>
            <a:headEnd len="sm" w="sm" type="none"/>
            <a:tailEnd len="lg" w="lg" type="triangle"/>
          </a:ln>
        </p:spPr>
      </p:cxnSp>
      <p:sp>
        <p:nvSpPr>
          <p:cNvPr id="1944" name="Google Shape;1944;p122"/>
          <p:cNvSpPr txBox="1"/>
          <p:nvPr/>
        </p:nvSpPr>
        <p:spPr>
          <a:xfrm>
            <a:off x="7156771" y="5172298"/>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45" name="Google Shape;1945;p122"/>
          <p:cNvSpPr txBox="1"/>
          <p:nvPr/>
        </p:nvSpPr>
        <p:spPr>
          <a:xfrm>
            <a:off x="9759564" y="4162069"/>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46" name="Google Shape;1946;p122"/>
          <p:cNvSpPr txBox="1"/>
          <p:nvPr/>
        </p:nvSpPr>
        <p:spPr>
          <a:xfrm>
            <a:off x="7184947" y="7022714"/>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47" name="Google Shape;1947;p122"/>
          <p:cNvSpPr txBox="1"/>
          <p:nvPr/>
        </p:nvSpPr>
        <p:spPr>
          <a:xfrm>
            <a:off x="9756043" y="5869121"/>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48" name="Google Shape;1948;p122"/>
          <p:cNvSpPr txBox="1"/>
          <p:nvPr/>
        </p:nvSpPr>
        <p:spPr>
          <a:xfrm>
            <a:off x="7184947" y="9256552"/>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49" name="Google Shape;1949;p122"/>
          <p:cNvSpPr txBox="1"/>
          <p:nvPr/>
        </p:nvSpPr>
        <p:spPr>
          <a:xfrm>
            <a:off x="9777175" y="7839564"/>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50" name="Google Shape;1950;p122"/>
          <p:cNvSpPr txBox="1"/>
          <p:nvPr/>
        </p:nvSpPr>
        <p:spPr>
          <a:xfrm>
            <a:off x="7061678" y="10650200"/>
            <a:ext cx="916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51" name="Google Shape;1951;p122"/>
          <p:cNvSpPr txBox="1"/>
          <p:nvPr/>
        </p:nvSpPr>
        <p:spPr>
          <a:xfrm>
            <a:off x="9970888" y="10143418"/>
            <a:ext cx="12291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1952" name="Google Shape;1952;p122"/>
          <p:cNvSpPr txBox="1"/>
          <p:nvPr/>
        </p:nvSpPr>
        <p:spPr>
          <a:xfrm>
            <a:off x="6723560" y="11390367"/>
            <a:ext cx="919200" cy="4527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1953" name="Google Shape;1953;p122"/>
          <p:cNvSpPr/>
          <p:nvPr/>
        </p:nvSpPr>
        <p:spPr>
          <a:xfrm>
            <a:off x="11200075" y="7526175"/>
            <a:ext cx="11350925" cy="15336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PCS:L7348,C7349,L7347,FL7350,C7353,L7352,C7354,R7350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DCS:L7360,C7360,C7365,L7329,L7383,C7386,L7384,C7388,L7385</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EGSM:L7538,C7543,L7544,C7542,L7543,FL7540,C7544,L7546</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G850:C7552,L7556,C7551,L7555,FL7550,L7557,C7553,L7558</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954" name="Google Shape;1954;p122"/>
          <p:cNvSpPr/>
          <p:nvPr/>
        </p:nvSpPr>
        <p:spPr>
          <a:xfrm>
            <a:off x="6054371" y="4005369"/>
            <a:ext cx="3669975" cy="1156926"/>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XO Frequency</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955" name="Google Shape;1955;p122"/>
          <p:cNvSpPr/>
          <p:nvPr/>
        </p:nvSpPr>
        <p:spPr>
          <a:xfrm>
            <a:off x="5945187" y="9953375"/>
            <a:ext cx="3888342" cy="1213607"/>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Switch, COUPLER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RF  CON. CHECK ?</a:t>
            </a:r>
            <a:endParaRPr b="0" i="0" sz="1400" u="none" cap="none" strike="noStrike">
              <a:solidFill>
                <a:srgbClr val="000000"/>
              </a:solidFill>
              <a:latin typeface="Arial"/>
              <a:ea typeface="Arial"/>
              <a:cs typeface="Arial"/>
              <a:sym typeface="Arial"/>
            </a:endParaRPr>
          </a:p>
        </p:txBody>
      </p:sp>
      <p:sp>
        <p:nvSpPr>
          <p:cNvPr id="1956" name="Google Shape;1956;p122"/>
          <p:cNvSpPr/>
          <p:nvPr/>
        </p:nvSpPr>
        <p:spPr>
          <a:xfrm>
            <a:off x="11337375" y="9795000"/>
            <a:ext cx="9109325" cy="15336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G850,EGSM:L7020,U7020,C7026, FL7030,C7041,L7041,U7050</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DCS,PCS:L7020,U7020,C7026, FL7030,L7007,C7006,L7005,U7000</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cxnSp>
        <p:nvCxnSpPr>
          <p:cNvPr id="1957" name="Google Shape;1957;p122"/>
          <p:cNvCxnSpPr>
            <a:stCxn id="1955" idx="3"/>
            <a:endCxn id="1956" idx="1"/>
          </p:cNvCxnSpPr>
          <p:nvPr/>
        </p:nvCxnSpPr>
        <p:spPr>
          <a:xfrm>
            <a:off x="9833529" y="10560179"/>
            <a:ext cx="1503900" cy="1800"/>
          </a:xfrm>
          <a:prstGeom prst="straightConnector1">
            <a:avLst/>
          </a:prstGeom>
          <a:noFill/>
          <a:ln cap="flat" cmpd="sng" w="19050">
            <a:solidFill>
              <a:srgbClr val="000000"/>
            </a:solidFill>
            <a:prstDash val="solid"/>
            <a:round/>
            <a:headEnd len="sm" w="sm" type="none"/>
            <a:tailEnd len="lg" w="lg" type="triangle"/>
          </a:ln>
        </p:spPr>
      </p:cxnSp>
      <p:sp>
        <p:nvSpPr>
          <p:cNvPr id="1958" name="Google Shape;1958;p122"/>
          <p:cNvSpPr/>
          <p:nvPr/>
        </p:nvSpPr>
        <p:spPr>
          <a:xfrm>
            <a:off x="5792787" y="5702417"/>
            <a:ext cx="3931560" cy="1166929"/>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1959" name="Google Shape;1959;p122"/>
          <p:cNvSpPr/>
          <p:nvPr/>
        </p:nvSpPr>
        <p:spPr>
          <a:xfrm>
            <a:off x="11200084" y="4005369"/>
            <a:ext cx="6022703" cy="1166929"/>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R3104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960" name="Google Shape;1960;p122"/>
          <p:cNvCxnSpPr>
            <a:stCxn id="1959" idx="0"/>
          </p:cNvCxnSpPr>
          <p:nvPr/>
        </p:nvCxnSpPr>
        <p:spPr>
          <a:xfrm flipH="1" rot="5400000">
            <a:off x="10981036" y="774969"/>
            <a:ext cx="350400" cy="6110400"/>
          </a:xfrm>
          <a:prstGeom prst="bentConnector2">
            <a:avLst/>
          </a:prstGeom>
          <a:noFill/>
          <a:ln cap="flat" cmpd="sng" w="22225">
            <a:solidFill>
              <a:schemeClr val="dk1"/>
            </a:solidFill>
            <a:prstDash val="solid"/>
            <a:round/>
            <a:headEnd len="sm" w="sm" type="none"/>
            <a:tailEnd len="lg" w="lg" type="triangle"/>
          </a:ln>
        </p:spPr>
      </p:cxnSp>
      <p:cxnSp>
        <p:nvCxnSpPr>
          <p:cNvPr id="1961" name="Google Shape;1961;p122"/>
          <p:cNvCxnSpPr>
            <a:stCxn id="1942" idx="0"/>
            <a:endCxn id="1944" idx="3"/>
          </p:cNvCxnSpPr>
          <p:nvPr/>
        </p:nvCxnSpPr>
        <p:spPr>
          <a:xfrm flipH="1" rot="5400000">
            <a:off x="10991686" y="2482667"/>
            <a:ext cx="303900" cy="6135600"/>
          </a:xfrm>
          <a:prstGeom prst="bentConnector2">
            <a:avLst/>
          </a:prstGeom>
          <a:noFill/>
          <a:ln cap="flat" cmpd="sng" w="22225">
            <a:solidFill>
              <a:schemeClr val="dk1"/>
            </a:solidFill>
            <a:prstDash val="solid"/>
            <a:round/>
            <a:headEnd len="sm" w="sm" type="none"/>
            <a:tailEnd len="lg" w="lg" type="triangle"/>
          </a:ln>
        </p:spPr>
      </p:cxnSp>
      <p:cxnSp>
        <p:nvCxnSpPr>
          <p:cNvPr id="1962" name="Google Shape;1962;p122"/>
          <p:cNvCxnSpPr>
            <a:stCxn id="1953" idx="0"/>
            <a:endCxn id="1946" idx="3"/>
          </p:cNvCxnSpPr>
          <p:nvPr/>
        </p:nvCxnSpPr>
        <p:spPr>
          <a:xfrm flipH="1" rot="5400000">
            <a:off x="12349738" y="3000375"/>
            <a:ext cx="277200" cy="8774400"/>
          </a:xfrm>
          <a:prstGeom prst="bentConnector2">
            <a:avLst/>
          </a:prstGeom>
          <a:noFill/>
          <a:ln cap="flat" cmpd="sng" w="22225">
            <a:solidFill>
              <a:schemeClr val="dk1"/>
            </a:solidFill>
            <a:prstDash val="solid"/>
            <a:round/>
            <a:headEnd len="sm" w="sm" type="none"/>
            <a:tailEnd len="lg" w="lg" type="triangle"/>
          </a:ln>
        </p:spPr>
      </p:cxnSp>
      <p:cxnSp>
        <p:nvCxnSpPr>
          <p:cNvPr id="1963" name="Google Shape;1963;p122"/>
          <p:cNvCxnSpPr>
            <a:stCxn id="1956" idx="0"/>
            <a:endCxn id="1948" idx="3"/>
          </p:cNvCxnSpPr>
          <p:nvPr/>
        </p:nvCxnSpPr>
        <p:spPr>
          <a:xfrm flipH="1" rot="5400000">
            <a:off x="11840538" y="5743500"/>
            <a:ext cx="312000" cy="7791000"/>
          </a:xfrm>
          <a:prstGeom prst="bentConnector2">
            <a:avLst/>
          </a:prstGeom>
          <a:noFill/>
          <a:ln cap="flat" cmpd="sng" w="22225">
            <a:solidFill>
              <a:schemeClr val="dk1"/>
            </a:solidFill>
            <a:prstDash val="solid"/>
            <a:round/>
            <a:headEnd len="sm" w="sm" type="none"/>
            <a:tailEnd len="lg" w="lg" type="triangle"/>
          </a:ln>
        </p:spPr>
      </p:cxnSp>
      <p:cxnSp>
        <p:nvCxnSpPr>
          <p:cNvPr id="1964" name="Google Shape;1964;p122"/>
          <p:cNvCxnSpPr>
            <a:stCxn id="1955" idx="2"/>
            <a:endCxn id="1937" idx="0"/>
          </p:cNvCxnSpPr>
          <p:nvPr/>
        </p:nvCxnSpPr>
        <p:spPr>
          <a:xfrm flipH="1">
            <a:off x="7887858" y="11166982"/>
            <a:ext cx="1500" cy="843600"/>
          </a:xfrm>
          <a:prstGeom prst="straightConnector1">
            <a:avLst/>
          </a:prstGeom>
          <a:noFill/>
          <a:ln cap="flat" cmpd="sng" w="19050">
            <a:solidFill>
              <a:srgbClr val="000000"/>
            </a:solidFill>
            <a:prstDash val="solid"/>
            <a:round/>
            <a:headEnd len="sm" w="sm" type="none"/>
            <a:tailEnd len="lg" w="lg" type="triangle"/>
          </a:ln>
        </p:spPr>
      </p:cxnSp>
      <p:sp>
        <p:nvSpPr>
          <p:cNvPr id="1965" name="Google Shape;1965;p122"/>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68" name="Shape 1168"/>
        <p:cNvGrpSpPr/>
        <p:nvPr/>
      </p:nvGrpSpPr>
      <p:grpSpPr>
        <a:xfrm>
          <a:off x="0" y="0"/>
          <a:ext cx="0" cy="0"/>
          <a:chOff x="0" y="0"/>
          <a:chExt cx="0" cy="0"/>
        </a:xfrm>
      </p:grpSpPr>
      <p:pic>
        <p:nvPicPr>
          <p:cNvPr id="1169" name="Google Shape;1169;p87"/>
          <p:cNvPicPr preferRelativeResize="0"/>
          <p:nvPr/>
        </p:nvPicPr>
        <p:blipFill>
          <a:blip r:embed="rId3">
            <a:alphaModFix/>
          </a:blip>
          <a:stretch>
            <a:fillRect/>
          </a:stretch>
        </p:blipFill>
        <p:spPr>
          <a:xfrm>
            <a:off x="2897987" y="1116400"/>
            <a:ext cx="18591201" cy="120205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0" name="Shape 1970"/>
        <p:cNvGrpSpPr/>
        <p:nvPr/>
      </p:nvGrpSpPr>
      <p:grpSpPr>
        <a:xfrm>
          <a:off x="0" y="0"/>
          <a:ext cx="0" cy="0"/>
          <a:chOff x="0" y="0"/>
          <a:chExt cx="0" cy="0"/>
        </a:xfrm>
      </p:grpSpPr>
      <p:sp>
        <p:nvSpPr>
          <p:cNvPr id="1971" name="Google Shape;1971;p123"/>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GSM G850 / G900 RX</a:t>
            </a:r>
            <a:endParaRPr/>
          </a:p>
        </p:txBody>
      </p:sp>
      <p:pic>
        <p:nvPicPr>
          <p:cNvPr id="1972" name="Google Shape;1972;p123"/>
          <p:cNvPicPr preferRelativeResize="0"/>
          <p:nvPr/>
        </p:nvPicPr>
        <p:blipFill rotWithShape="1">
          <a:blip r:embed="rId3">
            <a:alphaModFix/>
          </a:blip>
          <a:srcRect b="0" l="0" r="0" t="0"/>
          <a:stretch/>
        </p:blipFill>
        <p:spPr>
          <a:xfrm>
            <a:off x="2147775" y="2162926"/>
            <a:ext cx="18480425" cy="10675050"/>
          </a:xfrm>
          <a:prstGeom prst="rect">
            <a:avLst/>
          </a:prstGeom>
          <a:noFill/>
          <a:ln>
            <a:noFill/>
          </a:ln>
        </p:spPr>
      </p:pic>
      <p:sp>
        <p:nvSpPr>
          <p:cNvPr id="1973" name="Google Shape;1973;p123"/>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78" name="Shape 1978"/>
        <p:cNvGrpSpPr/>
        <p:nvPr/>
      </p:nvGrpSpPr>
      <p:grpSpPr>
        <a:xfrm>
          <a:off x="0" y="0"/>
          <a:ext cx="0" cy="0"/>
          <a:chOff x="0" y="0"/>
          <a:chExt cx="0" cy="0"/>
        </a:xfrm>
      </p:grpSpPr>
      <p:sp>
        <p:nvSpPr>
          <p:cNvPr id="1979" name="Google Shape;1979;p124"/>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GSM DCS/PCS RX-NA</a:t>
            </a:r>
            <a:r>
              <a:rPr lang="en-US" sz="5900"/>
              <a:t>,LATAM,Brazil,VZW </a:t>
            </a:r>
            <a:r>
              <a:rPr b="1" i="0" lang="en-US" sz="5900" u="none" cap="none" strike="noStrike">
                <a:solidFill>
                  <a:schemeClr val="dk2"/>
                </a:solidFill>
                <a:latin typeface="Helvetica Neue"/>
                <a:ea typeface="Helvetica Neue"/>
                <a:cs typeface="Helvetica Neue"/>
                <a:sym typeface="Helvetica Neue"/>
              </a:rPr>
              <a:t>SKU </a:t>
            </a:r>
            <a:endParaRPr/>
          </a:p>
        </p:txBody>
      </p:sp>
      <p:pic>
        <p:nvPicPr>
          <p:cNvPr id="1980" name="Google Shape;1980;p124"/>
          <p:cNvPicPr preferRelativeResize="0"/>
          <p:nvPr/>
        </p:nvPicPr>
        <p:blipFill rotWithShape="1">
          <a:blip r:embed="rId3">
            <a:alphaModFix/>
          </a:blip>
          <a:srcRect b="0" l="0" r="0" t="0"/>
          <a:stretch/>
        </p:blipFill>
        <p:spPr>
          <a:xfrm>
            <a:off x="1716350" y="2063625"/>
            <a:ext cx="14849199" cy="6806875"/>
          </a:xfrm>
          <a:prstGeom prst="rect">
            <a:avLst/>
          </a:prstGeom>
          <a:noFill/>
          <a:ln>
            <a:noFill/>
          </a:ln>
        </p:spPr>
      </p:pic>
      <p:pic>
        <p:nvPicPr>
          <p:cNvPr id="1981" name="Google Shape;1981;p124"/>
          <p:cNvPicPr preferRelativeResize="0"/>
          <p:nvPr/>
        </p:nvPicPr>
        <p:blipFill rotWithShape="1">
          <a:blip r:embed="rId4">
            <a:alphaModFix/>
          </a:blip>
          <a:srcRect b="0" l="0" r="0" t="0"/>
          <a:stretch/>
        </p:blipFill>
        <p:spPr>
          <a:xfrm>
            <a:off x="1554525" y="8555525"/>
            <a:ext cx="14705400" cy="4909250"/>
          </a:xfrm>
          <a:prstGeom prst="rect">
            <a:avLst/>
          </a:prstGeom>
          <a:noFill/>
          <a:ln>
            <a:noFill/>
          </a:ln>
        </p:spPr>
      </p:pic>
      <p:sp>
        <p:nvSpPr>
          <p:cNvPr id="1982" name="Google Shape;1982;p124"/>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7" name="Shape 1987"/>
        <p:cNvGrpSpPr/>
        <p:nvPr/>
      </p:nvGrpSpPr>
      <p:grpSpPr>
        <a:xfrm>
          <a:off x="0" y="0"/>
          <a:ext cx="0" cy="0"/>
          <a:chOff x="0" y="0"/>
          <a:chExt cx="0" cy="0"/>
        </a:xfrm>
      </p:grpSpPr>
      <p:sp>
        <p:nvSpPr>
          <p:cNvPr id="1988" name="Google Shape;1988;p125"/>
          <p:cNvSpPr txBox="1"/>
          <p:nvPr>
            <p:ph type="title"/>
          </p:nvPr>
        </p:nvSpPr>
        <p:spPr>
          <a:xfrm>
            <a:off x="1554526" y="1055025"/>
            <a:ext cx="22716599"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sz="4800"/>
              <a:t>GSM DCS/PCS RX-Other SKU（EMEA+APAC ）</a:t>
            </a:r>
            <a:endParaRPr sz="4800"/>
          </a:p>
        </p:txBody>
      </p:sp>
      <p:sp>
        <p:nvSpPr>
          <p:cNvPr id="1989" name="Google Shape;1989;p125"/>
          <p:cNvSpPr txBox="1"/>
          <p:nvPr>
            <p:ph idx="1" type="body"/>
          </p:nvPr>
        </p:nvSpPr>
        <p:spPr>
          <a:xfrm>
            <a:off x="1554516" y="2940051"/>
            <a:ext cx="21245100" cy="93999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500"/>
              </a:spcBef>
              <a:spcAft>
                <a:spcPts val="0"/>
              </a:spcAft>
              <a:buSzPts val="1400"/>
              <a:buNone/>
            </a:pPr>
            <a:r>
              <a:t/>
            </a:r>
            <a:endParaRPr/>
          </a:p>
        </p:txBody>
      </p:sp>
      <p:pic>
        <p:nvPicPr>
          <p:cNvPr id="1990" name="Google Shape;1990;p125"/>
          <p:cNvPicPr preferRelativeResize="0"/>
          <p:nvPr/>
        </p:nvPicPr>
        <p:blipFill rotWithShape="1">
          <a:blip r:embed="rId3">
            <a:alphaModFix/>
          </a:blip>
          <a:srcRect b="0" l="0" r="0" t="0"/>
          <a:stretch/>
        </p:blipFill>
        <p:spPr>
          <a:xfrm>
            <a:off x="1716350" y="2063625"/>
            <a:ext cx="14040251" cy="6436050"/>
          </a:xfrm>
          <a:prstGeom prst="rect">
            <a:avLst/>
          </a:prstGeom>
          <a:noFill/>
          <a:ln>
            <a:noFill/>
          </a:ln>
        </p:spPr>
      </p:pic>
      <p:pic>
        <p:nvPicPr>
          <p:cNvPr id="1991" name="Google Shape;1991;p125"/>
          <p:cNvPicPr preferRelativeResize="0"/>
          <p:nvPr/>
        </p:nvPicPr>
        <p:blipFill rotWithShape="1">
          <a:blip r:embed="rId4">
            <a:alphaModFix/>
          </a:blip>
          <a:srcRect b="0" l="0" r="0" t="0"/>
          <a:stretch/>
        </p:blipFill>
        <p:spPr>
          <a:xfrm>
            <a:off x="1554525" y="7820850"/>
            <a:ext cx="15676150" cy="5194350"/>
          </a:xfrm>
          <a:prstGeom prst="rect">
            <a:avLst/>
          </a:prstGeom>
          <a:noFill/>
          <a:ln>
            <a:noFill/>
          </a:ln>
        </p:spPr>
      </p:pic>
      <p:sp>
        <p:nvSpPr>
          <p:cNvPr id="1992" name="Google Shape;1992;p125"/>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97" name="Shape 1997"/>
        <p:cNvGrpSpPr/>
        <p:nvPr/>
      </p:nvGrpSpPr>
      <p:grpSpPr>
        <a:xfrm>
          <a:off x="0" y="0"/>
          <a:ext cx="0" cy="0"/>
          <a:chOff x="0" y="0"/>
          <a:chExt cx="0" cy="0"/>
        </a:xfrm>
      </p:grpSpPr>
      <p:sp>
        <p:nvSpPr>
          <p:cNvPr id="1998" name="Google Shape;1998;p126"/>
          <p:cNvSpPr txBox="1"/>
          <p:nvPr>
            <p:ph type="title"/>
          </p:nvPr>
        </p:nvSpPr>
        <p:spPr>
          <a:xfrm>
            <a:off x="1554516" y="1055036"/>
            <a:ext cx="21245100" cy="1107900"/>
          </a:xfrm>
          <a:prstGeom prst="rect">
            <a:avLst/>
          </a:prstGeom>
          <a:noFill/>
          <a:ln>
            <a:noFill/>
          </a:ln>
        </p:spPr>
        <p:txBody>
          <a:bodyPr anchorCtr="0" anchor="t" bIns="91400" lIns="91400" spcFirstLastPara="1" rIns="91400" wrap="square" tIns="91400">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chemeClr val="dk2"/>
                </a:solidFill>
                <a:latin typeface="Helvetica Neue"/>
                <a:ea typeface="Helvetica Neue"/>
                <a:cs typeface="Helvetica Neue"/>
                <a:sym typeface="Helvetica Neue"/>
              </a:rPr>
              <a:t>GSM RX-</a:t>
            </a:r>
            <a:r>
              <a:rPr lang="en-US" sz="5900"/>
              <a:t>NA,LATAM,Brazil,VZW SKU</a:t>
            </a:r>
            <a:r>
              <a:rPr b="1" i="0" lang="en-US" sz="5900" u="none" cap="none" strike="noStrike">
                <a:solidFill>
                  <a:schemeClr val="dk2"/>
                </a:solidFill>
                <a:latin typeface="Helvetica Neue"/>
                <a:ea typeface="Helvetica Neue"/>
                <a:cs typeface="Helvetica Neue"/>
                <a:sym typeface="Helvetica Neue"/>
              </a:rPr>
              <a:t>              </a:t>
            </a:r>
            <a:endParaRPr/>
          </a:p>
        </p:txBody>
      </p:sp>
      <p:pic>
        <p:nvPicPr>
          <p:cNvPr id="1999" name="Google Shape;1999;p126"/>
          <p:cNvPicPr preferRelativeResize="0"/>
          <p:nvPr/>
        </p:nvPicPr>
        <p:blipFill rotWithShape="1">
          <a:blip r:embed="rId3">
            <a:alphaModFix/>
          </a:blip>
          <a:srcRect b="0" l="0" r="0" t="0"/>
          <a:stretch/>
        </p:blipFill>
        <p:spPr>
          <a:xfrm>
            <a:off x="748750" y="3214448"/>
            <a:ext cx="21844850" cy="8241275"/>
          </a:xfrm>
          <a:prstGeom prst="rect">
            <a:avLst/>
          </a:prstGeom>
          <a:noFill/>
          <a:ln>
            <a:noFill/>
          </a:ln>
        </p:spPr>
      </p:pic>
      <p:sp>
        <p:nvSpPr>
          <p:cNvPr id="2000" name="Google Shape;2000;p126"/>
          <p:cNvSpPr txBox="1"/>
          <p:nvPr/>
        </p:nvSpPr>
        <p:spPr>
          <a:xfrm>
            <a:off x="4822425" y="2517150"/>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2001" name="Google Shape;2001;p126"/>
          <p:cNvSpPr txBox="1"/>
          <p:nvPr/>
        </p:nvSpPr>
        <p:spPr>
          <a:xfrm>
            <a:off x="16374225" y="2517138"/>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top side</a:t>
            </a:r>
            <a:endParaRPr b="0" i="0" sz="2400" u="none" cap="none" strike="noStrike">
              <a:solidFill>
                <a:srgbClr val="000000"/>
              </a:solidFill>
              <a:latin typeface="Arial"/>
              <a:ea typeface="Arial"/>
              <a:cs typeface="Arial"/>
              <a:sym typeface="Arial"/>
            </a:endParaRPr>
          </a:p>
        </p:txBody>
      </p:sp>
      <p:sp>
        <p:nvSpPr>
          <p:cNvPr id="2002" name="Google Shape;2002;p126"/>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07" name="Shape 2007"/>
        <p:cNvGrpSpPr/>
        <p:nvPr/>
      </p:nvGrpSpPr>
      <p:grpSpPr>
        <a:xfrm>
          <a:off x="0" y="0"/>
          <a:ext cx="0" cy="0"/>
          <a:chOff x="0" y="0"/>
          <a:chExt cx="0" cy="0"/>
        </a:xfrm>
      </p:grpSpPr>
      <p:sp>
        <p:nvSpPr>
          <p:cNvPr id="2008" name="Google Shape;2008;p127"/>
          <p:cNvSpPr txBox="1"/>
          <p:nvPr>
            <p:ph type="title"/>
          </p:nvPr>
        </p:nvSpPr>
        <p:spPr>
          <a:xfrm>
            <a:off x="1554525" y="1055025"/>
            <a:ext cx="21809401"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1"/>
              </a:buClr>
              <a:buSzPts val="1100"/>
              <a:buFont typeface="Arial"/>
              <a:buNone/>
            </a:pPr>
            <a:r>
              <a:rPr lang="en-US" sz="4800"/>
              <a:t>GSM DCS/PCS RX-Other SKU（EMEA+APAC ）</a:t>
            </a:r>
            <a:endParaRPr/>
          </a:p>
        </p:txBody>
      </p:sp>
      <p:pic>
        <p:nvPicPr>
          <p:cNvPr id="2009" name="Google Shape;2009;p127"/>
          <p:cNvPicPr preferRelativeResize="0"/>
          <p:nvPr/>
        </p:nvPicPr>
        <p:blipFill rotWithShape="1">
          <a:blip r:embed="rId3">
            <a:alphaModFix/>
          </a:blip>
          <a:srcRect b="0" l="0" r="0" t="0"/>
          <a:stretch/>
        </p:blipFill>
        <p:spPr>
          <a:xfrm>
            <a:off x="756250" y="3170075"/>
            <a:ext cx="21517351" cy="8518900"/>
          </a:xfrm>
          <a:prstGeom prst="rect">
            <a:avLst/>
          </a:prstGeom>
          <a:noFill/>
          <a:ln>
            <a:noFill/>
          </a:ln>
        </p:spPr>
      </p:pic>
      <p:sp>
        <p:nvSpPr>
          <p:cNvPr id="2010" name="Google Shape;2010;p127"/>
          <p:cNvSpPr txBox="1"/>
          <p:nvPr/>
        </p:nvSpPr>
        <p:spPr>
          <a:xfrm>
            <a:off x="4723050" y="2556975"/>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2011" name="Google Shape;2011;p127"/>
          <p:cNvSpPr txBox="1"/>
          <p:nvPr/>
        </p:nvSpPr>
        <p:spPr>
          <a:xfrm>
            <a:off x="16573025" y="2556975"/>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top side</a:t>
            </a:r>
            <a:endParaRPr b="0" i="0" sz="2400" u="none" cap="none" strike="noStrike">
              <a:solidFill>
                <a:srgbClr val="000000"/>
              </a:solidFill>
              <a:latin typeface="Arial"/>
              <a:ea typeface="Arial"/>
              <a:cs typeface="Arial"/>
              <a:sym typeface="Arial"/>
            </a:endParaRPr>
          </a:p>
        </p:txBody>
      </p:sp>
      <p:sp>
        <p:nvSpPr>
          <p:cNvPr id="2012" name="Google Shape;2012;p127"/>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17" name="Shape 2017"/>
        <p:cNvGrpSpPr/>
        <p:nvPr/>
      </p:nvGrpSpPr>
      <p:grpSpPr>
        <a:xfrm>
          <a:off x="0" y="0"/>
          <a:ext cx="0" cy="0"/>
          <a:chOff x="0" y="0"/>
          <a:chExt cx="0" cy="0"/>
        </a:xfrm>
      </p:grpSpPr>
      <p:sp>
        <p:nvSpPr>
          <p:cNvPr id="2018" name="Google Shape;2018;p128"/>
          <p:cNvSpPr txBox="1"/>
          <p:nvPr>
            <p:ph type="title"/>
          </p:nvPr>
        </p:nvSpPr>
        <p:spPr>
          <a:xfrm>
            <a:off x="1554530" y="1055025"/>
            <a:ext cx="16335001"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rgbClr val="6F7170"/>
                </a:solidFill>
                <a:latin typeface="Helvetica Neue"/>
                <a:ea typeface="Helvetica Neue"/>
                <a:cs typeface="Helvetica Neue"/>
                <a:sym typeface="Helvetica Neue"/>
              </a:rPr>
              <a:t>GSM Quad Band Tx Check Chart</a:t>
            </a:r>
            <a:endParaRPr/>
          </a:p>
        </p:txBody>
      </p:sp>
      <p:grpSp>
        <p:nvGrpSpPr>
          <p:cNvPr id="2019" name="Google Shape;2019;p128"/>
          <p:cNvGrpSpPr/>
          <p:nvPr/>
        </p:nvGrpSpPr>
        <p:grpSpPr>
          <a:xfrm>
            <a:off x="6833359" y="7066439"/>
            <a:ext cx="5233711" cy="433405"/>
            <a:chOff x="2193" y="1206"/>
            <a:chExt cx="1502" cy="89"/>
          </a:xfrm>
        </p:grpSpPr>
        <p:cxnSp>
          <p:nvCxnSpPr>
            <p:cNvPr id="2020" name="Google Shape;2020;p12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21" name="Google Shape;2021;p12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022" name="Google Shape;2022;p128"/>
          <p:cNvGrpSpPr/>
          <p:nvPr/>
        </p:nvGrpSpPr>
        <p:grpSpPr>
          <a:xfrm>
            <a:off x="6911514" y="8521444"/>
            <a:ext cx="5202809" cy="349053"/>
            <a:chOff x="2193" y="1206"/>
            <a:chExt cx="1502" cy="89"/>
          </a:xfrm>
        </p:grpSpPr>
        <p:cxnSp>
          <p:nvCxnSpPr>
            <p:cNvPr id="2023" name="Google Shape;2023;p12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24" name="Google Shape;2024;p12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025" name="Google Shape;2025;p128"/>
          <p:cNvSpPr/>
          <p:nvPr/>
        </p:nvSpPr>
        <p:spPr>
          <a:xfrm>
            <a:off x="6402387" y="2819400"/>
            <a:ext cx="1505100" cy="4503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cxnSp>
        <p:nvCxnSpPr>
          <p:cNvPr id="2026" name="Google Shape;2026;p128"/>
          <p:cNvCxnSpPr/>
          <p:nvPr/>
        </p:nvCxnSpPr>
        <p:spPr>
          <a:xfrm flipH="1" rot="10800000">
            <a:off x="9254800" y="4242035"/>
            <a:ext cx="904200" cy="5700"/>
          </a:xfrm>
          <a:prstGeom prst="straightConnector1">
            <a:avLst/>
          </a:prstGeom>
          <a:noFill/>
          <a:ln cap="flat" cmpd="sng" w="19050">
            <a:solidFill>
              <a:srgbClr val="000000"/>
            </a:solidFill>
            <a:prstDash val="solid"/>
            <a:round/>
            <a:headEnd len="sm" w="sm" type="none"/>
            <a:tailEnd len="lg" w="lg" type="triangle"/>
          </a:ln>
        </p:spPr>
      </p:cxnSp>
      <p:cxnSp>
        <p:nvCxnSpPr>
          <p:cNvPr id="2027" name="Google Shape;2027;p128"/>
          <p:cNvCxnSpPr/>
          <p:nvPr/>
        </p:nvCxnSpPr>
        <p:spPr>
          <a:xfrm>
            <a:off x="7088864" y="3308353"/>
            <a:ext cx="0" cy="405600"/>
          </a:xfrm>
          <a:prstGeom prst="straightConnector1">
            <a:avLst/>
          </a:prstGeom>
          <a:noFill/>
          <a:ln cap="flat" cmpd="sng" w="19050">
            <a:solidFill>
              <a:srgbClr val="000000"/>
            </a:solidFill>
            <a:prstDash val="solid"/>
            <a:round/>
            <a:headEnd len="sm" w="sm" type="none"/>
            <a:tailEnd len="lg" w="lg" type="triangle"/>
          </a:ln>
        </p:spPr>
      </p:cxnSp>
      <p:sp>
        <p:nvSpPr>
          <p:cNvPr id="2028" name="Google Shape;2028;p128"/>
          <p:cNvSpPr/>
          <p:nvPr/>
        </p:nvSpPr>
        <p:spPr>
          <a:xfrm>
            <a:off x="6402387" y="11381175"/>
            <a:ext cx="1508100" cy="364800"/>
          </a:xfrm>
          <a:prstGeom prst="flowChartAlternate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2029" name="Google Shape;2029;p128"/>
          <p:cNvSpPr/>
          <p:nvPr/>
        </p:nvSpPr>
        <p:spPr>
          <a:xfrm>
            <a:off x="4878387" y="5341053"/>
            <a:ext cx="4370076" cy="90975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VOLTAGE CHECK?</a:t>
            </a:r>
            <a:endParaRPr b="0" i="0" sz="1400" u="none" cap="none" strike="noStrike">
              <a:solidFill>
                <a:srgbClr val="000000"/>
              </a:solidFill>
              <a:latin typeface="Arial"/>
              <a:ea typeface="Arial"/>
              <a:cs typeface="Arial"/>
              <a:sym typeface="Arial"/>
            </a:endParaRPr>
          </a:p>
        </p:txBody>
      </p:sp>
      <p:sp>
        <p:nvSpPr>
          <p:cNvPr id="2030" name="Google Shape;2030;p128"/>
          <p:cNvSpPr/>
          <p:nvPr/>
        </p:nvSpPr>
        <p:spPr>
          <a:xfrm>
            <a:off x="4878387" y="7297579"/>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DUPLEXER &amp; SP16T CHECK ?</a:t>
            </a:r>
            <a:endParaRPr b="0" i="0" sz="1400" u="none" cap="none" strike="noStrike">
              <a:solidFill>
                <a:srgbClr val="000000"/>
              </a:solidFill>
              <a:latin typeface="Arial"/>
              <a:ea typeface="Arial"/>
              <a:cs typeface="Arial"/>
              <a:sym typeface="Arial"/>
            </a:endParaRPr>
          </a:p>
        </p:txBody>
      </p:sp>
      <p:sp>
        <p:nvSpPr>
          <p:cNvPr id="2031" name="Google Shape;2031;p128"/>
          <p:cNvSpPr/>
          <p:nvPr/>
        </p:nvSpPr>
        <p:spPr>
          <a:xfrm>
            <a:off x="4878387" y="10009575"/>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2032" name="Google Shape;2032;p128"/>
          <p:cNvSpPr/>
          <p:nvPr/>
        </p:nvSpPr>
        <p:spPr>
          <a:xfrm>
            <a:off x="10290782" y="10003125"/>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cxnSp>
        <p:nvCxnSpPr>
          <p:cNvPr id="2033" name="Google Shape;2033;p128"/>
          <p:cNvCxnSpPr/>
          <p:nvPr/>
        </p:nvCxnSpPr>
        <p:spPr>
          <a:xfrm>
            <a:off x="7164386" y="4724400"/>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2034" name="Google Shape;2034;p128"/>
          <p:cNvCxnSpPr>
            <a:stCxn id="2031" idx="3"/>
          </p:cNvCxnSpPr>
          <p:nvPr/>
        </p:nvCxnSpPr>
        <p:spPr>
          <a:xfrm flipH="1" rot="10800000">
            <a:off x="9324042" y="10415181"/>
            <a:ext cx="985800" cy="6300"/>
          </a:xfrm>
          <a:prstGeom prst="straightConnector1">
            <a:avLst/>
          </a:prstGeom>
          <a:noFill/>
          <a:ln cap="flat" cmpd="sng" w="19050">
            <a:solidFill>
              <a:srgbClr val="000000"/>
            </a:solidFill>
            <a:prstDash val="solid"/>
            <a:round/>
            <a:headEnd len="sm" w="sm" type="none"/>
            <a:tailEnd len="lg" w="lg" type="triangle"/>
          </a:ln>
        </p:spPr>
      </p:cxnSp>
      <p:sp>
        <p:nvSpPr>
          <p:cNvPr id="2035" name="Google Shape;2035;p128"/>
          <p:cNvSpPr/>
          <p:nvPr/>
        </p:nvSpPr>
        <p:spPr>
          <a:xfrm>
            <a:off x="10215240" y="3672846"/>
            <a:ext cx="7769546" cy="10371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R3001,R3002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036" name="Google Shape;2036;p128"/>
          <p:cNvCxnSpPr/>
          <p:nvPr/>
        </p:nvCxnSpPr>
        <p:spPr>
          <a:xfrm>
            <a:off x="9267364" y="5812221"/>
            <a:ext cx="979200" cy="3300"/>
          </a:xfrm>
          <a:prstGeom prst="straightConnector1">
            <a:avLst/>
          </a:prstGeom>
          <a:noFill/>
          <a:ln cap="flat" cmpd="sng" w="19050">
            <a:solidFill>
              <a:srgbClr val="000000"/>
            </a:solidFill>
            <a:prstDash val="solid"/>
            <a:round/>
            <a:headEnd len="sm" w="sm" type="none"/>
            <a:tailEnd len="lg" w="lg" type="triangle"/>
          </a:ln>
        </p:spPr>
      </p:cxnSp>
      <p:cxnSp>
        <p:nvCxnSpPr>
          <p:cNvPr id="2037" name="Google Shape;2037;p128"/>
          <p:cNvCxnSpPr>
            <a:stCxn id="2030" idx="3"/>
          </p:cNvCxnSpPr>
          <p:nvPr/>
        </p:nvCxnSpPr>
        <p:spPr>
          <a:xfrm flipH="1" rot="10800000">
            <a:off x="9327190" y="7696566"/>
            <a:ext cx="945000" cy="14400"/>
          </a:xfrm>
          <a:prstGeom prst="straightConnector1">
            <a:avLst/>
          </a:prstGeom>
          <a:noFill/>
          <a:ln cap="flat" cmpd="sng" w="19050">
            <a:solidFill>
              <a:srgbClr val="000000"/>
            </a:solidFill>
            <a:prstDash val="solid"/>
            <a:round/>
            <a:headEnd len="sm" w="sm" type="none"/>
            <a:tailEnd len="lg" w="lg" type="triangle"/>
          </a:ln>
        </p:spPr>
      </p:cxnSp>
      <p:grpSp>
        <p:nvGrpSpPr>
          <p:cNvPr id="2038" name="Google Shape;2038;p128"/>
          <p:cNvGrpSpPr/>
          <p:nvPr/>
        </p:nvGrpSpPr>
        <p:grpSpPr>
          <a:xfrm>
            <a:off x="6913432" y="5035823"/>
            <a:ext cx="5172482" cy="841025"/>
            <a:chOff x="2193" y="1206"/>
            <a:chExt cx="1502" cy="89"/>
          </a:xfrm>
        </p:grpSpPr>
        <p:cxnSp>
          <p:nvCxnSpPr>
            <p:cNvPr id="2039" name="Google Shape;2039;p12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40" name="Google Shape;2040;p12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041" name="Google Shape;2041;p128"/>
          <p:cNvSpPr txBox="1"/>
          <p:nvPr/>
        </p:nvSpPr>
        <p:spPr>
          <a:xfrm>
            <a:off x="9349270" y="3853607"/>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42" name="Google Shape;2042;p128"/>
          <p:cNvSpPr txBox="1"/>
          <p:nvPr/>
        </p:nvSpPr>
        <p:spPr>
          <a:xfrm>
            <a:off x="6326187" y="47244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43" name="Google Shape;2043;p128"/>
          <p:cNvSpPr txBox="1"/>
          <p:nvPr/>
        </p:nvSpPr>
        <p:spPr>
          <a:xfrm>
            <a:off x="6249987" y="6324600"/>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44" name="Google Shape;2044;p128"/>
          <p:cNvSpPr txBox="1"/>
          <p:nvPr/>
        </p:nvSpPr>
        <p:spPr>
          <a:xfrm>
            <a:off x="9302002" y="5444766"/>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45" name="Google Shape;2045;p128"/>
          <p:cNvSpPr txBox="1"/>
          <p:nvPr/>
        </p:nvSpPr>
        <p:spPr>
          <a:xfrm>
            <a:off x="5945187" y="8180775"/>
            <a:ext cx="818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46" name="Google Shape;2046;p128"/>
          <p:cNvSpPr txBox="1"/>
          <p:nvPr/>
        </p:nvSpPr>
        <p:spPr>
          <a:xfrm>
            <a:off x="9220128" y="7353885"/>
            <a:ext cx="10992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47" name="Google Shape;2047;p128"/>
          <p:cNvSpPr txBox="1"/>
          <p:nvPr/>
        </p:nvSpPr>
        <p:spPr>
          <a:xfrm>
            <a:off x="5868987" y="10847775"/>
            <a:ext cx="8217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48" name="Google Shape;2048;p128"/>
          <p:cNvSpPr txBox="1"/>
          <p:nvPr/>
        </p:nvSpPr>
        <p:spPr>
          <a:xfrm>
            <a:off x="9286259" y="9952747"/>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grpSp>
        <p:nvGrpSpPr>
          <p:cNvPr id="2049" name="Google Shape;2049;p128"/>
          <p:cNvGrpSpPr/>
          <p:nvPr/>
        </p:nvGrpSpPr>
        <p:grpSpPr>
          <a:xfrm>
            <a:off x="6909596" y="3515786"/>
            <a:ext cx="5233141" cy="297557"/>
            <a:chOff x="2193" y="1206"/>
            <a:chExt cx="1502" cy="89"/>
          </a:xfrm>
        </p:grpSpPr>
        <p:cxnSp>
          <p:nvCxnSpPr>
            <p:cNvPr id="2050" name="Google Shape;2050;p12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51" name="Google Shape;2051;p12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052" name="Google Shape;2052;p128"/>
          <p:cNvSpPr/>
          <p:nvPr/>
        </p:nvSpPr>
        <p:spPr>
          <a:xfrm>
            <a:off x="10265481" y="5448430"/>
            <a:ext cx="7690856" cy="1022357"/>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182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C7102,C7103,R7102,R7101,C7100,C7101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53" name="Google Shape;2053;p128"/>
          <p:cNvSpPr txBox="1"/>
          <p:nvPr/>
        </p:nvSpPr>
        <p:spPr>
          <a:xfrm>
            <a:off x="5792787" y="9552375"/>
            <a:ext cx="8001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OK</a:t>
            </a:r>
            <a:endParaRPr b="0" i="0" sz="1400" u="none" cap="none" strike="noStrike">
              <a:solidFill>
                <a:srgbClr val="000000"/>
              </a:solidFill>
              <a:latin typeface="Arial"/>
              <a:ea typeface="Arial"/>
              <a:cs typeface="Arial"/>
              <a:sym typeface="Arial"/>
            </a:endParaRPr>
          </a:p>
        </p:txBody>
      </p:sp>
      <p:sp>
        <p:nvSpPr>
          <p:cNvPr id="2054" name="Google Shape;2054;p128"/>
          <p:cNvSpPr/>
          <p:nvPr/>
        </p:nvSpPr>
        <p:spPr>
          <a:xfrm>
            <a:off x="4954587" y="3738041"/>
            <a:ext cx="4300214" cy="1001613"/>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SDR660  Voltage CHECK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t/>
            </a:r>
            <a:endParaRPr b="0" i="0" sz="1900" u="none" cap="none" strike="noStrike">
              <a:solidFill>
                <a:schemeClr val="dk1"/>
              </a:solidFill>
              <a:latin typeface="Arial"/>
              <a:ea typeface="Arial"/>
              <a:cs typeface="Arial"/>
              <a:sym typeface="Arial"/>
            </a:endParaRPr>
          </a:p>
        </p:txBody>
      </p:sp>
      <p:sp>
        <p:nvSpPr>
          <p:cNvPr id="2055" name="Google Shape;2055;p128"/>
          <p:cNvSpPr/>
          <p:nvPr/>
        </p:nvSpPr>
        <p:spPr>
          <a:xfrm>
            <a:off x="4878387" y="8740735"/>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Tahoma"/>
              <a:buNone/>
            </a:pPr>
            <a:r>
              <a:rPr b="0" i="0" lang="en-US" sz="1900" u="none" cap="none" strike="noStrike">
                <a:solidFill>
                  <a:schemeClr val="dk1"/>
                </a:solidFill>
                <a:latin typeface="Tahoma"/>
                <a:ea typeface="Tahoma"/>
                <a:cs typeface="Tahoma"/>
                <a:sym typeface="Tahoma"/>
              </a:rPr>
              <a:t>COUPLE R &amp; RF CON. CHECK ?</a:t>
            </a:r>
            <a:endParaRPr b="0" i="0" sz="1400" u="none" cap="none" strike="noStrike">
              <a:solidFill>
                <a:srgbClr val="000000"/>
              </a:solidFill>
              <a:latin typeface="Arial"/>
              <a:ea typeface="Arial"/>
              <a:cs typeface="Arial"/>
              <a:sym typeface="Arial"/>
            </a:endParaRPr>
          </a:p>
        </p:txBody>
      </p:sp>
      <p:sp>
        <p:nvSpPr>
          <p:cNvPr id="2056" name="Google Shape;2056;p128"/>
          <p:cNvSpPr/>
          <p:nvPr/>
        </p:nvSpPr>
        <p:spPr>
          <a:xfrm>
            <a:off x="10286275" y="8843375"/>
            <a:ext cx="7649275" cy="1107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U6000,C8000,L8000,J8000,R8001,R8002,C8001</a:t>
            </a:r>
            <a:endParaRPr b="0" i="0" sz="1400" u="none" cap="none" strike="noStrike">
              <a:solidFill>
                <a:srgbClr val="000000"/>
              </a:solidFill>
              <a:latin typeface="Arial"/>
              <a:ea typeface="Arial"/>
              <a:cs typeface="Arial"/>
              <a:sym typeface="Arial"/>
            </a:endParaRPr>
          </a:p>
        </p:txBody>
      </p:sp>
      <p:cxnSp>
        <p:nvCxnSpPr>
          <p:cNvPr id="2057" name="Google Shape;2057;p128"/>
          <p:cNvCxnSpPr/>
          <p:nvPr/>
        </p:nvCxnSpPr>
        <p:spPr>
          <a:xfrm>
            <a:off x="9213831" y="9111154"/>
            <a:ext cx="1010400" cy="3300"/>
          </a:xfrm>
          <a:prstGeom prst="straightConnector1">
            <a:avLst/>
          </a:prstGeom>
          <a:noFill/>
          <a:ln cap="flat" cmpd="sng" w="19050">
            <a:solidFill>
              <a:srgbClr val="000000"/>
            </a:solidFill>
            <a:prstDash val="solid"/>
            <a:round/>
            <a:headEnd len="sm" w="sm" type="none"/>
            <a:tailEnd len="lg" w="lg" type="triangle"/>
          </a:ln>
        </p:spPr>
      </p:cxnSp>
      <p:sp>
        <p:nvSpPr>
          <p:cNvPr id="2058" name="Google Shape;2058;p128"/>
          <p:cNvSpPr txBox="1"/>
          <p:nvPr/>
        </p:nvSpPr>
        <p:spPr>
          <a:xfrm>
            <a:off x="9216981" y="8737771"/>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59" name="Google Shape;2059;p128"/>
          <p:cNvSpPr/>
          <p:nvPr/>
        </p:nvSpPr>
        <p:spPr>
          <a:xfrm>
            <a:off x="10926875" y="10035721"/>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1" i="0" lang="en-US" sz="1900" u="none" cap="none" strike="noStrike">
                <a:solidFill>
                  <a:schemeClr val="dk1"/>
                </a:solidFill>
                <a:latin typeface="Arial"/>
                <a:ea typeface="Arial"/>
                <a:cs typeface="Arial"/>
                <a:sym typeface="Arial"/>
              </a:rPr>
              <a:t>Go to TX CHECK CHART- Low TX</a:t>
            </a:r>
            <a:endParaRPr b="0" i="0" sz="1400" u="none" cap="none" strike="noStrike">
              <a:solidFill>
                <a:srgbClr val="000000"/>
              </a:solidFill>
              <a:latin typeface="Arial"/>
              <a:ea typeface="Arial"/>
              <a:cs typeface="Arial"/>
              <a:sym typeface="Arial"/>
            </a:endParaRPr>
          </a:p>
        </p:txBody>
      </p:sp>
      <p:cxnSp>
        <p:nvCxnSpPr>
          <p:cNvPr id="2060" name="Google Shape;2060;p128"/>
          <p:cNvCxnSpPr>
            <a:endCxn id="2061" idx="0"/>
          </p:cNvCxnSpPr>
          <p:nvPr/>
        </p:nvCxnSpPr>
        <p:spPr>
          <a:xfrm>
            <a:off x="7088089" y="6248454"/>
            <a:ext cx="14700" cy="1097700"/>
          </a:xfrm>
          <a:prstGeom prst="straightConnector1">
            <a:avLst/>
          </a:prstGeom>
          <a:noFill/>
          <a:ln cap="flat" cmpd="sng" w="19050">
            <a:solidFill>
              <a:srgbClr val="000000"/>
            </a:solidFill>
            <a:prstDash val="solid"/>
            <a:round/>
            <a:headEnd len="sm" w="sm" type="none"/>
            <a:tailEnd len="lg" w="lg" type="triangle"/>
          </a:ln>
        </p:spPr>
      </p:cxnSp>
      <p:cxnSp>
        <p:nvCxnSpPr>
          <p:cNvPr id="2062" name="Google Shape;2062;p128"/>
          <p:cNvCxnSpPr/>
          <p:nvPr/>
        </p:nvCxnSpPr>
        <p:spPr>
          <a:xfrm>
            <a:off x="7088186" y="8104575"/>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2063" name="Google Shape;2063;p128"/>
          <p:cNvCxnSpPr/>
          <p:nvPr/>
        </p:nvCxnSpPr>
        <p:spPr>
          <a:xfrm>
            <a:off x="7088186" y="9476175"/>
            <a:ext cx="0" cy="575100"/>
          </a:xfrm>
          <a:prstGeom prst="straightConnector1">
            <a:avLst/>
          </a:prstGeom>
          <a:noFill/>
          <a:ln cap="flat" cmpd="sng" w="19050">
            <a:solidFill>
              <a:srgbClr val="000000"/>
            </a:solidFill>
            <a:prstDash val="solid"/>
            <a:round/>
            <a:headEnd len="sm" w="sm" type="none"/>
            <a:tailEnd len="lg" w="lg" type="triangle"/>
          </a:ln>
        </p:spPr>
      </p:cxnSp>
      <p:cxnSp>
        <p:nvCxnSpPr>
          <p:cNvPr id="2064" name="Google Shape;2064;p128"/>
          <p:cNvCxnSpPr/>
          <p:nvPr/>
        </p:nvCxnSpPr>
        <p:spPr>
          <a:xfrm>
            <a:off x="7088186" y="10771575"/>
            <a:ext cx="0" cy="575100"/>
          </a:xfrm>
          <a:prstGeom prst="straightConnector1">
            <a:avLst/>
          </a:prstGeom>
          <a:noFill/>
          <a:ln cap="flat" cmpd="sng" w="19050">
            <a:solidFill>
              <a:srgbClr val="000000"/>
            </a:solidFill>
            <a:prstDash val="solid"/>
            <a:round/>
            <a:headEnd len="sm" w="sm" type="none"/>
            <a:tailEnd len="lg" w="lg" type="triangle"/>
          </a:ln>
        </p:spPr>
      </p:cxnSp>
      <p:grpSp>
        <p:nvGrpSpPr>
          <p:cNvPr id="2065" name="Google Shape;2065;p128"/>
          <p:cNvGrpSpPr/>
          <p:nvPr/>
        </p:nvGrpSpPr>
        <p:grpSpPr>
          <a:xfrm>
            <a:off x="6833359" y="7115014"/>
            <a:ext cx="5233711" cy="433405"/>
            <a:chOff x="2193" y="1206"/>
            <a:chExt cx="1502" cy="89"/>
          </a:xfrm>
        </p:grpSpPr>
        <p:cxnSp>
          <p:nvCxnSpPr>
            <p:cNvPr id="2066" name="Google Shape;2066;p12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67" name="Google Shape;2067;p12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grpSp>
        <p:nvGrpSpPr>
          <p:cNvPr id="2068" name="Google Shape;2068;p128"/>
          <p:cNvGrpSpPr/>
          <p:nvPr/>
        </p:nvGrpSpPr>
        <p:grpSpPr>
          <a:xfrm>
            <a:off x="6911514" y="8570019"/>
            <a:ext cx="5202809" cy="349053"/>
            <a:chOff x="2193" y="1206"/>
            <a:chExt cx="1502" cy="89"/>
          </a:xfrm>
        </p:grpSpPr>
        <p:cxnSp>
          <p:nvCxnSpPr>
            <p:cNvPr id="2069" name="Google Shape;2069;p128"/>
            <p:cNvCxnSpPr/>
            <p:nvPr/>
          </p:nvCxnSpPr>
          <p:spPr>
            <a:xfrm>
              <a:off x="3695" y="1295"/>
              <a:ext cx="0" cy="0"/>
            </a:xfrm>
            <a:prstGeom prst="straightConnector1">
              <a:avLst/>
            </a:prstGeom>
            <a:noFill/>
            <a:ln cap="flat" cmpd="sng" w="28575">
              <a:solidFill>
                <a:schemeClr val="dk1"/>
              </a:solidFill>
              <a:prstDash val="solid"/>
              <a:round/>
              <a:headEnd len="sm" w="sm" type="none"/>
              <a:tailEnd len="sm" w="sm" type="none"/>
            </a:ln>
          </p:spPr>
        </p:cxnSp>
        <p:cxnSp>
          <p:nvCxnSpPr>
            <p:cNvPr id="2070" name="Google Shape;2070;p128"/>
            <p:cNvCxnSpPr/>
            <p:nvPr/>
          </p:nvCxnSpPr>
          <p:spPr>
            <a:xfrm rot="10800000">
              <a:off x="2193" y="1206"/>
              <a:ext cx="1500" cy="0"/>
            </a:xfrm>
            <a:prstGeom prst="straightConnector1">
              <a:avLst/>
            </a:prstGeom>
            <a:noFill/>
            <a:ln cap="flat" cmpd="sng" w="28575">
              <a:solidFill>
                <a:schemeClr val="dk1"/>
              </a:solidFill>
              <a:prstDash val="solid"/>
              <a:round/>
              <a:headEnd len="sm" w="sm" type="none"/>
              <a:tailEnd len="lg" w="lg" type="triangle"/>
            </a:ln>
          </p:spPr>
        </p:cxnSp>
      </p:grpSp>
      <p:sp>
        <p:nvSpPr>
          <p:cNvPr id="2061" name="Google Shape;2061;p128"/>
          <p:cNvSpPr/>
          <p:nvPr/>
        </p:nvSpPr>
        <p:spPr>
          <a:xfrm>
            <a:off x="4878387" y="7346154"/>
            <a:ext cx="4448803" cy="826775"/>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PA CHECK ?</a:t>
            </a:r>
            <a:endParaRPr b="0" i="0" sz="1400" u="none" cap="none" strike="noStrike">
              <a:solidFill>
                <a:srgbClr val="000000"/>
              </a:solidFill>
              <a:latin typeface="Arial"/>
              <a:ea typeface="Arial"/>
              <a:cs typeface="Arial"/>
              <a:sym typeface="Arial"/>
            </a:endParaRPr>
          </a:p>
        </p:txBody>
      </p:sp>
      <p:sp>
        <p:nvSpPr>
          <p:cNvPr id="2071" name="Google Shape;2071;p128"/>
          <p:cNvSpPr/>
          <p:nvPr/>
        </p:nvSpPr>
        <p:spPr>
          <a:xfrm>
            <a:off x="4878387" y="10058150"/>
            <a:ext cx="4445655" cy="823812"/>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TX LEVEL</a:t>
            </a:r>
            <a:br>
              <a:rPr b="0" i="0" lang="en-US" sz="1900" u="none" cap="none" strike="noStrike">
                <a:solidFill>
                  <a:schemeClr val="dk1"/>
                </a:solidFill>
                <a:latin typeface="Arial"/>
                <a:ea typeface="Arial"/>
                <a:cs typeface="Arial"/>
                <a:sym typeface="Arial"/>
              </a:rPr>
            </a:br>
            <a:r>
              <a:rPr b="0" i="0" lang="en-US" sz="1900" u="none" cap="none" strike="noStrike">
                <a:solidFill>
                  <a:schemeClr val="dk1"/>
                </a:solidFill>
                <a:latin typeface="Arial"/>
                <a:ea typeface="Arial"/>
                <a:cs typeface="Arial"/>
                <a:sym typeface="Arial"/>
              </a:rPr>
              <a:t>CHECK ?</a:t>
            </a:r>
            <a:endParaRPr b="0" i="0" sz="1400" u="none" cap="none" strike="noStrike">
              <a:solidFill>
                <a:srgbClr val="000000"/>
              </a:solidFill>
              <a:latin typeface="Arial"/>
              <a:ea typeface="Arial"/>
              <a:cs typeface="Arial"/>
              <a:sym typeface="Arial"/>
            </a:endParaRPr>
          </a:p>
        </p:txBody>
      </p:sp>
      <p:sp>
        <p:nvSpPr>
          <p:cNvPr id="2072" name="Google Shape;2072;p128"/>
          <p:cNvSpPr/>
          <p:nvPr/>
        </p:nvSpPr>
        <p:spPr>
          <a:xfrm>
            <a:off x="10290782" y="10051700"/>
            <a:ext cx="648900" cy="589500"/>
          </a:xfrm>
          <a:prstGeom prst="ellipse">
            <a:avLst/>
          </a:prstGeom>
          <a:solidFill>
            <a:srgbClr val="FFFF99"/>
          </a:solidFill>
          <a:ln cap="flat" cmpd="sng" w="19050">
            <a:solidFill>
              <a:srgbClr val="000000"/>
            </a:solidFill>
            <a:prstDash val="solid"/>
            <a:round/>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2</a:t>
            </a:r>
            <a:endParaRPr b="0" i="0" sz="1400" u="none" cap="none" strike="noStrike">
              <a:solidFill>
                <a:srgbClr val="000000"/>
              </a:solidFill>
              <a:latin typeface="Arial"/>
              <a:ea typeface="Arial"/>
              <a:cs typeface="Arial"/>
              <a:sym typeface="Arial"/>
            </a:endParaRPr>
          </a:p>
        </p:txBody>
      </p:sp>
      <p:cxnSp>
        <p:nvCxnSpPr>
          <p:cNvPr id="2073" name="Google Shape;2073;p128"/>
          <p:cNvCxnSpPr>
            <a:stCxn id="2071" idx="3"/>
          </p:cNvCxnSpPr>
          <p:nvPr/>
        </p:nvCxnSpPr>
        <p:spPr>
          <a:xfrm flipH="1" rot="10800000">
            <a:off x="9324042" y="10463756"/>
            <a:ext cx="985800" cy="6300"/>
          </a:xfrm>
          <a:prstGeom prst="straightConnector1">
            <a:avLst/>
          </a:prstGeom>
          <a:noFill/>
          <a:ln cap="flat" cmpd="sng" w="19050">
            <a:solidFill>
              <a:srgbClr val="000000"/>
            </a:solidFill>
            <a:prstDash val="solid"/>
            <a:round/>
            <a:headEnd len="sm" w="sm" type="none"/>
            <a:tailEnd len="lg" w="lg" type="triangle"/>
          </a:ln>
        </p:spPr>
      </p:cxnSp>
      <p:sp>
        <p:nvSpPr>
          <p:cNvPr id="2074" name="Google Shape;2074;p128"/>
          <p:cNvSpPr txBox="1"/>
          <p:nvPr/>
        </p:nvSpPr>
        <p:spPr>
          <a:xfrm>
            <a:off x="9286259" y="10001322"/>
            <a:ext cx="11016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75" name="Google Shape;2075;p128"/>
          <p:cNvSpPr/>
          <p:nvPr/>
        </p:nvSpPr>
        <p:spPr>
          <a:xfrm>
            <a:off x="10319325" y="7256039"/>
            <a:ext cx="7649275" cy="1449075"/>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 </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GSM850,EGSM:C7118,C7119,C7123,L7122,C7124</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DCS,PCS:C7116,C7117,C7120,C7121,C7138,FL7120,C7122</a:t>
            </a:r>
            <a:endParaRPr b="0" i="0" sz="1900" u="none" cap="none" strike="noStrike">
              <a:solidFill>
                <a:schemeClr val="dk1"/>
              </a:solidFill>
              <a:latin typeface="Arial"/>
              <a:ea typeface="Arial"/>
              <a:cs typeface="Arial"/>
              <a:sym typeface="Arial"/>
            </a:endParaRPr>
          </a:p>
        </p:txBody>
      </p:sp>
      <p:sp>
        <p:nvSpPr>
          <p:cNvPr id="2076" name="Google Shape;2076;p128"/>
          <p:cNvSpPr/>
          <p:nvPr/>
        </p:nvSpPr>
        <p:spPr>
          <a:xfrm>
            <a:off x="4878387" y="8789310"/>
            <a:ext cx="4388978" cy="813360"/>
          </a:xfrm>
          <a:prstGeom prst="flowChartDecision">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Tahoma"/>
              <a:buNone/>
            </a:pPr>
            <a:r>
              <a:rPr b="0" i="0" lang="en-US" sz="1900" u="none" cap="none" strike="noStrike">
                <a:solidFill>
                  <a:schemeClr val="dk1"/>
                </a:solidFill>
                <a:latin typeface="Tahoma"/>
                <a:ea typeface="Tahoma"/>
                <a:cs typeface="Tahoma"/>
                <a:sym typeface="Tahoma"/>
              </a:rPr>
              <a:t>COUPLE R &amp; RF CON. CHECK ?</a:t>
            </a:r>
            <a:endParaRPr b="0" i="0" sz="1400" u="none" cap="none" strike="noStrike">
              <a:solidFill>
                <a:srgbClr val="000000"/>
              </a:solidFill>
              <a:latin typeface="Arial"/>
              <a:ea typeface="Arial"/>
              <a:cs typeface="Arial"/>
              <a:sym typeface="Arial"/>
            </a:endParaRPr>
          </a:p>
        </p:txBody>
      </p:sp>
      <p:sp>
        <p:nvSpPr>
          <p:cNvPr id="2077" name="Google Shape;2077;p128"/>
          <p:cNvSpPr/>
          <p:nvPr/>
        </p:nvSpPr>
        <p:spPr>
          <a:xfrm>
            <a:off x="10286275" y="8891950"/>
            <a:ext cx="7649275" cy="1107900"/>
          </a:xfrm>
          <a:prstGeom prst="flowChartProcess">
            <a:avLst/>
          </a:prstGeom>
          <a:solidFill>
            <a:srgbClr val="FFFF99"/>
          </a:solidFill>
          <a:ln cap="flat" cmpd="sng" w="19050">
            <a:solidFill>
              <a:srgbClr val="000000"/>
            </a:solidFill>
            <a:prstDash val="solid"/>
            <a:miter lim="8000"/>
            <a:headEnd len="sm" w="sm" type="none"/>
            <a:tailEnd len="sm" w="sm" type="none"/>
          </a:ln>
        </p:spPr>
        <p:txBody>
          <a:bodyPr anchorCtr="0" anchor="ctr"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CHECK &amp; REPLACE</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GSM850,EGSM:L7020,U7020,C7026, FL7030,C7041,L7041,U7050</a:t>
            </a:r>
            <a:endParaRPr b="0" i="0" sz="1900" u="none" cap="none" strike="noStrike">
              <a:solidFill>
                <a:schemeClr val="dk1"/>
              </a:solidFill>
              <a:latin typeface="Arial"/>
              <a:ea typeface="Arial"/>
              <a:cs typeface="Arial"/>
              <a:sym typeface="Arial"/>
            </a:endParaRPr>
          </a:p>
          <a:p>
            <a:pPr indent="-444500" lvl="0" marL="444500" marR="0" rtl="0" algn="l">
              <a:lnSpc>
                <a:spcPct val="100000"/>
              </a:lnSpc>
              <a:spcBef>
                <a:spcPts val="0"/>
              </a:spcBef>
              <a:spcAft>
                <a:spcPts val="0"/>
              </a:spcAft>
              <a:buClr>
                <a:schemeClr val="dk1"/>
              </a:buClr>
              <a:buSzPts val="1900"/>
              <a:buFont typeface="Arial"/>
              <a:buNone/>
            </a:pPr>
            <a:r>
              <a:rPr b="0" i="0" lang="en-US" sz="1900" u="none" cap="none" strike="noStrike">
                <a:solidFill>
                  <a:schemeClr val="dk1"/>
                </a:solidFill>
                <a:latin typeface="Arial"/>
                <a:ea typeface="Arial"/>
                <a:cs typeface="Arial"/>
                <a:sym typeface="Arial"/>
              </a:rPr>
              <a:t>DCS,PCS:L7020,U7020,C7026, FL7030,L7007,C7006,L7005,U7000</a:t>
            </a:r>
            <a:endParaRPr b="0" i="0" sz="19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78" name="Google Shape;2078;p128"/>
          <p:cNvSpPr txBox="1"/>
          <p:nvPr/>
        </p:nvSpPr>
        <p:spPr>
          <a:xfrm>
            <a:off x="9216981" y="8786346"/>
            <a:ext cx="1067400" cy="402300"/>
          </a:xfrm>
          <a:prstGeom prst="rect">
            <a:avLst/>
          </a:prstGeom>
          <a:noFill/>
          <a:ln>
            <a:noFill/>
          </a:ln>
        </p:spPr>
        <p:txBody>
          <a:bodyPr anchorCtr="0" anchor="t" bIns="45675" lIns="91400" spcFirstLastPara="1" rIns="91400" wrap="square" tIns="45675">
            <a:noAutofit/>
          </a:bodyPr>
          <a:lstStyle/>
          <a:p>
            <a:pPr indent="-444500" lvl="0" marL="444500" marR="0" rtl="0" algn="l">
              <a:lnSpc>
                <a:spcPct val="100000"/>
              </a:lnSpc>
              <a:spcBef>
                <a:spcPts val="0"/>
              </a:spcBef>
              <a:spcAft>
                <a:spcPts val="0"/>
              </a:spcAft>
              <a:buClr>
                <a:schemeClr val="dk1"/>
              </a:buClr>
              <a:buSzPts val="1900"/>
              <a:buFont typeface="Noto Sans Symbols"/>
              <a:buNone/>
            </a:pPr>
            <a:r>
              <a:rPr b="0" i="0" lang="en-US" sz="1900" u="none" cap="none" strike="noStrike">
                <a:solidFill>
                  <a:schemeClr val="dk1"/>
                </a:solidFill>
                <a:latin typeface="Arial"/>
                <a:ea typeface="Arial"/>
                <a:cs typeface="Arial"/>
                <a:sym typeface="Arial"/>
              </a:rPr>
              <a:t>FAIL</a:t>
            </a:r>
            <a:endParaRPr b="0" i="0" sz="1400" u="none" cap="none" strike="noStrike">
              <a:solidFill>
                <a:srgbClr val="000000"/>
              </a:solidFill>
              <a:latin typeface="Arial"/>
              <a:ea typeface="Arial"/>
              <a:cs typeface="Arial"/>
              <a:sym typeface="Arial"/>
            </a:endParaRPr>
          </a:p>
        </p:txBody>
      </p:sp>
      <p:sp>
        <p:nvSpPr>
          <p:cNvPr id="2079" name="Google Shape;2079;p128"/>
          <p:cNvSpPr/>
          <p:nvPr/>
        </p:nvSpPr>
        <p:spPr>
          <a:xfrm>
            <a:off x="10926875" y="10084296"/>
            <a:ext cx="4833300" cy="488100"/>
          </a:xfrm>
          <a:prstGeom prst="rect">
            <a:avLst/>
          </a:prstGeom>
          <a:noFill/>
          <a:ln>
            <a:noFill/>
          </a:ln>
        </p:spPr>
        <p:txBody>
          <a:bodyPr anchorCtr="0" anchor="t" bIns="45675" lIns="91400" spcFirstLastPara="1" rIns="91400" wrap="square" tIns="45675">
            <a:noAutofit/>
          </a:bodyPr>
          <a:lstStyle/>
          <a:p>
            <a:pPr indent="0" lvl="0" marL="0" marR="0" rtl="0" algn="l">
              <a:lnSpc>
                <a:spcPct val="100000"/>
              </a:lnSpc>
              <a:spcBef>
                <a:spcPts val="0"/>
              </a:spcBef>
              <a:spcAft>
                <a:spcPts val="0"/>
              </a:spcAft>
              <a:buClr>
                <a:schemeClr val="dk1"/>
              </a:buClr>
              <a:buSzPts val="1900"/>
              <a:buFont typeface="Arial"/>
              <a:buNone/>
            </a:pPr>
            <a:r>
              <a:rPr b="1" i="0" lang="en-US" sz="1900" u="none" cap="none" strike="noStrike">
                <a:solidFill>
                  <a:schemeClr val="dk1"/>
                </a:solidFill>
                <a:latin typeface="Arial"/>
                <a:ea typeface="Arial"/>
                <a:cs typeface="Arial"/>
                <a:sym typeface="Arial"/>
              </a:rPr>
              <a:t>Go to TX CHECK CHART- Low TX</a:t>
            </a:r>
            <a:endParaRPr b="0" i="0" sz="1400" u="none" cap="none" strike="noStrike">
              <a:solidFill>
                <a:srgbClr val="000000"/>
              </a:solidFill>
              <a:latin typeface="Arial"/>
              <a:ea typeface="Arial"/>
              <a:cs typeface="Arial"/>
              <a:sym typeface="Arial"/>
            </a:endParaRPr>
          </a:p>
        </p:txBody>
      </p:sp>
      <p:cxnSp>
        <p:nvCxnSpPr>
          <p:cNvPr id="2080" name="Google Shape;2080;p128"/>
          <p:cNvCxnSpPr/>
          <p:nvPr/>
        </p:nvCxnSpPr>
        <p:spPr>
          <a:xfrm>
            <a:off x="7088186" y="8153150"/>
            <a:ext cx="0" cy="575100"/>
          </a:xfrm>
          <a:prstGeom prst="straightConnector1">
            <a:avLst/>
          </a:prstGeom>
          <a:noFill/>
          <a:ln cap="flat" cmpd="sng" w="19050">
            <a:solidFill>
              <a:srgbClr val="000000"/>
            </a:solidFill>
            <a:prstDash val="solid"/>
            <a:round/>
            <a:headEnd len="sm" w="sm" type="none"/>
            <a:tailEnd len="lg" w="lg" type="triangle"/>
          </a:ln>
        </p:spPr>
      </p:cxnSp>
      <p:sp>
        <p:nvSpPr>
          <p:cNvPr id="2081" name="Google Shape;2081;p12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86" name="Shape 2086"/>
        <p:cNvGrpSpPr/>
        <p:nvPr/>
      </p:nvGrpSpPr>
      <p:grpSpPr>
        <a:xfrm>
          <a:off x="0" y="0"/>
          <a:ext cx="0" cy="0"/>
          <a:chOff x="0" y="0"/>
          <a:chExt cx="0" cy="0"/>
        </a:xfrm>
      </p:grpSpPr>
      <p:sp>
        <p:nvSpPr>
          <p:cNvPr id="2087" name="Google Shape;2087;p129"/>
          <p:cNvSpPr txBox="1"/>
          <p:nvPr>
            <p:ph type="title"/>
          </p:nvPr>
        </p:nvSpPr>
        <p:spPr>
          <a:xfrm>
            <a:off x="1554530" y="1055025"/>
            <a:ext cx="16335001"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5900" u="none" cap="none" strike="noStrike">
                <a:solidFill>
                  <a:srgbClr val="7F7F7F"/>
                </a:solidFill>
                <a:latin typeface="Arial"/>
                <a:ea typeface="Arial"/>
                <a:cs typeface="Arial"/>
                <a:sym typeface="Arial"/>
              </a:rPr>
              <a:t>GSM Quad Band Tx </a:t>
            </a:r>
            <a:r>
              <a:rPr b="1" i="0" lang="en-US" sz="5900" u="none" cap="none" strike="noStrike">
                <a:solidFill>
                  <a:schemeClr val="dk2"/>
                </a:solidFill>
                <a:latin typeface="Helvetica Neue"/>
                <a:ea typeface="Helvetica Neue"/>
                <a:cs typeface="Helvetica Neue"/>
                <a:sym typeface="Helvetica Neue"/>
              </a:rPr>
              <a:t>Schematics</a:t>
            </a:r>
            <a:endParaRPr/>
          </a:p>
        </p:txBody>
      </p:sp>
      <p:pic>
        <p:nvPicPr>
          <p:cNvPr id="2088" name="Google Shape;2088;p129"/>
          <p:cNvPicPr preferRelativeResize="0"/>
          <p:nvPr/>
        </p:nvPicPr>
        <p:blipFill rotWithShape="1">
          <a:blip r:embed="rId3">
            <a:alphaModFix/>
          </a:blip>
          <a:srcRect b="0" l="0" r="0" t="0"/>
          <a:stretch/>
        </p:blipFill>
        <p:spPr>
          <a:xfrm>
            <a:off x="291550" y="2514125"/>
            <a:ext cx="22507777" cy="8221400"/>
          </a:xfrm>
          <a:prstGeom prst="rect">
            <a:avLst/>
          </a:prstGeom>
          <a:noFill/>
          <a:ln>
            <a:noFill/>
          </a:ln>
        </p:spPr>
      </p:pic>
      <p:sp>
        <p:nvSpPr>
          <p:cNvPr id="2089" name="Google Shape;2089;p129"/>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94" name="Shape 2094"/>
        <p:cNvGrpSpPr/>
        <p:nvPr/>
      </p:nvGrpSpPr>
      <p:grpSpPr>
        <a:xfrm>
          <a:off x="0" y="0"/>
          <a:ext cx="0" cy="0"/>
          <a:chOff x="0" y="0"/>
          <a:chExt cx="0" cy="0"/>
        </a:xfrm>
      </p:grpSpPr>
      <p:sp>
        <p:nvSpPr>
          <p:cNvPr id="2095" name="Google Shape;2095;p130"/>
          <p:cNvSpPr txBox="1"/>
          <p:nvPr>
            <p:ph type="title"/>
          </p:nvPr>
        </p:nvSpPr>
        <p:spPr>
          <a:xfrm>
            <a:off x="1429641"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1"/>
              </a:buClr>
              <a:buSzPts val="1400"/>
              <a:buFont typeface="Arial"/>
              <a:buNone/>
            </a:pPr>
            <a:r>
              <a:rPr b="1" i="0" lang="en-US" sz="5900" u="none" cap="none" strike="noStrike">
                <a:solidFill>
                  <a:srgbClr val="7F7F7F"/>
                </a:solidFill>
                <a:latin typeface="Arial"/>
                <a:ea typeface="Arial"/>
                <a:cs typeface="Arial"/>
                <a:sym typeface="Arial"/>
              </a:rPr>
              <a:t>GSM Quad Band Tx</a:t>
            </a:r>
            <a:endParaRPr/>
          </a:p>
        </p:txBody>
      </p:sp>
      <p:pic>
        <p:nvPicPr>
          <p:cNvPr id="2096" name="Google Shape;2096;p130"/>
          <p:cNvPicPr preferRelativeResize="0"/>
          <p:nvPr/>
        </p:nvPicPr>
        <p:blipFill rotWithShape="1">
          <a:blip r:embed="rId3">
            <a:alphaModFix/>
          </a:blip>
          <a:srcRect b="0" l="0" r="0" t="0"/>
          <a:stretch/>
        </p:blipFill>
        <p:spPr>
          <a:xfrm>
            <a:off x="92775" y="3388758"/>
            <a:ext cx="24387175" cy="8821413"/>
          </a:xfrm>
          <a:prstGeom prst="rect">
            <a:avLst/>
          </a:prstGeom>
          <a:noFill/>
          <a:ln>
            <a:noFill/>
          </a:ln>
        </p:spPr>
      </p:pic>
      <p:sp>
        <p:nvSpPr>
          <p:cNvPr id="2097" name="Google Shape;2097;p130"/>
          <p:cNvSpPr txBox="1"/>
          <p:nvPr/>
        </p:nvSpPr>
        <p:spPr>
          <a:xfrm>
            <a:off x="4643525" y="2656375"/>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bottom side</a:t>
            </a:r>
            <a:endParaRPr b="0" i="0" sz="2400" u="none" cap="none" strike="noStrike">
              <a:solidFill>
                <a:srgbClr val="000000"/>
              </a:solidFill>
              <a:latin typeface="Arial"/>
              <a:ea typeface="Arial"/>
              <a:cs typeface="Arial"/>
              <a:sym typeface="Arial"/>
            </a:endParaRPr>
          </a:p>
        </p:txBody>
      </p:sp>
      <p:sp>
        <p:nvSpPr>
          <p:cNvPr id="2098" name="Google Shape;2098;p130"/>
          <p:cNvSpPr txBox="1"/>
          <p:nvPr/>
        </p:nvSpPr>
        <p:spPr>
          <a:xfrm>
            <a:off x="16573025" y="2656375"/>
            <a:ext cx="2224800" cy="518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top side</a:t>
            </a:r>
            <a:endParaRPr b="0" i="0" sz="2400" u="none" cap="none" strike="noStrike">
              <a:solidFill>
                <a:srgbClr val="000000"/>
              </a:solidFill>
              <a:latin typeface="Arial"/>
              <a:ea typeface="Arial"/>
              <a:cs typeface="Arial"/>
              <a:sym typeface="Arial"/>
            </a:endParaRPr>
          </a:p>
        </p:txBody>
      </p:sp>
      <p:sp>
        <p:nvSpPr>
          <p:cNvPr id="2099" name="Google Shape;2099;p130"/>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4" name="Shape 2104"/>
        <p:cNvGrpSpPr/>
        <p:nvPr/>
      </p:nvGrpSpPr>
      <p:grpSpPr>
        <a:xfrm>
          <a:off x="0" y="0"/>
          <a:ext cx="0" cy="0"/>
          <a:chOff x="0" y="0"/>
          <a:chExt cx="0" cy="0"/>
        </a:xfrm>
      </p:grpSpPr>
      <p:sp>
        <p:nvSpPr>
          <p:cNvPr id="2105" name="Google Shape;2105;p131"/>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GPS/WLAN/BT/FM/DTV</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109" name="Shape 2109"/>
        <p:cNvGrpSpPr/>
        <p:nvPr/>
      </p:nvGrpSpPr>
      <p:grpSpPr>
        <a:xfrm>
          <a:off x="0" y="0"/>
          <a:ext cx="0" cy="0"/>
          <a:chOff x="0" y="0"/>
          <a:chExt cx="0" cy="0"/>
        </a:xfrm>
      </p:grpSpPr>
      <p:sp>
        <p:nvSpPr>
          <p:cNvPr id="2110" name="Google Shape;2110;p132"/>
          <p:cNvSpPr txBox="1"/>
          <p:nvPr>
            <p:ph type="title"/>
          </p:nvPr>
        </p:nvSpPr>
        <p:spPr>
          <a:xfrm>
            <a:off x="1554514" y="1055034"/>
            <a:ext cx="21245100" cy="110789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A5A5A5"/>
              </a:buClr>
              <a:buSzPts val="10700"/>
              <a:buFont typeface="Arial"/>
              <a:buNone/>
            </a:pPr>
            <a:r>
              <a:rPr b="1" i="0" lang="en-US" sz="10700" u="none" cap="none" strike="noStrike">
                <a:solidFill>
                  <a:srgbClr val="A5A5A5"/>
                </a:solidFill>
                <a:latin typeface="Arial"/>
                <a:ea typeface="Arial"/>
                <a:cs typeface="Arial"/>
                <a:sym typeface="Arial"/>
              </a:rPr>
              <a:t>GPS TROUBLESHOOTING</a:t>
            </a:r>
            <a:endParaRPr b="0" i="0" sz="1400" u="none" cap="none" strike="noStrike">
              <a:solidFill>
                <a:srgbClr val="000000"/>
              </a:solidFill>
              <a:latin typeface="Arial"/>
              <a:ea typeface="Arial"/>
              <a:cs typeface="Arial"/>
              <a:sym typeface="Arial"/>
            </a:endParaRPr>
          </a:p>
        </p:txBody>
      </p:sp>
      <p:sp>
        <p:nvSpPr>
          <p:cNvPr id="2111" name="Google Shape;2111;p132"/>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transition spd="med">
    <p:fade thruBlk="1"/>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4" name="Shape 1174"/>
        <p:cNvGrpSpPr/>
        <p:nvPr/>
      </p:nvGrpSpPr>
      <p:grpSpPr>
        <a:xfrm>
          <a:off x="0" y="0"/>
          <a:ext cx="0" cy="0"/>
          <a:chOff x="0" y="0"/>
          <a:chExt cx="0" cy="0"/>
        </a:xfrm>
      </p:grpSpPr>
      <p:sp>
        <p:nvSpPr>
          <p:cNvPr id="1175" name="Google Shape;1175;p88"/>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SNAPSHOTS OF MAIN BOARD</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6" name="Shape 2116"/>
        <p:cNvGrpSpPr/>
        <p:nvPr/>
      </p:nvGrpSpPr>
      <p:grpSpPr>
        <a:xfrm>
          <a:off x="0" y="0"/>
          <a:ext cx="0" cy="0"/>
          <a:chOff x="0" y="0"/>
          <a:chExt cx="0" cy="0"/>
        </a:xfrm>
      </p:grpSpPr>
      <p:sp>
        <p:nvSpPr>
          <p:cNvPr id="2117" name="Google Shape;2117;p133"/>
          <p:cNvSpPr txBox="1"/>
          <p:nvPr>
            <p:ph type="title"/>
          </p:nvPr>
        </p:nvSpPr>
        <p:spPr>
          <a:xfrm>
            <a:off x="1459902" y="415967"/>
            <a:ext cx="212451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A6A6A6"/>
              </a:buClr>
              <a:buSzPts val="6400"/>
              <a:buFont typeface="Arial"/>
              <a:buNone/>
            </a:pPr>
            <a:r>
              <a:rPr b="0" i="0" lang="en-US" sz="6400" u="none" cap="none" strike="noStrike">
                <a:solidFill>
                  <a:srgbClr val="A6A6A6"/>
                </a:solidFill>
                <a:latin typeface="Arial"/>
                <a:ea typeface="Arial"/>
                <a:cs typeface="Arial"/>
                <a:sym typeface="Arial"/>
              </a:rPr>
              <a:t>GPS Troubleshoot Flow Chart</a:t>
            </a:r>
            <a:endParaRPr b="0" i="0" sz="1400" u="none" cap="none" strike="noStrike">
              <a:solidFill>
                <a:srgbClr val="000000"/>
              </a:solidFill>
              <a:latin typeface="Arial"/>
              <a:ea typeface="Arial"/>
              <a:cs typeface="Arial"/>
              <a:sym typeface="Arial"/>
            </a:endParaRPr>
          </a:p>
        </p:txBody>
      </p:sp>
      <p:sp>
        <p:nvSpPr>
          <p:cNvPr id="2118" name="Google Shape;2118;p133"/>
          <p:cNvSpPr/>
          <p:nvPr/>
        </p:nvSpPr>
        <p:spPr>
          <a:xfrm>
            <a:off x="4470982" y="35052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GPS Voltage Check</a:t>
            </a:r>
            <a:endParaRPr b="0" i="0" sz="1400" u="none" cap="none" strike="noStrike">
              <a:solidFill>
                <a:srgbClr val="000000"/>
              </a:solidFill>
              <a:latin typeface="Arial"/>
              <a:ea typeface="Arial"/>
              <a:cs typeface="Arial"/>
              <a:sym typeface="Arial"/>
            </a:endParaRPr>
          </a:p>
        </p:txBody>
      </p:sp>
      <p:sp>
        <p:nvSpPr>
          <p:cNvPr id="2119" name="Google Shape;2119;p133"/>
          <p:cNvSpPr/>
          <p:nvPr/>
        </p:nvSpPr>
        <p:spPr>
          <a:xfrm>
            <a:off x="4386304" y="99949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External LNA gain check</a:t>
            </a:r>
            <a:endParaRPr b="0" i="0" sz="1400" u="none" cap="none" strike="noStrike">
              <a:solidFill>
                <a:srgbClr val="000000"/>
              </a:solidFill>
              <a:latin typeface="Arial"/>
              <a:ea typeface="Arial"/>
              <a:cs typeface="Arial"/>
              <a:sym typeface="Arial"/>
            </a:endParaRPr>
          </a:p>
        </p:txBody>
      </p:sp>
      <p:sp>
        <p:nvSpPr>
          <p:cNvPr id="2120" name="Google Shape;2120;p133"/>
          <p:cNvSpPr/>
          <p:nvPr/>
        </p:nvSpPr>
        <p:spPr>
          <a:xfrm>
            <a:off x="4267022" y="7620000"/>
            <a:ext cx="5893567"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GPS Front/Inter-stage filter check</a:t>
            </a:r>
            <a:endParaRPr b="0" i="0" sz="1400" u="none" cap="none" strike="noStrike">
              <a:solidFill>
                <a:srgbClr val="000000"/>
              </a:solidFill>
              <a:latin typeface="Arial"/>
              <a:ea typeface="Arial"/>
              <a:cs typeface="Arial"/>
              <a:sym typeface="Arial"/>
            </a:endParaRPr>
          </a:p>
        </p:txBody>
      </p:sp>
      <p:sp>
        <p:nvSpPr>
          <p:cNvPr id="2121" name="Google Shape;2121;p133"/>
          <p:cNvSpPr/>
          <p:nvPr/>
        </p:nvSpPr>
        <p:spPr>
          <a:xfrm>
            <a:off x="4877435" y="16764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Start</a:t>
            </a:r>
            <a:endParaRPr b="0" i="0" sz="1400" u="none" cap="none" strike="noStrike">
              <a:solidFill>
                <a:srgbClr val="000000"/>
              </a:solidFill>
              <a:latin typeface="Arial"/>
              <a:ea typeface="Arial"/>
              <a:cs typeface="Arial"/>
              <a:sym typeface="Arial"/>
            </a:endParaRPr>
          </a:p>
        </p:txBody>
      </p:sp>
      <p:sp>
        <p:nvSpPr>
          <p:cNvPr id="2122" name="Google Shape;2122;p133"/>
          <p:cNvSpPr/>
          <p:nvPr/>
        </p:nvSpPr>
        <p:spPr>
          <a:xfrm>
            <a:off x="4674208" y="12192000"/>
            <a:ext cx="4877400" cy="609600"/>
          </a:xfrm>
          <a:prstGeom prst="flowChartAlternate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End</a:t>
            </a:r>
            <a:endParaRPr b="0" i="0" sz="1400" u="none" cap="none" strike="noStrike">
              <a:solidFill>
                <a:srgbClr val="000000"/>
              </a:solidFill>
              <a:latin typeface="Arial"/>
              <a:ea typeface="Arial"/>
              <a:cs typeface="Arial"/>
              <a:sym typeface="Arial"/>
            </a:endParaRPr>
          </a:p>
        </p:txBody>
      </p:sp>
      <p:sp>
        <p:nvSpPr>
          <p:cNvPr id="2123" name="Google Shape;2123;p133"/>
          <p:cNvSpPr/>
          <p:nvPr/>
        </p:nvSpPr>
        <p:spPr>
          <a:xfrm>
            <a:off x="14429073" y="3657600"/>
            <a:ext cx="6376230" cy="213360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3200"/>
              <a:buFont typeface="Arial"/>
              <a:buNone/>
            </a:pPr>
            <a:r>
              <a:rPr b="0" i="0" lang="en-US" sz="3200" u="none" cap="none" strike="noStrike">
                <a:solidFill>
                  <a:schemeClr val="dk1"/>
                </a:solidFill>
                <a:latin typeface="Arial"/>
                <a:ea typeface="Arial"/>
                <a:cs typeface="Arial"/>
                <a:sym typeface="Arial"/>
              </a:rPr>
              <a:t>Check VVREG_L2A_1P0_SDR_AVDD and replace U2000(PM660)</a:t>
            </a:r>
            <a:endParaRPr b="0" i="0" sz="1400" u="none" cap="none" strike="noStrike">
              <a:solidFill>
                <a:srgbClr val="000000"/>
              </a:solidFill>
              <a:latin typeface="Arial"/>
              <a:ea typeface="Arial"/>
              <a:cs typeface="Arial"/>
              <a:sym typeface="Arial"/>
            </a:endParaRPr>
          </a:p>
        </p:txBody>
      </p:sp>
      <p:sp>
        <p:nvSpPr>
          <p:cNvPr id="2124" name="Google Shape;2124;p133"/>
          <p:cNvSpPr/>
          <p:nvPr/>
        </p:nvSpPr>
        <p:spPr>
          <a:xfrm>
            <a:off x="14835531" y="776605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SzPts val="3200"/>
              <a:buFont typeface="Arial"/>
              <a:buNone/>
            </a:pPr>
            <a:r>
              <a:t/>
            </a:r>
            <a:endParaRPr b="0" i="0" sz="32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3200"/>
              <a:buFont typeface="Arial"/>
              <a:buNone/>
            </a:pPr>
            <a:r>
              <a:rPr b="0" i="0" lang="en-US" sz="3200" u="none" cap="none" strike="noStrike">
                <a:solidFill>
                  <a:schemeClr val="dk1"/>
                </a:solidFill>
                <a:latin typeface="Arial"/>
                <a:ea typeface="Arial"/>
                <a:cs typeface="Arial"/>
                <a:sym typeface="Arial"/>
              </a:rPr>
              <a:t>Check and replace FL080/FL7840</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p:txBody>
      </p:sp>
      <p:sp>
        <p:nvSpPr>
          <p:cNvPr id="2125" name="Google Shape;2125;p133"/>
          <p:cNvSpPr/>
          <p:nvPr/>
        </p:nvSpPr>
        <p:spPr>
          <a:xfrm>
            <a:off x="14835531" y="10160000"/>
            <a:ext cx="5893567" cy="1225550"/>
          </a:xfrm>
          <a:prstGeom prst="flowChartProcess">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3200"/>
              <a:buFont typeface="Arial"/>
              <a:buNone/>
            </a:pPr>
            <a:r>
              <a:rPr b="0" i="0" lang="en-US" sz="3200" u="none" cap="none" strike="noStrike">
                <a:solidFill>
                  <a:schemeClr val="dk1"/>
                </a:solidFill>
                <a:latin typeface="Arial"/>
                <a:ea typeface="Arial"/>
                <a:cs typeface="Arial"/>
                <a:sym typeface="Arial"/>
              </a:rPr>
              <a:t>Check and replace U7810</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Arial"/>
              <a:ea typeface="Arial"/>
              <a:cs typeface="Arial"/>
              <a:sym typeface="Arial"/>
            </a:endParaRPr>
          </a:p>
        </p:txBody>
      </p:sp>
      <p:cxnSp>
        <p:nvCxnSpPr>
          <p:cNvPr id="2126" name="Google Shape;2126;p133"/>
          <p:cNvCxnSpPr>
            <a:stCxn id="2123" idx="0"/>
          </p:cNvCxnSpPr>
          <p:nvPr/>
        </p:nvCxnSpPr>
        <p:spPr>
          <a:xfrm flipH="1" rot="5400000">
            <a:off x="12085638" y="-1873950"/>
            <a:ext cx="761700" cy="10301400"/>
          </a:xfrm>
          <a:prstGeom prst="bentConnector2">
            <a:avLst/>
          </a:prstGeom>
          <a:noFill/>
          <a:ln cap="flat" cmpd="sng" w="9525">
            <a:solidFill>
              <a:srgbClr val="C4BEB6"/>
            </a:solidFill>
            <a:prstDash val="solid"/>
            <a:round/>
            <a:headEnd len="sm" w="sm" type="none"/>
            <a:tailEnd len="med" w="med" type="stealth"/>
          </a:ln>
        </p:spPr>
      </p:cxnSp>
      <p:cxnSp>
        <p:nvCxnSpPr>
          <p:cNvPr id="2127" name="Google Shape;2127;p133"/>
          <p:cNvCxnSpPr>
            <a:stCxn id="2121" idx="2"/>
            <a:endCxn id="2118" idx="0"/>
          </p:cNvCxnSpPr>
          <p:nvPr/>
        </p:nvCxnSpPr>
        <p:spPr>
          <a:xfrm flipH="1">
            <a:off x="7214435" y="2286000"/>
            <a:ext cx="101700" cy="1219200"/>
          </a:xfrm>
          <a:prstGeom prst="straightConnector1">
            <a:avLst/>
          </a:prstGeom>
          <a:noFill/>
          <a:ln cap="flat" cmpd="sng" w="9525">
            <a:solidFill>
              <a:srgbClr val="C4BEB6"/>
            </a:solidFill>
            <a:prstDash val="solid"/>
            <a:round/>
            <a:headEnd len="sm" w="sm" type="none"/>
            <a:tailEnd len="med" w="med" type="stealth"/>
          </a:ln>
        </p:spPr>
      </p:cxnSp>
      <p:cxnSp>
        <p:nvCxnSpPr>
          <p:cNvPr id="2128" name="Google Shape;2128;p133"/>
          <p:cNvCxnSpPr>
            <a:stCxn id="2118" idx="2"/>
          </p:cNvCxnSpPr>
          <p:nvPr/>
        </p:nvCxnSpPr>
        <p:spPr>
          <a:xfrm>
            <a:off x="7214539" y="50292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2129" name="Google Shape;2129;p133"/>
          <p:cNvCxnSpPr>
            <a:endCxn id="2119" idx="0"/>
          </p:cNvCxnSpPr>
          <p:nvPr/>
        </p:nvCxnSpPr>
        <p:spPr>
          <a:xfrm>
            <a:off x="7113061" y="9143800"/>
            <a:ext cx="16800" cy="851100"/>
          </a:xfrm>
          <a:prstGeom prst="straightConnector1">
            <a:avLst/>
          </a:prstGeom>
          <a:noFill/>
          <a:ln cap="flat" cmpd="sng" w="9525">
            <a:solidFill>
              <a:srgbClr val="C4BEB6"/>
            </a:solidFill>
            <a:prstDash val="solid"/>
            <a:round/>
            <a:headEnd len="sm" w="sm" type="none"/>
            <a:tailEnd len="med" w="med" type="stealth"/>
          </a:ln>
        </p:spPr>
      </p:cxnSp>
      <p:cxnSp>
        <p:nvCxnSpPr>
          <p:cNvPr id="2130" name="Google Shape;2130;p133"/>
          <p:cNvCxnSpPr>
            <a:stCxn id="2120" idx="3"/>
            <a:endCxn id="2124" idx="1"/>
          </p:cNvCxnSpPr>
          <p:nvPr/>
        </p:nvCxnSpPr>
        <p:spPr>
          <a:xfrm flipH="1" rot="10800000">
            <a:off x="10160589" y="8378700"/>
            <a:ext cx="4674900" cy="3300"/>
          </a:xfrm>
          <a:prstGeom prst="straightConnector1">
            <a:avLst/>
          </a:prstGeom>
          <a:noFill/>
          <a:ln cap="flat" cmpd="sng" w="9525">
            <a:solidFill>
              <a:srgbClr val="C4BEB6"/>
            </a:solidFill>
            <a:prstDash val="solid"/>
            <a:round/>
            <a:headEnd len="sm" w="sm" type="none"/>
            <a:tailEnd len="med" w="med" type="stealth"/>
          </a:ln>
        </p:spPr>
      </p:cxnSp>
      <p:cxnSp>
        <p:nvCxnSpPr>
          <p:cNvPr id="2131" name="Google Shape;2131;p133"/>
          <p:cNvCxnSpPr/>
          <p:nvPr/>
        </p:nvCxnSpPr>
        <p:spPr>
          <a:xfrm>
            <a:off x="9983499" y="4324350"/>
            <a:ext cx="4445400" cy="19200"/>
          </a:xfrm>
          <a:prstGeom prst="straightConnector1">
            <a:avLst/>
          </a:prstGeom>
          <a:noFill/>
          <a:ln cap="flat" cmpd="sng" w="9525">
            <a:solidFill>
              <a:srgbClr val="C4BEB6"/>
            </a:solidFill>
            <a:prstDash val="solid"/>
            <a:round/>
            <a:headEnd len="sm" w="sm" type="none"/>
            <a:tailEnd len="med" w="med" type="stealth"/>
          </a:ln>
        </p:spPr>
      </p:cxnSp>
      <p:cxnSp>
        <p:nvCxnSpPr>
          <p:cNvPr id="2132" name="Google Shape;2132;p133"/>
          <p:cNvCxnSpPr>
            <a:endCxn id="2122" idx="0"/>
          </p:cNvCxnSpPr>
          <p:nvPr/>
        </p:nvCxnSpPr>
        <p:spPr>
          <a:xfrm>
            <a:off x="7112908" y="11582400"/>
            <a:ext cx="0" cy="609600"/>
          </a:xfrm>
          <a:prstGeom prst="straightConnector1">
            <a:avLst/>
          </a:prstGeom>
          <a:noFill/>
          <a:ln cap="flat" cmpd="sng" w="9525">
            <a:solidFill>
              <a:srgbClr val="C4BEB6"/>
            </a:solidFill>
            <a:prstDash val="solid"/>
            <a:round/>
            <a:headEnd len="sm" w="sm" type="none"/>
            <a:tailEnd len="med" w="med" type="stealth"/>
          </a:ln>
        </p:spPr>
      </p:cxnSp>
      <p:cxnSp>
        <p:nvCxnSpPr>
          <p:cNvPr id="2133" name="Google Shape;2133;p133"/>
          <p:cNvCxnSpPr/>
          <p:nvPr/>
        </p:nvCxnSpPr>
        <p:spPr>
          <a:xfrm>
            <a:off x="9958093" y="10753474"/>
            <a:ext cx="4877399" cy="6300"/>
          </a:xfrm>
          <a:prstGeom prst="straightConnector1">
            <a:avLst/>
          </a:prstGeom>
          <a:noFill/>
          <a:ln cap="flat" cmpd="sng" w="9525">
            <a:solidFill>
              <a:srgbClr val="C4BEB6"/>
            </a:solidFill>
            <a:prstDash val="solid"/>
            <a:round/>
            <a:headEnd len="sm" w="sm" type="none"/>
            <a:tailEnd len="med" w="med" type="stealth"/>
          </a:ln>
        </p:spPr>
      </p:cxnSp>
      <p:sp>
        <p:nvSpPr>
          <p:cNvPr id="2134" name="Google Shape;2134;p133"/>
          <p:cNvSpPr txBox="1"/>
          <p:nvPr/>
        </p:nvSpPr>
        <p:spPr>
          <a:xfrm>
            <a:off x="6096793" y="50165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2135" name="Google Shape;2135;p133"/>
          <p:cNvSpPr txBox="1"/>
          <p:nvPr/>
        </p:nvSpPr>
        <p:spPr>
          <a:xfrm>
            <a:off x="5690340" y="91440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2136" name="Google Shape;2136;p133"/>
          <p:cNvSpPr txBox="1"/>
          <p:nvPr/>
        </p:nvSpPr>
        <p:spPr>
          <a:xfrm>
            <a:off x="5487114" y="112776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2137" name="Google Shape;2137;p133"/>
          <p:cNvSpPr txBox="1"/>
          <p:nvPr/>
        </p:nvSpPr>
        <p:spPr>
          <a:xfrm>
            <a:off x="11177455" y="3657600"/>
            <a:ext cx="16257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chemeClr val="dk1"/>
              </a:solidFill>
              <a:latin typeface="Calibri"/>
              <a:ea typeface="Calibri"/>
              <a:cs typeface="Calibri"/>
              <a:sym typeface="Calibri"/>
            </a:endParaRPr>
          </a:p>
        </p:txBody>
      </p:sp>
      <p:sp>
        <p:nvSpPr>
          <p:cNvPr id="2138" name="Google Shape;2138;p133"/>
          <p:cNvSpPr/>
          <p:nvPr/>
        </p:nvSpPr>
        <p:spPr>
          <a:xfrm>
            <a:off x="4470982" y="5638800"/>
            <a:ext cx="5487114" cy="1524000"/>
          </a:xfrm>
          <a:prstGeom prst="flowChartDecision">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2700"/>
              <a:buFont typeface="Arial"/>
              <a:buNone/>
            </a:pPr>
            <a:r>
              <a:rPr b="0" i="0" lang="en-US" sz="2700" u="none" cap="none" strike="noStrike">
                <a:solidFill>
                  <a:schemeClr val="dk1"/>
                </a:solidFill>
                <a:latin typeface="Arial"/>
                <a:ea typeface="Arial"/>
                <a:cs typeface="Arial"/>
                <a:sym typeface="Arial"/>
              </a:rPr>
              <a:t>check the GPS eLNA enable</a:t>
            </a:r>
            <a:endParaRPr b="0" i="0" sz="1400" u="none" cap="none" strike="noStrike">
              <a:solidFill>
                <a:srgbClr val="000000"/>
              </a:solidFill>
              <a:latin typeface="Arial"/>
              <a:ea typeface="Arial"/>
              <a:cs typeface="Arial"/>
              <a:sym typeface="Arial"/>
            </a:endParaRPr>
          </a:p>
        </p:txBody>
      </p:sp>
      <p:cxnSp>
        <p:nvCxnSpPr>
          <p:cNvPr id="2139" name="Google Shape;2139;p133"/>
          <p:cNvCxnSpPr>
            <a:stCxn id="2138" idx="2"/>
            <a:endCxn id="2120" idx="0"/>
          </p:cNvCxnSpPr>
          <p:nvPr/>
        </p:nvCxnSpPr>
        <p:spPr>
          <a:xfrm flipH="1">
            <a:off x="7213939" y="7162800"/>
            <a:ext cx="600" cy="457200"/>
          </a:xfrm>
          <a:prstGeom prst="straightConnector1">
            <a:avLst/>
          </a:prstGeom>
          <a:noFill/>
          <a:ln cap="flat" cmpd="sng" w="9525">
            <a:solidFill>
              <a:srgbClr val="C4BEB6"/>
            </a:solidFill>
            <a:prstDash val="solid"/>
            <a:round/>
            <a:headEnd len="sm" w="sm" type="none"/>
            <a:tailEnd len="med" w="med" type="stealth"/>
          </a:ln>
        </p:spPr>
      </p:cxnSp>
      <p:sp>
        <p:nvSpPr>
          <p:cNvPr id="2140" name="Google Shape;2140;p133"/>
          <p:cNvSpPr txBox="1"/>
          <p:nvPr/>
        </p:nvSpPr>
        <p:spPr>
          <a:xfrm>
            <a:off x="5283887" y="7010400"/>
            <a:ext cx="11769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chemeClr val="dk1"/>
              </a:buClr>
              <a:buSzPts val="4800"/>
              <a:buFont typeface="Calibri"/>
              <a:buNone/>
            </a:pPr>
            <a:r>
              <a:rPr b="0" i="0" lang="en-US" sz="4800" u="none" cap="none" strike="noStrike">
                <a:solidFill>
                  <a:schemeClr val="dk1"/>
                </a:solidFill>
                <a:latin typeface="Calibri"/>
                <a:ea typeface="Calibri"/>
                <a:cs typeface="Calibri"/>
                <a:sym typeface="Calibri"/>
              </a:rPr>
              <a:t>Ok</a:t>
            </a:r>
            <a:endParaRPr b="0" i="0" sz="1400" u="none" cap="none" strike="noStrike">
              <a:solidFill>
                <a:srgbClr val="000000"/>
              </a:solidFill>
              <a:latin typeface="Arial"/>
              <a:ea typeface="Arial"/>
              <a:cs typeface="Arial"/>
              <a:sym typeface="Arial"/>
            </a:endParaRPr>
          </a:p>
        </p:txBody>
      </p:sp>
      <p:sp>
        <p:nvSpPr>
          <p:cNvPr id="2141" name="Google Shape;2141;p133"/>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transition spd="med">
    <p:fade thruBlk="1"/>
  </p:transition>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45" name="Shape 2145"/>
        <p:cNvGrpSpPr/>
        <p:nvPr/>
      </p:nvGrpSpPr>
      <p:grpSpPr>
        <a:xfrm>
          <a:off x="0" y="0"/>
          <a:ext cx="0" cy="0"/>
          <a:chOff x="0" y="0"/>
          <a:chExt cx="0" cy="0"/>
        </a:xfrm>
      </p:grpSpPr>
      <p:sp>
        <p:nvSpPr>
          <p:cNvPr id="2146" name="Google Shape;2146;p134"/>
          <p:cNvSpPr/>
          <p:nvPr/>
        </p:nvSpPr>
        <p:spPr>
          <a:xfrm>
            <a:off x="6300020" y="1371600"/>
            <a:ext cx="12193500" cy="7383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C00000"/>
              </a:buClr>
              <a:buSzPts val="4800"/>
              <a:buFont typeface="Arial"/>
              <a:buNone/>
            </a:pPr>
            <a:r>
              <a:rPr b="0" i="0" lang="en-US" sz="4800" u="none" cap="none" strike="noStrike">
                <a:solidFill>
                  <a:srgbClr val="C00000"/>
                </a:solidFill>
                <a:latin typeface="Arial"/>
                <a:ea typeface="Arial"/>
                <a:cs typeface="Arial"/>
                <a:sym typeface="Arial"/>
              </a:rPr>
              <a:t>GPS Front End Block</a:t>
            </a:r>
            <a:endParaRPr b="0" i="0" sz="1400" u="none" cap="none" strike="noStrike">
              <a:solidFill>
                <a:srgbClr val="000000"/>
              </a:solidFill>
              <a:latin typeface="Arial"/>
              <a:ea typeface="Arial"/>
              <a:cs typeface="Arial"/>
              <a:sym typeface="Arial"/>
            </a:endParaRPr>
          </a:p>
        </p:txBody>
      </p:sp>
      <p:pic>
        <p:nvPicPr>
          <p:cNvPr id="2147" name="Google Shape;2147;p134"/>
          <p:cNvPicPr preferRelativeResize="0"/>
          <p:nvPr/>
        </p:nvPicPr>
        <p:blipFill rotWithShape="1">
          <a:blip r:embed="rId3">
            <a:alphaModFix/>
          </a:blip>
          <a:srcRect b="0" l="0" r="0" t="0"/>
          <a:stretch/>
        </p:blipFill>
        <p:spPr>
          <a:xfrm>
            <a:off x="8242850" y="3335725"/>
            <a:ext cx="14191101" cy="4636700"/>
          </a:xfrm>
          <a:prstGeom prst="rect">
            <a:avLst/>
          </a:prstGeom>
          <a:noFill/>
          <a:ln>
            <a:noFill/>
          </a:ln>
        </p:spPr>
      </p:pic>
      <p:sp>
        <p:nvSpPr>
          <p:cNvPr id="2148" name="Google Shape;2148;p134"/>
          <p:cNvSpPr/>
          <p:nvPr/>
        </p:nvSpPr>
        <p:spPr>
          <a:xfrm>
            <a:off x="13143425" y="9198250"/>
            <a:ext cx="2562300" cy="2241000"/>
          </a:xfrm>
          <a:prstGeom prst="wedgeRoundRectCallout">
            <a:avLst>
              <a:gd fmla="val -2441" name="adj1"/>
              <a:gd fmla="val -212317" name="adj2"/>
              <a:gd fmla="val 16667" name="adj3"/>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GPS External LNA U7810</a:t>
            </a:r>
            <a:endParaRPr b="0" i="0" sz="1400" u="none" cap="none" strike="noStrike">
              <a:solidFill>
                <a:srgbClr val="000000"/>
              </a:solidFill>
              <a:latin typeface="Arial"/>
              <a:ea typeface="Arial"/>
              <a:cs typeface="Arial"/>
              <a:sym typeface="Arial"/>
            </a:endParaRPr>
          </a:p>
        </p:txBody>
      </p:sp>
      <p:sp>
        <p:nvSpPr>
          <p:cNvPr id="2149" name="Google Shape;2149;p134"/>
          <p:cNvSpPr/>
          <p:nvPr/>
        </p:nvSpPr>
        <p:spPr>
          <a:xfrm>
            <a:off x="17268103" y="9475900"/>
            <a:ext cx="4083600" cy="1685700"/>
          </a:xfrm>
          <a:prstGeom prst="wedgeRoundRectCallout">
            <a:avLst>
              <a:gd fmla="val -413" name="adj1"/>
              <a:gd fmla="val -293463" name="adj2"/>
              <a:gd fmla="val 16667" name="adj3"/>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GPS Interstage SAW FL7840</a:t>
            </a:r>
            <a:endParaRPr b="0" i="0" sz="1400" u="none" cap="none" strike="noStrike">
              <a:solidFill>
                <a:srgbClr val="000000"/>
              </a:solidFill>
              <a:latin typeface="Arial"/>
              <a:ea typeface="Arial"/>
              <a:cs typeface="Arial"/>
              <a:sym typeface="Arial"/>
            </a:endParaRPr>
          </a:p>
        </p:txBody>
      </p:sp>
      <p:pic>
        <p:nvPicPr>
          <p:cNvPr id="2150" name="Google Shape;2150;p134"/>
          <p:cNvPicPr preferRelativeResize="0"/>
          <p:nvPr/>
        </p:nvPicPr>
        <p:blipFill rotWithShape="1">
          <a:blip r:embed="rId4">
            <a:alphaModFix/>
          </a:blip>
          <a:srcRect b="0" l="0" r="0" t="0"/>
          <a:stretch/>
        </p:blipFill>
        <p:spPr>
          <a:xfrm>
            <a:off x="660950" y="4518712"/>
            <a:ext cx="7581900" cy="2276475"/>
          </a:xfrm>
          <a:prstGeom prst="rect">
            <a:avLst/>
          </a:prstGeom>
          <a:noFill/>
          <a:ln>
            <a:noFill/>
          </a:ln>
        </p:spPr>
      </p:pic>
      <p:sp>
        <p:nvSpPr>
          <p:cNvPr id="2151" name="Google Shape;2151;p134"/>
          <p:cNvSpPr/>
          <p:nvPr/>
        </p:nvSpPr>
        <p:spPr>
          <a:xfrm>
            <a:off x="2863621" y="9204000"/>
            <a:ext cx="2908500" cy="1685700"/>
          </a:xfrm>
          <a:prstGeom prst="wedgeRoundRectCallout">
            <a:avLst>
              <a:gd fmla="val -7493" name="adj1"/>
              <a:gd fmla="val -249985" name="adj2"/>
              <a:gd fmla="val 16667" name="adj3"/>
            </a:avLst>
          </a:prstGeom>
          <a:solidFill>
            <a:srgbClr val="E7EB3D"/>
          </a:solidFill>
          <a:ln cap="flat" cmpd="sng" w="25400">
            <a:solidFill>
              <a:srgbClr val="928E89"/>
            </a:solidFill>
            <a:prstDash val="solid"/>
            <a:round/>
            <a:headEnd len="sm" w="sm" type="none"/>
            <a:tailEnd len="sm" w="sm" type="none"/>
          </a:ln>
        </p:spPr>
        <p:txBody>
          <a:bodyPr anchorCtr="0" anchor="ctr" bIns="121875" lIns="243825" spcFirstLastPara="1" rIns="243825" wrap="square" tIns="121875">
            <a:noAutofit/>
          </a:bodyPr>
          <a:lstStyle/>
          <a:p>
            <a:pPr indent="0" lvl="0" marL="0" marR="0" rtl="0" algn="ctr">
              <a:lnSpc>
                <a:spcPct val="100000"/>
              </a:lnSpc>
              <a:spcBef>
                <a:spcPts val="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GPS front end SAW FL080</a:t>
            </a:r>
            <a:endParaRPr b="0" i="0" sz="1400" u="none" cap="none" strike="noStrike">
              <a:solidFill>
                <a:srgbClr val="000000"/>
              </a:solidFill>
              <a:latin typeface="Arial"/>
              <a:ea typeface="Arial"/>
              <a:cs typeface="Arial"/>
              <a:sym typeface="Arial"/>
            </a:endParaRPr>
          </a:p>
        </p:txBody>
      </p:sp>
      <p:sp>
        <p:nvSpPr>
          <p:cNvPr id="2152" name="Google Shape;2152;p134"/>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transition spd="med">
    <p:fade thruBlk="1"/>
  </p:transition>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56" name="Shape 2156"/>
        <p:cNvGrpSpPr/>
        <p:nvPr/>
      </p:nvGrpSpPr>
      <p:grpSpPr>
        <a:xfrm>
          <a:off x="0" y="0"/>
          <a:ext cx="0" cy="0"/>
          <a:chOff x="0" y="0"/>
          <a:chExt cx="0" cy="0"/>
        </a:xfrm>
      </p:grpSpPr>
      <p:sp>
        <p:nvSpPr>
          <p:cNvPr id="2157" name="Google Shape;2157;p135"/>
          <p:cNvSpPr txBox="1"/>
          <p:nvPr>
            <p:ph type="title"/>
          </p:nvPr>
        </p:nvSpPr>
        <p:spPr>
          <a:xfrm>
            <a:off x="1554514" y="1055034"/>
            <a:ext cx="21245100" cy="1107899"/>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A5A5A5"/>
              </a:buClr>
              <a:buSzPts val="10700"/>
              <a:buFont typeface="Arial"/>
              <a:buNone/>
            </a:pPr>
            <a:r>
              <a:rPr b="1" i="0" lang="en-US" sz="10700" u="none" cap="none" strike="noStrike">
                <a:solidFill>
                  <a:srgbClr val="A5A5A5"/>
                </a:solidFill>
                <a:latin typeface="Arial"/>
                <a:ea typeface="Arial"/>
                <a:cs typeface="Arial"/>
                <a:sym typeface="Arial"/>
              </a:rPr>
              <a:t>WLAN / BT  TROUBLESHOOTING</a:t>
            </a:r>
            <a:endParaRPr b="0" i="0" sz="1400" u="none" cap="none" strike="noStrike">
              <a:solidFill>
                <a:srgbClr val="000000"/>
              </a:solidFill>
              <a:latin typeface="Arial"/>
              <a:ea typeface="Arial"/>
              <a:cs typeface="Arial"/>
              <a:sym typeface="Arial"/>
            </a:endParaRPr>
          </a:p>
        </p:txBody>
      </p:sp>
      <p:sp>
        <p:nvSpPr>
          <p:cNvPr id="2158" name="Google Shape;2158;p135"/>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transition spd="med">
    <p:fade thruBlk="1"/>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2" name="Shape 2162"/>
        <p:cNvGrpSpPr/>
        <p:nvPr/>
      </p:nvGrpSpPr>
      <p:grpSpPr>
        <a:xfrm>
          <a:off x="0" y="0"/>
          <a:ext cx="0" cy="0"/>
          <a:chOff x="0" y="0"/>
          <a:chExt cx="0" cy="0"/>
        </a:xfrm>
      </p:grpSpPr>
      <p:sp>
        <p:nvSpPr>
          <p:cNvPr id="2163" name="Google Shape;2163;p136"/>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C00000"/>
              </a:buClr>
              <a:buSzPts val="6400"/>
              <a:buFont typeface="Arial"/>
              <a:buNone/>
            </a:pPr>
            <a:r>
              <a:rPr b="1" i="0" lang="en-US" sz="6400" u="none" cap="none" strike="noStrike">
                <a:solidFill>
                  <a:srgbClr val="C00000"/>
                </a:solidFill>
                <a:latin typeface="Arial"/>
                <a:ea typeface="Arial"/>
                <a:cs typeface="Arial"/>
                <a:sym typeface="Arial"/>
              </a:rPr>
              <a:t>Bluetooth/WiFi power-on failure</a:t>
            </a:r>
            <a:endParaRPr b="0" i="0" sz="1400" u="none" cap="none" strike="noStrike">
              <a:solidFill>
                <a:srgbClr val="000000"/>
              </a:solidFill>
              <a:latin typeface="Arial"/>
              <a:ea typeface="Arial"/>
              <a:cs typeface="Arial"/>
              <a:sym typeface="Arial"/>
            </a:endParaRPr>
          </a:p>
        </p:txBody>
      </p:sp>
      <p:sp>
        <p:nvSpPr>
          <p:cNvPr id="2164" name="Google Shape;2164;p136"/>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ctr">
              <a:lnSpc>
                <a:spcPct val="100000"/>
              </a:lnSpc>
              <a:spcBef>
                <a:spcPts val="0"/>
              </a:spcBef>
              <a:spcAft>
                <a:spcPts val="0"/>
              </a:spcAft>
              <a:buClr>
                <a:schemeClr val="dk1"/>
              </a:buClr>
              <a:buSzPts val="5300"/>
              <a:buFont typeface="Arial"/>
              <a:buNone/>
            </a:pPr>
            <a:r>
              <a:t/>
            </a:r>
            <a:endParaRPr b="1" i="0" sz="5300" u="none" cap="none" strike="noStrike">
              <a:solidFill>
                <a:schemeClr val="dk1"/>
              </a:solidFill>
              <a:latin typeface="Arial"/>
              <a:ea typeface="Arial"/>
              <a:cs typeface="Arial"/>
              <a:sym typeface="Arial"/>
            </a:endParaRPr>
          </a:p>
          <a:p>
            <a:pPr indent="-927100" lvl="1" marL="1676400" marR="0" rtl="0" algn="ctr">
              <a:lnSpc>
                <a:spcPct val="100000"/>
              </a:lnSpc>
              <a:spcBef>
                <a:spcPts val="1100"/>
              </a:spcBef>
              <a:spcAft>
                <a:spcPts val="0"/>
              </a:spcAft>
              <a:buClr>
                <a:schemeClr val="dk1"/>
              </a:buClr>
              <a:buSzPts val="5300"/>
              <a:buFont typeface="Arial"/>
              <a:buNone/>
            </a:pPr>
            <a:r>
              <a:t/>
            </a:r>
            <a:endParaRPr b="1" i="0" sz="5300" u="none" cap="none" strike="noStrike">
              <a:solidFill>
                <a:schemeClr val="dk1"/>
              </a:solidFill>
              <a:latin typeface="Arial"/>
              <a:ea typeface="Arial"/>
              <a:cs typeface="Arial"/>
              <a:sym typeface="Arial"/>
            </a:endParaRPr>
          </a:p>
          <a:p>
            <a:pPr indent="-927100" lvl="1" marL="1676400" marR="0" rtl="0" algn="ctr">
              <a:lnSpc>
                <a:spcPct val="100000"/>
              </a:lnSpc>
              <a:spcBef>
                <a:spcPts val="1100"/>
              </a:spcBef>
              <a:spcAft>
                <a:spcPts val="0"/>
              </a:spcAft>
              <a:buClr>
                <a:schemeClr val="dk1"/>
              </a:buClr>
              <a:buSzPts val="5300"/>
              <a:buFont typeface="Arial"/>
              <a:buNone/>
            </a:pPr>
            <a:r>
              <a:rPr b="1" i="0" lang="en-US" sz="5300" u="none" cap="none" strike="noStrike">
                <a:solidFill>
                  <a:schemeClr val="dk1"/>
                </a:solidFill>
                <a:latin typeface="Arial"/>
                <a:ea typeface="Arial"/>
                <a:cs typeface="Arial"/>
                <a:sym typeface="Arial"/>
              </a:rPr>
              <a:t>WLAN/BT power-on failure Symptoms:</a:t>
            </a:r>
            <a:r>
              <a:rPr b="0" i="0" lang="en-US" sz="5300" u="none" cap="none" strike="noStrike">
                <a:solidFill>
                  <a:schemeClr val="dk1"/>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609600" lvl="3" marL="3352800" marR="0" rtl="0" algn="ctr">
              <a:lnSpc>
                <a:spcPct val="100000"/>
              </a:lnSpc>
              <a:spcBef>
                <a:spcPts val="70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WLAN DL test firmware test commands fail </a:t>
            </a:r>
            <a:endParaRPr b="0" i="0" sz="1400" u="none" cap="none" strike="noStrike">
              <a:solidFill>
                <a:srgbClr val="000000"/>
              </a:solidFill>
              <a:latin typeface="Arial"/>
              <a:ea typeface="Arial"/>
              <a:cs typeface="Arial"/>
              <a:sym typeface="Arial"/>
            </a:endParaRPr>
          </a:p>
          <a:p>
            <a:pPr indent="-609600" lvl="3" marL="3352800" marR="0" rtl="0" algn="ctr">
              <a:lnSpc>
                <a:spcPct val="100000"/>
              </a:lnSpc>
              <a:spcBef>
                <a:spcPts val="700"/>
              </a:spcBef>
              <a:spcAft>
                <a:spcPts val="0"/>
              </a:spcAft>
              <a:buClr>
                <a:schemeClr val="dk1"/>
              </a:buClr>
              <a:buSzPts val="3700"/>
              <a:buFont typeface="Arial"/>
              <a:buNone/>
            </a:pPr>
            <a:r>
              <a:rPr b="0" i="0" lang="en-US" sz="3700" u="none" cap="none" strike="noStrike">
                <a:solidFill>
                  <a:schemeClr val="dk1"/>
                </a:solidFill>
                <a:latin typeface="Arial"/>
                <a:ea typeface="Arial"/>
                <a:cs typeface="Arial"/>
                <a:sym typeface="Arial"/>
              </a:rPr>
              <a:t>Bluetooth power-on test commands fail</a:t>
            </a:r>
            <a:endParaRPr b="0" i="0" sz="1400" u="none" cap="none" strike="noStrike">
              <a:solidFill>
                <a:srgbClr val="000000"/>
              </a:solidFill>
              <a:latin typeface="Arial"/>
              <a:ea typeface="Arial"/>
              <a:cs typeface="Arial"/>
              <a:sym typeface="Arial"/>
            </a:endParaRPr>
          </a:p>
        </p:txBody>
      </p:sp>
      <p:sp>
        <p:nvSpPr>
          <p:cNvPr id="2165" name="Google Shape;2165;p136"/>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69" name="Shape 2169"/>
        <p:cNvGrpSpPr/>
        <p:nvPr/>
      </p:nvGrpSpPr>
      <p:grpSpPr>
        <a:xfrm>
          <a:off x="0" y="0"/>
          <a:ext cx="0" cy="0"/>
          <a:chOff x="0" y="0"/>
          <a:chExt cx="0" cy="0"/>
        </a:xfrm>
      </p:grpSpPr>
      <p:sp>
        <p:nvSpPr>
          <p:cNvPr id="2170" name="Google Shape;2170;p137"/>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95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Step 1 for BT/Wi-Fi 2.4GHz power-on failure</a:t>
            </a:r>
            <a:endParaRPr b="0" i="0" sz="1400" u="none" cap="none" strike="noStrike">
              <a:solidFill>
                <a:srgbClr val="000000"/>
              </a:solidFill>
              <a:latin typeface="Arial"/>
              <a:ea typeface="Arial"/>
              <a:cs typeface="Arial"/>
              <a:sym typeface="Arial"/>
            </a:endParaRPr>
          </a:p>
        </p:txBody>
      </p:sp>
      <p:sp>
        <p:nvSpPr>
          <p:cNvPr id="2171" name="Google Shape;2171;p137"/>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596900" lvl="1" marL="1676400" marR="0" rtl="0" algn="l">
              <a:lnSpc>
                <a:spcPct val="10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a:p>
            <a:pPr indent="-939800" lvl="1" marL="1676400" marR="0" rtl="0" algn="l">
              <a:lnSpc>
                <a:spcPct val="100000"/>
              </a:lnSpc>
              <a:spcBef>
                <a:spcPts val="1100"/>
              </a:spcBef>
              <a:spcAft>
                <a:spcPts val="0"/>
              </a:spcAft>
              <a:buClr>
                <a:schemeClr val="dk1"/>
              </a:buClr>
              <a:buSzPts val="5300"/>
              <a:buFont typeface="Arial"/>
              <a:buChar char="–"/>
            </a:pPr>
            <a:r>
              <a:rPr b="0" i="0" lang="en-US" sz="5300" u="none" cap="none" strike="noStrike">
                <a:solidFill>
                  <a:schemeClr val="dk1"/>
                </a:solidFill>
                <a:latin typeface="Arial"/>
                <a:ea typeface="Arial"/>
                <a:cs typeface="Arial"/>
                <a:sym typeface="Arial"/>
              </a:rPr>
              <a:t>Check if the other functionality fails as well, e.g. check WLAN “power on” if Bluetooth can not be powered on. Check Bluetooth “power on” if WLAN can not be powered on. </a:t>
            </a:r>
            <a:endParaRPr b="0" i="0" sz="1400" u="none" cap="none" strike="noStrike">
              <a:solidFill>
                <a:srgbClr val="000000"/>
              </a:solidFill>
              <a:latin typeface="Arial"/>
              <a:ea typeface="Arial"/>
              <a:cs typeface="Arial"/>
              <a:sym typeface="Arial"/>
            </a:endParaRPr>
          </a:p>
          <a:p>
            <a:pPr indent="-596900" lvl="1" marL="1676400" marR="0" rtl="0" algn="l">
              <a:lnSpc>
                <a:spcPct val="100000"/>
              </a:lnSpc>
              <a:spcBef>
                <a:spcPts val="110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a:p>
            <a:pPr indent="-939800" lvl="1" marL="1676400" marR="0" rtl="0" algn="l">
              <a:lnSpc>
                <a:spcPct val="100000"/>
              </a:lnSpc>
              <a:spcBef>
                <a:spcPts val="1100"/>
              </a:spcBef>
              <a:spcAft>
                <a:spcPts val="0"/>
              </a:spcAft>
              <a:buClr>
                <a:schemeClr val="dk1"/>
              </a:buClr>
              <a:buSzPts val="5300"/>
              <a:buFont typeface="Arial"/>
              <a:buChar char="–"/>
            </a:pPr>
            <a:r>
              <a:rPr b="0" i="0" lang="en-US" sz="5300" u="none" cap="none" strike="noStrike">
                <a:solidFill>
                  <a:schemeClr val="dk1"/>
                </a:solidFill>
                <a:latin typeface="Arial"/>
                <a:ea typeface="Arial"/>
                <a:cs typeface="Arial"/>
                <a:sym typeface="Arial"/>
              </a:rPr>
              <a:t>Both WLAN and Bluetooth share the same IC and most of the circuit, so if one of the BT/Wi-Fi fails, the other should fail as well. If only one of them fails, it is highly likely that it is not a hardware problem and it could just that the BT/Wi-Fi is turned on through the UI already and the test commands can not turn it on again.</a:t>
            </a:r>
            <a:endParaRPr b="0" i="0" sz="1400" u="none" cap="none" strike="noStrike">
              <a:solidFill>
                <a:srgbClr val="000000"/>
              </a:solidFill>
              <a:latin typeface="Arial"/>
              <a:ea typeface="Arial"/>
              <a:cs typeface="Arial"/>
              <a:sym typeface="Arial"/>
            </a:endParaRPr>
          </a:p>
        </p:txBody>
      </p:sp>
      <p:sp>
        <p:nvSpPr>
          <p:cNvPr id="2172" name="Google Shape;2172;p137"/>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76" name="Shape 2176"/>
        <p:cNvGrpSpPr/>
        <p:nvPr/>
      </p:nvGrpSpPr>
      <p:grpSpPr>
        <a:xfrm>
          <a:off x="0" y="0"/>
          <a:ext cx="0" cy="0"/>
          <a:chOff x="0" y="0"/>
          <a:chExt cx="0" cy="0"/>
        </a:xfrm>
      </p:grpSpPr>
      <p:sp>
        <p:nvSpPr>
          <p:cNvPr id="2177" name="Google Shape;2177;p138"/>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Step 2 for BT/Wi-Fi power-on failure</a:t>
            </a:r>
            <a:endParaRPr b="0" i="0" sz="1400" u="none" cap="none" strike="noStrike">
              <a:solidFill>
                <a:srgbClr val="000000"/>
              </a:solidFill>
              <a:latin typeface="Arial"/>
              <a:ea typeface="Arial"/>
              <a:cs typeface="Arial"/>
              <a:sym typeface="Arial"/>
            </a:endParaRPr>
          </a:p>
        </p:txBody>
      </p:sp>
      <p:sp>
        <p:nvSpPr>
          <p:cNvPr id="2178" name="Google Shape;2178;p138"/>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75000"/>
              </a:lnSpc>
              <a:spcBef>
                <a:spcPts val="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If both BT and WLAN fails, it is highly indicative of a hardware failure.</a:t>
            </a:r>
            <a:endParaRPr b="0" i="0" sz="1400" u="none" cap="none" strike="noStrike">
              <a:solidFill>
                <a:srgbClr val="000000"/>
              </a:solidFill>
              <a:latin typeface="Arial"/>
              <a:ea typeface="Arial"/>
              <a:cs typeface="Arial"/>
              <a:sym typeface="Arial"/>
            </a:endParaRPr>
          </a:p>
          <a:p>
            <a:pPr indent="-927100" lvl="1" marL="1676400" marR="0" rtl="0" algn="l">
              <a:lnSpc>
                <a:spcPct val="75000"/>
              </a:lnSpc>
              <a:spcBef>
                <a:spcPts val="120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Location of the Bluetooth and WLAN circuit (Shown on the next few pages)</a:t>
            </a:r>
            <a:endParaRPr b="0" i="0" sz="1400" u="none" cap="none" strike="noStrike">
              <a:solidFill>
                <a:srgbClr val="000000"/>
              </a:solidFill>
              <a:latin typeface="Arial"/>
              <a:ea typeface="Arial"/>
              <a:cs typeface="Arial"/>
              <a:sym typeface="Arial"/>
            </a:endParaRPr>
          </a:p>
          <a:p>
            <a:pPr indent="-927100" lvl="1" marL="1676400" marR="0" rtl="0" algn="l">
              <a:lnSpc>
                <a:spcPct val="75000"/>
              </a:lnSpc>
              <a:spcBef>
                <a:spcPts val="1200"/>
              </a:spcBef>
              <a:spcAft>
                <a:spcPts val="0"/>
              </a:spcAft>
              <a:buClr>
                <a:schemeClr val="dk1"/>
              </a:buClr>
              <a:buSzPts val="4800"/>
              <a:buFont typeface="Arial"/>
              <a:buNone/>
            </a:pPr>
            <a:r>
              <a:rPr b="0" i="0" lang="en-US" sz="4800" u="none" cap="none" strike="noStrike">
                <a:solidFill>
                  <a:schemeClr val="dk1"/>
                </a:solidFill>
                <a:latin typeface="Arial"/>
                <a:ea typeface="Arial"/>
                <a:cs typeface="Arial"/>
                <a:sym typeface="Arial"/>
              </a:rPr>
              <a:t>Check for any visible damage around the BT/WLAN antenna/IC area.</a:t>
            </a:r>
            <a:endParaRPr b="0" i="0" sz="1400" u="none" cap="none" strike="noStrike">
              <a:solidFill>
                <a:srgbClr val="000000"/>
              </a:solidFill>
              <a:latin typeface="Arial"/>
              <a:ea typeface="Arial"/>
              <a:cs typeface="Arial"/>
              <a:sym typeface="Arial"/>
            </a:endParaRPr>
          </a:p>
          <a:p>
            <a:pPr indent="-88900" lvl="0" marL="596900" marR="0" rtl="0" algn="l">
              <a:lnSpc>
                <a:spcPct val="75000"/>
              </a:lnSpc>
              <a:spcBef>
                <a:spcPts val="0"/>
              </a:spcBef>
              <a:spcAft>
                <a:spcPts val="0"/>
              </a:spcAft>
              <a:buClr>
                <a:schemeClr val="dk1"/>
              </a:buClr>
              <a:buSzPts val="8000"/>
              <a:buFont typeface="Arial"/>
              <a:buNone/>
            </a:pPr>
            <a:r>
              <a:t/>
            </a:r>
            <a:endParaRPr b="0" i="0" sz="8000" u="none" cap="none" strike="noStrike">
              <a:solidFill>
                <a:schemeClr val="dk1"/>
              </a:solidFill>
              <a:latin typeface="Arial"/>
              <a:ea typeface="Arial"/>
              <a:cs typeface="Arial"/>
              <a:sym typeface="Arial"/>
            </a:endParaRPr>
          </a:p>
        </p:txBody>
      </p:sp>
      <p:sp>
        <p:nvSpPr>
          <p:cNvPr id="2179" name="Google Shape;2179;p13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84" name="Shape 2184"/>
        <p:cNvGrpSpPr/>
        <p:nvPr/>
      </p:nvGrpSpPr>
      <p:grpSpPr>
        <a:xfrm>
          <a:off x="0" y="0"/>
          <a:ext cx="0" cy="0"/>
          <a:chOff x="0" y="0"/>
          <a:chExt cx="0" cy="0"/>
        </a:xfrm>
      </p:grpSpPr>
      <p:sp>
        <p:nvSpPr>
          <p:cNvPr id="2185" name="Google Shape;2185;p139"/>
          <p:cNvSpPr/>
          <p:nvPr/>
        </p:nvSpPr>
        <p:spPr>
          <a:xfrm>
            <a:off x="1280725" y="156600"/>
            <a:ext cx="12147300" cy="7401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b="0" i="0" lang="en-US" sz="4800" u="none" cap="none" strike="noStrike">
                <a:solidFill>
                  <a:srgbClr val="FF0000"/>
                </a:solidFill>
                <a:latin typeface="Calibri"/>
                <a:ea typeface="Calibri"/>
                <a:cs typeface="Calibri"/>
                <a:sym typeface="Calibri"/>
              </a:rPr>
              <a:t>BT/2.4GWi-Fi  PA  Schematic</a:t>
            </a:r>
            <a:endParaRPr b="0" i="0" sz="1400" u="none" cap="none" strike="noStrike">
              <a:solidFill>
                <a:srgbClr val="000000"/>
              </a:solidFill>
              <a:latin typeface="Arial"/>
              <a:ea typeface="Arial"/>
              <a:cs typeface="Arial"/>
              <a:sym typeface="Arial"/>
            </a:endParaRPr>
          </a:p>
        </p:txBody>
      </p:sp>
      <p:pic>
        <p:nvPicPr>
          <p:cNvPr id="2186" name="Google Shape;2186;p139"/>
          <p:cNvPicPr preferRelativeResize="0"/>
          <p:nvPr/>
        </p:nvPicPr>
        <p:blipFill rotWithShape="1">
          <a:blip r:embed="rId3">
            <a:alphaModFix/>
          </a:blip>
          <a:srcRect b="0" l="0" r="0" t="0"/>
          <a:stretch/>
        </p:blipFill>
        <p:spPr>
          <a:xfrm>
            <a:off x="664850" y="1049100"/>
            <a:ext cx="21518156" cy="12666900"/>
          </a:xfrm>
          <a:prstGeom prst="rect">
            <a:avLst/>
          </a:prstGeom>
          <a:noFill/>
          <a:ln>
            <a:noFill/>
          </a:ln>
        </p:spPr>
      </p:pic>
      <p:sp>
        <p:nvSpPr>
          <p:cNvPr id="2187" name="Google Shape;2187;p139"/>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1" name="Shape 2191"/>
        <p:cNvGrpSpPr/>
        <p:nvPr/>
      </p:nvGrpSpPr>
      <p:grpSpPr>
        <a:xfrm>
          <a:off x="0" y="0"/>
          <a:ext cx="0" cy="0"/>
          <a:chOff x="0" y="0"/>
          <a:chExt cx="0" cy="0"/>
        </a:xfrm>
      </p:grpSpPr>
      <p:sp>
        <p:nvSpPr>
          <p:cNvPr id="2192" name="Google Shape;2192;p140"/>
          <p:cNvSpPr/>
          <p:nvPr/>
        </p:nvSpPr>
        <p:spPr>
          <a:xfrm>
            <a:off x="895350" y="108000"/>
            <a:ext cx="8738700" cy="1022400"/>
          </a:xfrm>
          <a:prstGeom prst="rect">
            <a:avLst/>
          </a:prstGeom>
          <a:noFill/>
          <a:ln>
            <a:noFill/>
          </a:ln>
        </p:spPr>
        <p:txBody>
          <a:bodyPr anchorCtr="0" anchor="t" bIns="121875" lIns="243825" spcFirstLastPara="1" rIns="243825" wrap="square" tIns="121875">
            <a:noAutofit/>
          </a:bodyPr>
          <a:lstStyle/>
          <a:p>
            <a:pPr indent="0" lvl="0" marL="0" marR="0" rtl="0" algn="l">
              <a:lnSpc>
                <a:spcPct val="100000"/>
              </a:lnSpc>
              <a:spcBef>
                <a:spcPts val="0"/>
              </a:spcBef>
              <a:spcAft>
                <a:spcPts val="0"/>
              </a:spcAft>
              <a:buClr>
                <a:srgbClr val="FF0000"/>
              </a:buClr>
              <a:buSzPts val="4800"/>
              <a:buFont typeface="Calibri"/>
              <a:buNone/>
            </a:pPr>
            <a:r>
              <a:rPr b="0" i="0" lang="en-US" sz="4800" u="none" cap="none" strike="noStrike">
                <a:solidFill>
                  <a:srgbClr val="FF0000"/>
                </a:solidFill>
                <a:latin typeface="Calibri"/>
                <a:ea typeface="Calibri"/>
                <a:cs typeface="Calibri"/>
                <a:sym typeface="Calibri"/>
              </a:rPr>
              <a:t>2.4G/5GHz Wi-Fi DIP Schematic</a:t>
            </a:r>
            <a:endParaRPr b="0" i="0" sz="1400" u="none" cap="none" strike="noStrike">
              <a:solidFill>
                <a:srgbClr val="000000"/>
              </a:solidFill>
              <a:latin typeface="Arial"/>
              <a:ea typeface="Arial"/>
              <a:cs typeface="Arial"/>
              <a:sym typeface="Arial"/>
            </a:endParaRPr>
          </a:p>
        </p:txBody>
      </p:sp>
      <p:pic>
        <p:nvPicPr>
          <p:cNvPr id="2193" name="Google Shape;2193;p140"/>
          <p:cNvPicPr preferRelativeResize="0"/>
          <p:nvPr/>
        </p:nvPicPr>
        <p:blipFill rotWithShape="1">
          <a:blip r:embed="rId3">
            <a:alphaModFix/>
          </a:blip>
          <a:srcRect b="0" l="0" r="0" t="0"/>
          <a:stretch/>
        </p:blipFill>
        <p:spPr>
          <a:xfrm>
            <a:off x="895350" y="2428325"/>
            <a:ext cx="21280951" cy="5943800"/>
          </a:xfrm>
          <a:prstGeom prst="rect">
            <a:avLst/>
          </a:prstGeom>
          <a:noFill/>
          <a:ln>
            <a:noFill/>
          </a:ln>
        </p:spPr>
      </p:pic>
      <p:sp>
        <p:nvSpPr>
          <p:cNvPr id="2194" name="Google Shape;2194;p140"/>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98" name="Shape 2198"/>
        <p:cNvGrpSpPr/>
        <p:nvPr/>
      </p:nvGrpSpPr>
      <p:grpSpPr>
        <a:xfrm>
          <a:off x="0" y="0"/>
          <a:ext cx="0" cy="0"/>
          <a:chOff x="0" y="0"/>
          <a:chExt cx="0" cy="0"/>
        </a:xfrm>
      </p:grpSpPr>
      <p:sp>
        <p:nvSpPr>
          <p:cNvPr id="2199" name="Google Shape;2199;p141"/>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RF &amp; 38.4MHz TCXO input Schematic</a:t>
            </a:r>
            <a:endParaRPr b="0" i="0" sz="1400" u="none" cap="none" strike="noStrike">
              <a:solidFill>
                <a:srgbClr val="000000"/>
              </a:solidFill>
              <a:latin typeface="Arial"/>
              <a:ea typeface="Arial"/>
              <a:cs typeface="Arial"/>
              <a:sym typeface="Arial"/>
            </a:endParaRPr>
          </a:p>
        </p:txBody>
      </p:sp>
      <p:pic>
        <p:nvPicPr>
          <p:cNvPr id="2200" name="Google Shape;2200;p141"/>
          <p:cNvPicPr preferRelativeResize="0"/>
          <p:nvPr/>
        </p:nvPicPr>
        <p:blipFill rotWithShape="1">
          <a:blip r:embed="rId3">
            <a:alphaModFix/>
          </a:blip>
          <a:srcRect b="0" l="0" r="0" t="0"/>
          <a:stretch/>
        </p:blipFill>
        <p:spPr>
          <a:xfrm>
            <a:off x="1026600" y="2677026"/>
            <a:ext cx="21552250" cy="7913550"/>
          </a:xfrm>
          <a:prstGeom prst="rect">
            <a:avLst/>
          </a:prstGeom>
          <a:noFill/>
          <a:ln>
            <a:noFill/>
          </a:ln>
        </p:spPr>
      </p:pic>
      <p:sp>
        <p:nvSpPr>
          <p:cNvPr id="2201" name="Google Shape;2201;p141"/>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05" name="Shape 2205"/>
        <p:cNvGrpSpPr/>
        <p:nvPr/>
      </p:nvGrpSpPr>
      <p:grpSpPr>
        <a:xfrm>
          <a:off x="0" y="0"/>
          <a:ext cx="0" cy="0"/>
          <a:chOff x="0" y="0"/>
          <a:chExt cx="0" cy="0"/>
        </a:xfrm>
      </p:grpSpPr>
      <p:sp>
        <p:nvSpPr>
          <p:cNvPr id="2206" name="Google Shape;2206;p142"/>
          <p:cNvSpPr txBox="1"/>
          <p:nvPr>
            <p:ph type="title"/>
          </p:nvPr>
        </p:nvSpPr>
        <p:spPr>
          <a:xfrm>
            <a:off x="647314" y="731034"/>
            <a:ext cx="212451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Power supply Schematic</a:t>
            </a:r>
            <a:endParaRPr b="0" i="0" sz="1400" u="none" cap="none" strike="noStrike">
              <a:solidFill>
                <a:srgbClr val="000000"/>
              </a:solidFill>
              <a:latin typeface="Arial"/>
              <a:ea typeface="Arial"/>
              <a:cs typeface="Arial"/>
              <a:sym typeface="Arial"/>
            </a:endParaRPr>
          </a:p>
        </p:txBody>
      </p:sp>
      <p:pic>
        <p:nvPicPr>
          <p:cNvPr id="2207" name="Google Shape;2207;p142"/>
          <p:cNvPicPr preferRelativeResize="0"/>
          <p:nvPr/>
        </p:nvPicPr>
        <p:blipFill rotWithShape="1">
          <a:blip r:embed="rId3">
            <a:alphaModFix/>
          </a:blip>
          <a:srcRect b="0" l="0" r="0" t="0"/>
          <a:stretch/>
        </p:blipFill>
        <p:spPr>
          <a:xfrm>
            <a:off x="1147200" y="1991330"/>
            <a:ext cx="19883598" cy="11724675"/>
          </a:xfrm>
          <a:prstGeom prst="rect">
            <a:avLst/>
          </a:prstGeom>
          <a:noFill/>
          <a:ln>
            <a:noFill/>
          </a:ln>
        </p:spPr>
      </p:pic>
      <p:sp>
        <p:nvSpPr>
          <p:cNvPr id="2208" name="Google Shape;2208;p142"/>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0" name="Shape 1180"/>
        <p:cNvGrpSpPr/>
        <p:nvPr/>
      </p:nvGrpSpPr>
      <p:grpSpPr>
        <a:xfrm>
          <a:off x="0" y="0"/>
          <a:ext cx="0" cy="0"/>
          <a:chOff x="0" y="0"/>
          <a:chExt cx="0" cy="0"/>
        </a:xfrm>
      </p:grpSpPr>
      <p:pic>
        <p:nvPicPr>
          <p:cNvPr id="1181" name="Google Shape;1181;p89"/>
          <p:cNvPicPr preferRelativeResize="0"/>
          <p:nvPr>
            <p:ph idx="2" type="pic"/>
          </p:nvPr>
        </p:nvPicPr>
        <p:blipFill rotWithShape="1">
          <a:blip r:embed="rId3">
            <a:alphaModFix/>
          </a:blip>
          <a:srcRect b="19" l="0" r="0" t="9"/>
          <a:stretch/>
        </p:blipFill>
        <p:spPr>
          <a:xfrm>
            <a:off x="773541" y="796450"/>
            <a:ext cx="22840199" cy="12142199"/>
          </a:xfrm>
          <a:prstGeom prst="rect">
            <a:avLst/>
          </a:prstGeom>
          <a:noFill/>
          <a:ln>
            <a:noFill/>
          </a:ln>
        </p:spPr>
      </p:pic>
      <p:sp>
        <p:nvSpPr>
          <p:cNvPr id="1182" name="Google Shape;1182;p89"/>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12" name="Shape 2212"/>
        <p:cNvGrpSpPr/>
        <p:nvPr/>
      </p:nvGrpSpPr>
      <p:grpSpPr>
        <a:xfrm>
          <a:off x="0" y="0"/>
          <a:ext cx="0" cy="0"/>
          <a:chOff x="0" y="0"/>
          <a:chExt cx="0" cy="0"/>
        </a:xfrm>
      </p:grpSpPr>
      <p:sp>
        <p:nvSpPr>
          <p:cNvPr id="2213" name="Google Shape;2213;p143"/>
          <p:cNvSpPr txBox="1"/>
          <p:nvPr>
            <p:ph type="title"/>
          </p:nvPr>
        </p:nvSpPr>
        <p:spPr>
          <a:xfrm>
            <a:off x="625726" y="255825"/>
            <a:ext cx="23364600" cy="1107900"/>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BT/2.4GHz &amp; 5GHz WiFi RF/Antenna Part placement </a:t>
            </a:r>
            <a:endParaRPr b="0" i="0" sz="1400" u="none" cap="none" strike="noStrike">
              <a:solidFill>
                <a:srgbClr val="000000"/>
              </a:solidFill>
              <a:latin typeface="Arial"/>
              <a:ea typeface="Arial"/>
              <a:cs typeface="Arial"/>
              <a:sym typeface="Arial"/>
            </a:endParaRPr>
          </a:p>
        </p:txBody>
      </p:sp>
      <p:pic>
        <p:nvPicPr>
          <p:cNvPr id="2214" name="Google Shape;2214;p143"/>
          <p:cNvPicPr preferRelativeResize="0"/>
          <p:nvPr/>
        </p:nvPicPr>
        <p:blipFill rotWithShape="1">
          <a:blip r:embed="rId3">
            <a:alphaModFix/>
          </a:blip>
          <a:srcRect b="0" l="0" r="0" t="0"/>
          <a:stretch/>
        </p:blipFill>
        <p:spPr>
          <a:xfrm>
            <a:off x="6066000" y="1363725"/>
            <a:ext cx="10001525" cy="11621050"/>
          </a:xfrm>
          <a:prstGeom prst="rect">
            <a:avLst/>
          </a:prstGeom>
          <a:noFill/>
          <a:ln>
            <a:noFill/>
          </a:ln>
        </p:spPr>
      </p:pic>
      <p:sp>
        <p:nvSpPr>
          <p:cNvPr id="2215" name="Google Shape;2215;p143"/>
          <p:cNvSpPr/>
          <p:nvPr/>
        </p:nvSpPr>
        <p:spPr>
          <a:xfrm>
            <a:off x="11114425" y="6978375"/>
            <a:ext cx="3002400" cy="1345800"/>
          </a:xfrm>
          <a:prstGeom prst="wedgeRoundRectCallout">
            <a:avLst>
              <a:gd fmla="val -86839" name="adj1"/>
              <a:gd fmla="val 132240" name="adj2"/>
              <a:gd fmla="val 0" name="adj3"/>
            </a:avLst>
          </a:prstGeom>
          <a:solidFill>
            <a:schemeClr val="lt2"/>
          </a:solid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000000"/>
                </a:solidFill>
                <a:latin typeface="Arial"/>
                <a:ea typeface="Arial"/>
                <a:cs typeface="Arial"/>
                <a:sym typeface="Arial"/>
              </a:rPr>
              <a:t>2.4GHZ WIFI</a:t>
            </a:r>
            <a:endParaRPr b="0" i="0" sz="3000" u="none" cap="none" strike="noStrike">
              <a:solidFill>
                <a:srgbClr val="000000"/>
              </a:solidFill>
              <a:latin typeface="Arial"/>
              <a:ea typeface="Arial"/>
              <a:cs typeface="Arial"/>
              <a:sym typeface="Arial"/>
            </a:endParaRPr>
          </a:p>
        </p:txBody>
      </p:sp>
      <p:sp>
        <p:nvSpPr>
          <p:cNvPr id="2216" name="Google Shape;2216;p143"/>
          <p:cNvSpPr/>
          <p:nvPr/>
        </p:nvSpPr>
        <p:spPr>
          <a:xfrm>
            <a:off x="16067525" y="10806800"/>
            <a:ext cx="2587800" cy="1876500"/>
          </a:xfrm>
          <a:prstGeom prst="wedgeRoundRectCallout">
            <a:avLst>
              <a:gd fmla="val -197941" name="adj1"/>
              <a:gd fmla="val 23897" name="adj2"/>
              <a:gd fmla="val 0" name="adj3"/>
            </a:avLst>
          </a:prstGeom>
          <a:solidFill>
            <a:schemeClr val="lt2"/>
          </a:solid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000000"/>
                </a:solidFill>
                <a:latin typeface="Arial"/>
                <a:ea typeface="Arial"/>
                <a:cs typeface="Arial"/>
                <a:sym typeface="Arial"/>
              </a:rPr>
              <a:t>5 GHZ WIFI</a:t>
            </a:r>
            <a:endParaRPr b="0" i="0" sz="3000" u="none" cap="none" strike="noStrike">
              <a:solidFill>
                <a:srgbClr val="000000"/>
              </a:solidFill>
              <a:latin typeface="Arial"/>
              <a:ea typeface="Arial"/>
              <a:cs typeface="Arial"/>
              <a:sym typeface="Arial"/>
            </a:endParaRPr>
          </a:p>
        </p:txBody>
      </p:sp>
      <p:sp>
        <p:nvSpPr>
          <p:cNvPr id="2217" name="Google Shape;2217;p143"/>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1" name="Shape 2221"/>
        <p:cNvGrpSpPr/>
        <p:nvPr/>
      </p:nvGrpSpPr>
      <p:grpSpPr>
        <a:xfrm>
          <a:off x="0" y="0"/>
          <a:ext cx="0" cy="0"/>
          <a:chOff x="0" y="0"/>
          <a:chExt cx="0" cy="0"/>
        </a:xfrm>
      </p:grpSpPr>
      <p:sp>
        <p:nvSpPr>
          <p:cNvPr id="2222" name="Google Shape;2222;p144"/>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0" i="0" lang="en-US" sz="7500" u="none" cap="none" strike="noStrike">
                <a:solidFill>
                  <a:srgbClr val="C00000"/>
                </a:solidFill>
                <a:latin typeface="Arial"/>
                <a:ea typeface="Arial"/>
                <a:cs typeface="Arial"/>
                <a:sym typeface="Arial"/>
              </a:rPr>
              <a:t>Step 3 for BT/Wi-Fi power-on failure</a:t>
            </a:r>
            <a:endParaRPr b="0" i="0" sz="1400" u="none" cap="none" strike="noStrike">
              <a:solidFill>
                <a:srgbClr val="000000"/>
              </a:solidFill>
              <a:latin typeface="Arial"/>
              <a:ea typeface="Arial"/>
              <a:cs typeface="Arial"/>
              <a:sym typeface="Arial"/>
            </a:endParaRPr>
          </a:p>
        </p:txBody>
      </p:sp>
      <p:sp>
        <p:nvSpPr>
          <p:cNvPr id="2223" name="Google Shape;2223;p144"/>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14400" lvl="1" marL="914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If no visible damage can be seen, open up the shield and check for any visible damage on the IC and components. Look for misplaced or damaged components.</a:t>
            </a:r>
            <a:endParaRPr b="0" i="0" sz="1400" u="none" cap="none" strike="noStrike">
              <a:solidFill>
                <a:srgbClr val="000000"/>
              </a:solidFill>
              <a:latin typeface="Arial"/>
              <a:ea typeface="Arial"/>
              <a:cs typeface="Arial"/>
              <a:sym typeface="Arial"/>
            </a:endParaRPr>
          </a:p>
          <a:p>
            <a:pPr indent="-254000" lvl="0" marL="596900" marR="0" rtl="0" algn="l">
              <a:lnSpc>
                <a:spcPct val="11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p:txBody>
      </p:sp>
      <p:sp>
        <p:nvSpPr>
          <p:cNvPr id="2224" name="Google Shape;2224;p144"/>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8" name="Shape 2228"/>
        <p:cNvGrpSpPr/>
        <p:nvPr/>
      </p:nvGrpSpPr>
      <p:grpSpPr>
        <a:xfrm>
          <a:off x="0" y="0"/>
          <a:ext cx="0" cy="0"/>
          <a:chOff x="0" y="0"/>
          <a:chExt cx="0" cy="0"/>
        </a:xfrm>
      </p:grpSpPr>
      <p:sp>
        <p:nvSpPr>
          <p:cNvPr id="2229" name="Google Shape;2229;p145"/>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Debugging BT / WLAN Power-up Failure</a:t>
            </a:r>
            <a:endParaRPr b="0" i="0" sz="1400" u="none" cap="none" strike="noStrike">
              <a:solidFill>
                <a:srgbClr val="000000"/>
              </a:solidFill>
              <a:latin typeface="Arial"/>
              <a:ea typeface="Arial"/>
              <a:cs typeface="Arial"/>
              <a:sym typeface="Arial"/>
            </a:endParaRPr>
          </a:p>
        </p:txBody>
      </p:sp>
      <p:sp>
        <p:nvSpPr>
          <p:cNvPr id="2230" name="Google Shape;2230;p145"/>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596900" lvl="0" marL="596900" marR="0" rtl="0" algn="l">
              <a:lnSpc>
                <a:spcPct val="122222"/>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Check clock supplies</a:t>
            </a:r>
            <a:endParaRPr b="0" i="0" sz="1400" u="none" cap="none" strike="noStrike">
              <a:solidFill>
                <a:srgbClr val="000000"/>
              </a:solidFill>
              <a:latin typeface="Arial"/>
              <a:ea typeface="Arial"/>
              <a:cs typeface="Arial"/>
              <a:sym typeface="Arial"/>
            </a:endParaRPr>
          </a:p>
          <a:p>
            <a:pPr indent="-800100" lvl="1" marL="1676400" marR="0" rtl="0" algn="l">
              <a:lnSpc>
                <a:spcPct val="100000"/>
              </a:lnSpc>
              <a:spcBef>
                <a:spcPts val="34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38.4 MHz Clock: check at component R3104</a:t>
            </a:r>
            <a:endParaRPr b="0" i="0" sz="1400" u="none" cap="none" strike="noStrike">
              <a:solidFill>
                <a:srgbClr val="000000"/>
              </a:solidFill>
              <a:latin typeface="Arial"/>
              <a:ea typeface="Arial"/>
              <a:cs typeface="Arial"/>
              <a:sym typeface="Arial"/>
            </a:endParaRPr>
          </a:p>
          <a:p>
            <a:pPr indent="-596900" lvl="0" marL="596900" marR="0" rtl="0" algn="l">
              <a:lnSpc>
                <a:spcPct val="122222"/>
              </a:lnSpc>
              <a:spcBef>
                <a:spcPts val="0"/>
              </a:spcBef>
              <a:spcAft>
                <a:spcPts val="0"/>
              </a:spcAft>
              <a:buClr>
                <a:schemeClr val="dk1"/>
              </a:buClr>
              <a:buSzPts val="4800"/>
              <a:buFont typeface="Arial"/>
              <a:buNone/>
            </a:pPr>
            <a:r>
              <a:t/>
            </a:r>
            <a:endParaRPr b="0" i="0" sz="4800" u="none" cap="none" strike="noStrike">
              <a:solidFill>
                <a:schemeClr val="dk1"/>
              </a:solidFill>
              <a:latin typeface="Arial"/>
              <a:ea typeface="Arial"/>
              <a:cs typeface="Arial"/>
              <a:sym typeface="Arial"/>
            </a:endParaRPr>
          </a:p>
          <a:p>
            <a:pPr indent="-596900" lvl="0" marL="596900" marR="0" rtl="0" algn="l">
              <a:lnSpc>
                <a:spcPct val="122222"/>
              </a:lnSpc>
              <a:spcBef>
                <a:spcPts val="24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Check DC Voltages:</a:t>
            </a:r>
            <a:endParaRPr b="0" i="0" sz="1400" u="none" cap="none" strike="noStrike">
              <a:solidFill>
                <a:srgbClr val="000000"/>
              </a:solidFill>
              <a:latin typeface="Arial"/>
              <a:ea typeface="Arial"/>
              <a:cs typeface="Arial"/>
              <a:sym typeface="Arial"/>
            </a:endParaRPr>
          </a:p>
          <a:p>
            <a:pPr indent="-800100" lvl="1" marL="1676400" marR="0" rtl="0" algn="l">
              <a:lnSpc>
                <a:spcPct val="100000"/>
              </a:lnSpc>
              <a:spcBef>
                <a:spcPts val="34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Typical DC voltages in WCN3980 (U4000)area</a:t>
            </a:r>
            <a:endParaRPr b="0" i="0" sz="1400" u="none" cap="none" strike="noStrike">
              <a:solidFill>
                <a:srgbClr val="000000"/>
              </a:solidFill>
              <a:latin typeface="Arial"/>
              <a:ea typeface="Arial"/>
              <a:cs typeface="Arial"/>
              <a:sym typeface="Arial"/>
            </a:endParaRPr>
          </a:p>
          <a:p>
            <a:pPr indent="-622300" lvl="2" marL="25908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1.3V</a:t>
            </a:r>
            <a:endParaRPr b="0" i="0" sz="1400" u="none" cap="none" strike="noStrike">
              <a:solidFill>
                <a:srgbClr val="000000"/>
              </a:solidFill>
              <a:latin typeface="Arial"/>
              <a:ea typeface="Arial"/>
              <a:cs typeface="Arial"/>
              <a:sym typeface="Arial"/>
            </a:endParaRPr>
          </a:p>
          <a:p>
            <a:pPr indent="-622300" lvl="2" marL="25908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3.3V</a:t>
            </a:r>
            <a:endParaRPr b="0" i="0" sz="1400" u="none" cap="none" strike="noStrike">
              <a:solidFill>
                <a:srgbClr val="000000"/>
              </a:solidFill>
              <a:latin typeface="Arial"/>
              <a:ea typeface="Arial"/>
              <a:cs typeface="Arial"/>
              <a:sym typeface="Arial"/>
            </a:endParaRPr>
          </a:p>
          <a:p>
            <a:pPr indent="-622300" lvl="2" marL="25908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1.8V</a:t>
            </a:r>
            <a:endParaRPr b="0" i="0" sz="1400" u="none" cap="none" strike="noStrike">
              <a:solidFill>
                <a:srgbClr val="000000"/>
              </a:solidFill>
              <a:latin typeface="Arial"/>
              <a:ea typeface="Arial"/>
              <a:cs typeface="Arial"/>
              <a:sym typeface="Arial"/>
            </a:endParaRPr>
          </a:p>
          <a:p>
            <a:pPr indent="-317500" lvl="2" marL="2590800" marR="0" rtl="0" algn="l">
              <a:lnSpc>
                <a:spcPct val="100000"/>
              </a:lnSpc>
              <a:spcBef>
                <a:spcPts val="1000"/>
              </a:spcBef>
              <a:spcAft>
                <a:spcPts val="0"/>
              </a:spcAft>
              <a:buClr>
                <a:schemeClr val="dk1"/>
              </a:buClr>
              <a:buSzPts val="4800"/>
              <a:buFont typeface="Arial"/>
              <a:buNone/>
            </a:pPr>
            <a:r>
              <a:t/>
            </a:r>
            <a:endParaRPr b="0" i="0" sz="4800" u="none" cap="none" strike="noStrike">
              <a:solidFill>
                <a:schemeClr val="dk1"/>
              </a:solidFill>
              <a:latin typeface="Arial"/>
              <a:ea typeface="Arial"/>
              <a:cs typeface="Arial"/>
              <a:sym typeface="Arial"/>
            </a:endParaRPr>
          </a:p>
          <a:p>
            <a:pPr indent="-317500" lvl="2" marL="2590800" marR="0" rtl="0" algn="l">
              <a:lnSpc>
                <a:spcPct val="100000"/>
              </a:lnSpc>
              <a:spcBef>
                <a:spcPts val="1000"/>
              </a:spcBef>
              <a:spcAft>
                <a:spcPts val="0"/>
              </a:spcAft>
              <a:buClr>
                <a:schemeClr val="dk1"/>
              </a:buClr>
              <a:buSzPts val="4800"/>
              <a:buFont typeface="Arial"/>
              <a:buNone/>
            </a:pPr>
            <a:r>
              <a:t/>
            </a:r>
            <a:endParaRPr b="0" i="0" sz="4800" u="none" cap="none" strike="noStrike">
              <a:solidFill>
                <a:schemeClr val="dk1"/>
              </a:solidFill>
              <a:latin typeface="Arial"/>
              <a:ea typeface="Arial"/>
              <a:cs typeface="Arial"/>
              <a:sym typeface="Arial"/>
            </a:endParaRPr>
          </a:p>
          <a:p>
            <a:pPr indent="-622300" lvl="2" marL="2590800" marR="0" rtl="0" algn="l">
              <a:lnSpc>
                <a:spcPct val="100000"/>
              </a:lnSpc>
              <a:spcBef>
                <a:spcPts val="1000"/>
              </a:spcBef>
              <a:spcAft>
                <a:spcPts val="0"/>
              </a:spcAft>
              <a:buClr>
                <a:schemeClr val="dk1"/>
              </a:buClr>
              <a:buSzPts val="4800"/>
              <a:buFont typeface="Arial"/>
              <a:buNone/>
            </a:pPr>
            <a:r>
              <a:t/>
            </a:r>
            <a:endParaRPr b="0" i="0" sz="4800" u="none" cap="none" strike="noStrike">
              <a:solidFill>
                <a:schemeClr val="dk1"/>
              </a:solidFill>
              <a:latin typeface="Arial"/>
              <a:ea typeface="Arial"/>
              <a:cs typeface="Arial"/>
              <a:sym typeface="Arial"/>
            </a:endParaRPr>
          </a:p>
        </p:txBody>
      </p:sp>
      <p:sp>
        <p:nvSpPr>
          <p:cNvPr id="2231" name="Google Shape;2231;p145"/>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35" name="Shape 2235"/>
        <p:cNvGrpSpPr/>
        <p:nvPr/>
      </p:nvGrpSpPr>
      <p:grpSpPr>
        <a:xfrm>
          <a:off x="0" y="0"/>
          <a:ext cx="0" cy="0"/>
          <a:chOff x="0" y="0"/>
          <a:chExt cx="0" cy="0"/>
        </a:xfrm>
      </p:grpSpPr>
      <p:sp>
        <p:nvSpPr>
          <p:cNvPr id="2236" name="Google Shape;2236;p146"/>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Debugging BT / WLAN Power-up Failure</a:t>
            </a:r>
            <a:endParaRPr b="0" i="0" sz="1400" u="none" cap="none" strike="noStrike">
              <a:solidFill>
                <a:srgbClr val="000000"/>
              </a:solidFill>
              <a:latin typeface="Arial"/>
              <a:ea typeface="Arial"/>
              <a:cs typeface="Arial"/>
              <a:sym typeface="Arial"/>
            </a:endParaRPr>
          </a:p>
        </p:txBody>
      </p:sp>
      <p:sp>
        <p:nvSpPr>
          <p:cNvPr id="2237" name="Google Shape;2237;p146"/>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596900" lvl="0" marL="596900" marR="0" rtl="0" algn="l">
              <a:lnSpc>
                <a:spcPct val="122222"/>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Check connections WCN3980  and PM660</a:t>
            </a:r>
            <a:endParaRPr b="0" i="0" sz="1400" u="none" cap="none" strike="noStrike">
              <a:solidFill>
                <a:srgbClr val="000000"/>
              </a:solidFill>
              <a:latin typeface="Arial"/>
              <a:ea typeface="Arial"/>
              <a:cs typeface="Arial"/>
              <a:sym typeface="Arial"/>
            </a:endParaRPr>
          </a:p>
          <a:p>
            <a:pPr indent="-800100" lvl="1" marL="1676400" marR="0" rtl="0" algn="l">
              <a:lnSpc>
                <a:spcPct val="100000"/>
              </a:lnSpc>
              <a:spcBef>
                <a:spcPts val="34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WLAN:  no probing point – use x-ray or other means to make sure following is soldered properly</a:t>
            </a:r>
            <a:endParaRPr b="0" i="0" sz="1400" u="none" cap="none" strike="noStrike">
              <a:solidFill>
                <a:srgbClr val="000000"/>
              </a:solidFill>
              <a:latin typeface="Arial"/>
              <a:ea typeface="Arial"/>
              <a:cs typeface="Arial"/>
              <a:sym typeface="Arial"/>
            </a:endParaRPr>
          </a:p>
          <a:p>
            <a:pPr indent="-622300" lvl="2" marL="25908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Pins 72,79,73,80,59,52,60,53  U4000(these are connection points of IQ lines)</a:t>
            </a:r>
            <a:endParaRPr b="0" i="0" sz="1400" u="none" cap="none" strike="noStrike">
              <a:solidFill>
                <a:srgbClr val="000000"/>
              </a:solidFill>
              <a:latin typeface="Arial"/>
              <a:ea typeface="Arial"/>
              <a:cs typeface="Arial"/>
              <a:sym typeface="Arial"/>
            </a:endParaRPr>
          </a:p>
          <a:p>
            <a:pPr indent="-622300" lvl="2" marL="25908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Pins 9, 17 of U4000(these are connection points of DATA lines)</a:t>
            </a:r>
            <a:endParaRPr b="0" i="0" sz="1400" u="none" cap="none" strike="noStrike">
              <a:solidFill>
                <a:srgbClr val="000000"/>
              </a:solidFill>
              <a:latin typeface="Arial"/>
              <a:ea typeface="Arial"/>
              <a:cs typeface="Arial"/>
              <a:sym typeface="Arial"/>
            </a:endParaRPr>
          </a:p>
          <a:p>
            <a:pPr indent="-800100" lvl="1" marL="1676400" marR="0" rtl="0" algn="l">
              <a:lnSpc>
                <a:spcPct val="100000"/>
              </a:lnSpc>
              <a:spcBef>
                <a:spcPts val="1000"/>
              </a:spcBef>
              <a:spcAft>
                <a:spcPts val="0"/>
              </a:spcAft>
              <a:buClr>
                <a:schemeClr val="dk1"/>
              </a:buClr>
              <a:buSzPts val="4800"/>
              <a:buFont typeface="Arial"/>
              <a:buNone/>
            </a:pPr>
            <a:r>
              <a:t/>
            </a:r>
            <a:endParaRPr b="0" i="0" sz="4800" u="none" cap="none" strike="noStrike">
              <a:solidFill>
                <a:schemeClr val="dk1"/>
              </a:solidFill>
              <a:latin typeface="Arial"/>
              <a:ea typeface="Arial"/>
              <a:cs typeface="Arial"/>
              <a:sym typeface="Arial"/>
            </a:endParaRPr>
          </a:p>
          <a:p>
            <a:pPr indent="-800100" lvl="1" marL="16764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Bluetooth:  no probing point – use x-ray or other means to make sure following is soldered properly</a:t>
            </a:r>
            <a:endParaRPr b="0" i="0" sz="1400" u="none" cap="none" strike="noStrike">
              <a:solidFill>
                <a:srgbClr val="000000"/>
              </a:solidFill>
              <a:latin typeface="Arial"/>
              <a:ea typeface="Arial"/>
              <a:cs typeface="Arial"/>
              <a:sym typeface="Arial"/>
            </a:endParaRPr>
          </a:p>
          <a:p>
            <a:pPr indent="-622300" lvl="2" marL="25908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Pins 8,16,50,64,22,63 of U4000(these are connection points of control, SSBI and data lines)</a:t>
            </a:r>
            <a:endParaRPr b="0" i="0" sz="1400" u="none" cap="none" strike="noStrike">
              <a:solidFill>
                <a:srgbClr val="000000"/>
              </a:solidFill>
              <a:latin typeface="Arial"/>
              <a:ea typeface="Arial"/>
              <a:cs typeface="Arial"/>
              <a:sym typeface="Arial"/>
            </a:endParaRPr>
          </a:p>
          <a:p>
            <a:pPr indent="-254000" lvl="0" marL="596900" marR="0" rtl="0" algn="l">
              <a:lnSpc>
                <a:spcPct val="11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p:txBody>
      </p:sp>
      <p:sp>
        <p:nvSpPr>
          <p:cNvPr id="2238" name="Google Shape;2238;p146"/>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2" name="Shape 2242"/>
        <p:cNvGrpSpPr/>
        <p:nvPr/>
      </p:nvGrpSpPr>
      <p:grpSpPr>
        <a:xfrm>
          <a:off x="0" y="0"/>
          <a:ext cx="0" cy="0"/>
          <a:chOff x="0" y="0"/>
          <a:chExt cx="0" cy="0"/>
        </a:xfrm>
      </p:grpSpPr>
      <p:sp>
        <p:nvSpPr>
          <p:cNvPr id="2243" name="Google Shape;2243;p147"/>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Debugging BT/WLAN low TX power</a:t>
            </a:r>
            <a:endParaRPr b="0" i="0" sz="1400" u="none" cap="none" strike="noStrike">
              <a:solidFill>
                <a:srgbClr val="000000"/>
              </a:solidFill>
              <a:latin typeface="Arial"/>
              <a:ea typeface="Arial"/>
              <a:cs typeface="Arial"/>
              <a:sym typeface="Arial"/>
            </a:endParaRPr>
          </a:p>
        </p:txBody>
      </p:sp>
      <p:sp>
        <p:nvSpPr>
          <p:cNvPr id="2244" name="Google Shape;2244;p147"/>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14400" lvl="1" marL="914400" marR="0" rtl="0" algn="l">
              <a:lnSpc>
                <a:spcPct val="75000"/>
              </a:lnSpc>
              <a:spcBef>
                <a:spcPts val="0"/>
              </a:spcBef>
              <a:spcAft>
                <a:spcPts val="0"/>
              </a:spcAft>
              <a:buClr>
                <a:schemeClr val="dk1"/>
              </a:buClr>
              <a:buSzPts val="6400"/>
              <a:buFont typeface="Arial"/>
              <a:buChar char="•"/>
            </a:pPr>
            <a:r>
              <a:rPr b="0" i="0" lang="en-US" sz="6400" u="none" cap="none" strike="noStrike">
                <a:solidFill>
                  <a:schemeClr val="dk1"/>
                </a:solidFill>
                <a:latin typeface="Arial"/>
                <a:ea typeface="Arial"/>
                <a:cs typeface="Arial"/>
                <a:sym typeface="Arial"/>
              </a:rPr>
              <a:t>Probe and measure the output power  at the antenna contact area and see in a spectrum analyzer if you see if the phone is transmitting any power</a:t>
            </a:r>
            <a:endParaRPr b="0" i="0" sz="1400" u="none" cap="none" strike="noStrike">
              <a:solidFill>
                <a:srgbClr val="000000"/>
              </a:solidFill>
              <a:latin typeface="Arial"/>
              <a:ea typeface="Arial"/>
              <a:cs typeface="Arial"/>
              <a:sym typeface="Arial"/>
            </a:endParaRPr>
          </a:p>
          <a:p>
            <a:pPr indent="-914400" lvl="1" marL="914400" marR="0" rtl="0" algn="l">
              <a:lnSpc>
                <a:spcPct val="75000"/>
              </a:lnSpc>
              <a:spcBef>
                <a:spcPts val="1300"/>
              </a:spcBef>
              <a:spcAft>
                <a:spcPts val="0"/>
              </a:spcAft>
              <a:buClr>
                <a:schemeClr val="dk1"/>
              </a:buClr>
              <a:buSzPts val="6400"/>
              <a:buFont typeface="Arial"/>
              <a:buChar char="•"/>
            </a:pPr>
            <a:r>
              <a:rPr b="0" i="0" lang="en-US" sz="6400" u="none" cap="none" strike="noStrike">
                <a:solidFill>
                  <a:schemeClr val="dk1"/>
                </a:solidFill>
                <a:latin typeface="Arial"/>
                <a:ea typeface="Arial"/>
                <a:cs typeface="Arial"/>
                <a:sym typeface="Arial"/>
              </a:rPr>
              <a:t>Please measure the output power in BP-tools mode using the </a:t>
            </a:r>
            <a:r>
              <a:rPr b="0" i="0" lang="en-US" sz="6400" u="none" cap="none" strike="noStrike">
                <a:solidFill>
                  <a:srgbClr val="FF0000"/>
                </a:solidFill>
                <a:latin typeface="Arial"/>
                <a:ea typeface="Arial"/>
                <a:cs typeface="Arial"/>
                <a:sym typeface="Arial"/>
              </a:rPr>
              <a:t>latest QRCT </a:t>
            </a:r>
            <a:r>
              <a:rPr b="0" i="0" lang="en-US" sz="6400" u="none" cap="none" strike="noStrike">
                <a:solidFill>
                  <a:schemeClr val="dk1"/>
                </a:solidFill>
                <a:latin typeface="Arial"/>
                <a:ea typeface="Arial"/>
                <a:cs typeface="Arial"/>
                <a:sym typeface="Arial"/>
              </a:rPr>
              <a:t>and procedures described in the following link</a:t>
            </a:r>
            <a:endParaRPr b="0" i="0" sz="1400" u="none" cap="none" strike="noStrike">
              <a:solidFill>
                <a:srgbClr val="000000"/>
              </a:solidFill>
              <a:latin typeface="Arial"/>
              <a:ea typeface="Arial"/>
              <a:cs typeface="Arial"/>
              <a:sym typeface="Arial"/>
            </a:endParaRPr>
          </a:p>
          <a:p>
            <a:pPr indent="-508000" lvl="1" marL="914400" marR="0" rtl="0" algn="l">
              <a:lnSpc>
                <a:spcPct val="75000"/>
              </a:lnSpc>
              <a:spcBef>
                <a:spcPts val="1300"/>
              </a:spcBef>
              <a:spcAft>
                <a:spcPts val="0"/>
              </a:spcAft>
              <a:buClr>
                <a:schemeClr val="dk1"/>
              </a:buClr>
              <a:buSzPts val="6400"/>
              <a:buFont typeface="Arial"/>
              <a:buNone/>
            </a:pPr>
            <a:r>
              <a:t/>
            </a:r>
            <a:endParaRPr b="0" i="0" sz="6400" u="none" cap="none" strike="noStrike">
              <a:solidFill>
                <a:schemeClr val="dk1"/>
              </a:solidFill>
              <a:latin typeface="Arial"/>
              <a:ea typeface="Arial"/>
              <a:cs typeface="Arial"/>
              <a:sym typeface="Arial"/>
            </a:endParaRPr>
          </a:p>
          <a:p>
            <a:pPr indent="-914400" lvl="1" marL="914400" marR="0" rtl="0" algn="l">
              <a:lnSpc>
                <a:spcPct val="75000"/>
              </a:lnSpc>
              <a:spcBef>
                <a:spcPts val="1300"/>
              </a:spcBef>
              <a:spcAft>
                <a:spcPts val="0"/>
              </a:spcAft>
              <a:buClr>
                <a:schemeClr val="dk1"/>
              </a:buClr>
              <a:buSzPts val="6400"/>
              <a:buFont typeface="Noto Sans Symbols"/>
              <a:buChar char="•"/>
            </a:pPr>
            <a:r>
              <a:rPr b="0" i="0" lang="en-US" sz="6400" u="sng" cap="none" strike="noStrike">
                <a:solidFill>
                  <a:schemeClr val="hlink"/>
                </a:solidFill>
                <a:latin typeface="Arial"/>
                <a:ea typeface="Arial"/>
                <a:cs typeface="Arial"/>
                <a:sym typeface="Arial"/>
                <a:hlinkClick r:id="rId3"/>
              </a:rPr>
              <a:t>https://drive.google.com/drive/u/0/folders/0B_CJcTa8m_DpS0d4R29iaW5qT3c</a:t>
            </a:r>
            <a:endParaRPr b="0" i="0" sz="1400" u="none" cap="none" strike="noStrike">
              <a:solidFill>
                <a:srgbClr val="000000"/>
              </a:solidFill>
              <a:latin typeface="Arial"/>
              <a:ea typeface="Arial"/>
              <a:cs typeface="Arial"/>
              <a:sym typeface="Arial"/>
            </a:endParaRPr>
          </a:p>
          <a:p>
            <a:pPr indent="-152400" lvl="0" marL="596900" marR="0" rtl="0" algn="l">
              <a:lnSpc>
                <a:spcPct val="75000"/>
              </a:lnSpc>
              <a:spcBef>
                <a:spcPts val="0"/>
              </a:spcBef>
              <a:spcAft>
                <a:spcPts val="0"/>
              </a:spcAft>
              <a:buClr>
                <a:schemeClr val="dk1"/>
              </a:buClr>
              <a:buSzPts val="7200"/>
              <a:buFont typeface="Arial"/>
              <a:buNone/>
            </a:pPr>
            <a:r>
              <a:t/>
            </a:r>
            <a:endParaRPr b="0" i="0" sz="7200" u="none" cap="none" strike="noStrike">
              <a:solidFill>
                <a:schemeClr val="dk1"/>
              </a:solidFill>
              <a:latin typeface="Arial"/>
              <a:ea typeface="Arial"/>
              <a:cs typeface="Arial"/>
              <a:sym typeface="Arial"/>
            </a:endParaRPr>
          </a:p>
        </p:txBody>
      </p:sp>
      <p:sp>
        <p:nvSpPr>
          <p:cNvPr id="2245" name="Google Shape;2245;p147"/>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49" name="Shape 2249"/>
        <p:cNvGrpSpPr/>
        <p:nvPr/>
      </p:nvGrpSpPr>
      <p:grpSpPr>
        <a:xfrm>
          <a:off x="0" y="0"/>
          <a:ext cx="0" cy="0"/>
          <a:chOff x="0" y="0"/>
          <a:chExt cx="0" cy="0"/>
        </a:xfrm>
      </p:grpSpPr>
      <p:sp>
        <p:nvSpPr>
          <p:cNvPr id="2250" name="Google Shape;2250;p148"/>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Bluetooth/WiFi TX/RX RF failure</a:t>
            </a:r>
            <a:endParaRPr b="0" i="0" sz="1400" u="none" cap="none" strike="noStrike">
              <a:solidFill>
                <a:srgbClr val="000000"/>
              </a:solidFill>
              <a:latin typeface="Arial"/>
              <a:ea typeface="Arial"/>
              <a:cs typeface="Arial"/>
              <a:sym typeface="Arial"/>
            </a:endParaRPr>
          </a:p>
        </p:txBody>
      </p:sp>
      <p:sp>
        <p:nvSpPr>
          <p:cNvPr id="2251" name="Google Shape;2251;p148"/>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BT/Wi-Fi TX/RX RF failure</a:t>
            </a:r>
            <a:endParaRPr b="0" i="0" sz="1400" u="none" cap="none" strike="noStrike">
              <a:solidFill>
                <a:srgbClr val="000000"/>
              </a:solidFill>
              <a:latin typeface="Arial"/>
              <a:ea typeface="Arial"/>
              <a:cs typeface="Arial"/>
              <a:sym typeface="Arial"/>
            </a:endParaRPr>
          </a:p>
          <a:p>
            <a:pPr indent="-774700" lvl="2" marL="2286000" marR="0" rtl="0" algn="l">
              <a:lnSpc>
                <a:spcPct val="100000"/>
              </a:lnSpc>
              <a:spcBef>
                <a:spcPts val="900"/>
              </a:spcBef>
              <a:spcAft>
                <a:spcPts val="0"/>
              </a:spcAft>
              <a:buClr>
                <a:schemeClr val="dk1"/>
              </a:buClr>
              <a:buSzPts val="4300"/>
              <a:buFont typeface="Arial"/>
              <a:buChar char="•"/>
            </a:pPr>
            <a:r>
              <a:rPr b="0" i="0" lang="en-US" sz="4300" u="none" cap="none" strike="noStrike">
                <a:solidFill>
                  <a:schemeClr val="dk1"/>
                </a:solidFill>
                <a:latin typeface="Arial"/>
                <a:ea typeface="Arial"/>
                <a:cs typeface="Arial"/>
                <a:sym typeface="Arial"/>
              </a:rPr>
              <a:t>Symptoms: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Wi-Fi Radiated TX test value out of limits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Bluetooth radiated TX test value out of limits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Wi-Fi scan test fails</a:t>
            </a:r>
            <a:endParaRPr b="0" i="0" sz="1400" u="none" cap="none" strike="noStrike">
              <a:solidFill>
                <a:srgbClr val="000000"/>
              </a:solidFill>
              <a:latin typeface="Arial"/>
              <a:ea typeface="Arial"/>
              <a:cs typeface="Arial"/>
              <a:sym typeface="Arial"/>
            </a:endParaRPr>
          </a:p>
          <a:p>
            <a:pPr indent="-609600" lvl="3" marL="3352800" marR="0" rtl="0" algn="l">
              <a:lnSpc>
                <a:spcPct val="100000"/>
              </a:lnSpc>
              <a:spcBef>
                <a:spcPts val="700"/>
              </a:spcBef>
              <a:spcAft>
                <a:spcPts val="0"/>
              </a:spcAft>
              <a:buClr>
                <a:schemeClr val="dk1"/>
              </a:buClr>
              <a:buSzPts val="3700"/>
              <a:buFont typeface="Arial"/>
              <a:buChar char="–"/>
            </a:pPr>
            <a:r>
              <a:rPr b="0" i="0" lang="en-US" sz="3700" u="none" cap="none" strike="noStrike">
                <a:solidFill>
                  <a:schemeClr val="dk1"/>
                </a:solidFill>
                <a:latin typeface="Arial"/>
                <a:ea typeface="Arial"/>
                <a:cs typeface="Arial"/>
                <a:sym typeface="Arial"/>
              </a:rPr>
              <a:t>Bluetooth ping test fails</a:t>
            </a:r>
            <a:endParaRPr b="0" i="0" sz="1400" u="none" cap="none" strike="noStrike">
              <a:solidFill>
                <a:srgbClr val="000000"/>
              </a:solidFill>
              <a:latin typeface="Arial"/>
              <a:ea typeface="Arial"/>
              <a:cs typeface="Arial"/>
              <a:sym typeface="Arial"/>
            </a:endParaRPr>
          </a:p>
          <a:p>
            <a:pPr indent="-254000" lvl="0" marL="596900" marR="0" rtl="0" algn="l">
              <a:lnSpc>
                <a:spcPct val="11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p:txBody>
      </p:sp>
      <p:sp>
        <p:nvSpPr>
          <p:cNvPr id="2252" name="Google Shape;2252;p148"/>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6" name="Shape 2256"/>
        <p:cNvGrpSpPr/>
        <p:nvPr/>
      </p:nvGrpSpPr>
      <p:grpSpPr>
        <a:xfrm>
          <a:off x="0" y="0"/>
          <a:ext cx="0" cy="0"/>
          <a:chOff x="0" y="0"/>
          <a:chExt cx="0" cy="0"/>
        </a:xfrm>
      </p:grpSpPr>
      <p:sp>
        <p:nvSpPr>
          <p:cNvPr id="2257" name="Google Shape;2257;p149"/>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Step 1 for BT/Wi-Fi TX/RX RF failure</a:t>
            </a:r>
            <a:endParaRPr b="0" i="0" sz="1400" u="none" cap="none" strike="noStrike">
              <a:solidFill>
                <a:srgbClr val="000000"/>
              </a:solidFill>
              <a:latin typeface="Arial"/>
              <a:ea typeface="Arial"/>
              <a:cs typeface="Arial"/>
              <a:sym typeface="Arial"/>
            </a:endParaRPr>
          </a:p>
        </p:txBody>
      </p:sp>
      <p:sp>
        <p:nvSpPr>
          <p:cNvPr id="2258" name="Google Shape;2258;p149"/>
          <p:cNvSpPr txBox="1"/>
          <p:nvPr/>
        </p:nvSpPr>
        <p:spPr>
          <a:xfrm>
            <a:off x="812905" y="1981200"/>
            <a:ext cx="7316100" cy="3352800"/>
          </a:xfrm>
          <a:prstGeom prst="rect">
            <a:avLst/>
          </a:prstGeom>
          <a:noFill/>
          <a:ln>
            <a:noFill/>
          </a:ln>
        </p:spPr>
        <p:txBody>
          <a:bodyPr anchorCtr="0" anchor="t" bIns="121875" lIns="243825" spcFirstLastPara="1" rIns="243825" wrap="square" tIns="121875">
            <a:noAutofit/>
          </a:bodyPr>
          <a:lstStyle/>
          <a:p>
            <a:pPr indent="-914400" lvl="1" marL="1219200" marR="0" rtl="0" algn="l">
              <a:lnSpc>
                <a:spcPct val="95000"/>
              </a:lnSpc>
              <a:spcBef>
                <a:spcPts val="0"/>
              </a:spcBef>
              <a:spcAft>
                <a:spcPts val="0"/>
              </a:spcAft>
              <a:buClr>
                <a:srgbClr val="000000"/>
              </a:buClr>
              <a:buSzPts val="3700"/>
              <a:buFont typeface="Calibri"/>
              <a:buChar char="•"/>
            </a:pPr>
            <a:r>
              <a:rPr b="0" i="0" lang="en-US" sz="3700" u="none" cap="none" strike="noStrike">
                <a:solidFill>
                  <a:schemeClr val="dk1"/>
                </a:solidFill>
                <a:latin typeface="Calibri"/>
                <a:ea typeface="Calibri"/>
                <a:cs typeface="Calibri"/>
                <a:sym typeface="Calibri"/>
              </a:rPr>
              <a:t>Look for visible damage of the BT/WiFi Antenna, Antenna Contacts and BT/WiFi circuits </a:t>
            </a:r>
            <a:endParaRPr b="0" i="0" sz="1400" u="none" cap="none" strike="noStrike">
              <a:solidFill>
                <a:srgbClr val="000000"/>
              </a:solidFill>
              <a:latin typeface="Arial"/>
              <a:ea typeface="Arial"/>
              <a:cs typeface="Arial"/>
              <a:sym typeface="Arial"/>
            </a:endParaRPr>
          </a:p>
        </p:txBody>
      </p:sp>
      <p:pic>
        <p:nvPicPr>
          <p:cNvPr id="2259" name="Google Shape;2259;p149"/>
          <p:cNvPicPr preferRelativeResize="0"/>
          <p:nvPr/>
        </p:nvPicPr>
        <p:blipFill rotWithShape="1">
          <a:blip r:embed="rId3">
            <a:alphaModFix/>
          </a:blip>
          <a:srcRect b="0" l="0" r="0" t="0"/>
          <a:stretch/>
        </p:blipFill>
        <p:spPr>
          <a:xfrm>
            <a:off x="8129000" y="1981200"/>
            <a:ext cx="10001525" cy="11621050"/>
          </a:xfrm>
          <a:prstGeom prst="rect">
            <a:avLst/>
          </a:prstGeom>
          <a:noFill/>
          <a:ln>
            <a:noFill/>
          </a:ln>
        </p:spPr>
      </p:pic>
      <p:sp>
        <p:nvSpPr>
          <p:cNvPr id="2260" name="Google Shape;2260;p149"/>
          <p:cNvSpPr/>
          <p:nvPr/>
        </p:nvSpPr>
        <p:spPr>
          <a:xfrm>
            <a:off x="13177425" y="7595850"/>
            <a:ext cx="3002400" cy="1345800"/>
          </a:xfrm>
          <a:prstGeom prst="wedgeRoundRectCallout">
            <a:avLst>
              <a:gd fmla="val -86839" name="adj1"/>
              <a:gd fmla="val 132240" name="adj2"/>
              <a:gd fmla="val 0" name="adj3"/>
            </a:avLst>
          </a:prstGeom>
          <a:solidFill>
            <a:schemeClr val="lt2"/>
          </a:solid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000000"/>
                </a:solidFill>
                <a:latin typeface="Arial"/>
                <a:ea typeface="Arial"/>
                <a:cs typeface="Arial"/>
                <a:sym typeface="Arial"/>
              </a:rPr>
              <a:t>2.4GHZ WIFI</a:t>
            </a:r>
            <a:endParaRPr b="0" i="0" sz="3000" u="none" cap="none" strike="noStrike">
              <a:solidFill>
                <a:srgbClr val="000000"/>
              </a:solidFill>
              <a:latin typeface="Arial"/>
              <a:ea typeface="Arial"/>
              <a:cs typeface="Arial"/>
              <a:sym typeface="Arial"/>
            </a:endParaRPr>
          </a:p>
        </p:txBody>
      </p:sp>
      <p:sp>
        <p:nvSpPr>
          <p:cNvPr id="2261" name="Google Shape;2261;p149"/>
          <p:cNvSpPr/>
          <p:nvPr/>
        </p:nvSpPr>
        <p:spPr>
          <a:xfrm>
            <a:off x="18130525" y="11424275"/>
            <a:ext cx="2587800" cy="1876500"/>
          </a:xfrm>
          <a:prstGeom prst="wedgeRoundRectCallout">
            <a:avLst>
              <a:gd fmla="val -197941" name="adj1"/>
              <a:gd fmla="val 23897" name="adj2"/>
              <a:gd fmla="val 0" name="adj3"/>
            </a:avLst>
          </a:prstGeom>
          <a:solidFill>
            <a:schemeClr val="lt2"/>
          </a:solidFill>
          <a:ln cap="flat" cmpd="sng" w="9525">
            <a:solidFill>
              <a:srgbClr val="4A86E8"/>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rPr b="0" i="0" lang="en-US" sz="3000" u="none" cap="none" strike="noStrike">
                <a:solidFill>
                  <a:srgbClr val="000000"/>
                </a:solidFill>
                <a:latin typeface="Arial"/>
                <a:ea typeface="Arial"/>
                <a:cs typeface="Arial"/>
                <a:sym typeface="Arial"/>
              </a:rPr>
              <a:t>5 GHZ WIFI</a:t>
            </a:r>
            <a:endParaRPr b="0" i="0" sz="3000" u="none" cap="none" strike="noStrike">
              <a:solidFill>
                <a:srgbClr val="000000"/>
              </a:solidFill>
              <a:latin typeface="Arial"/>
              <a:ea typeface="Arial"/>
              <a:cs typeface="Arial"/>
              <a:sym typeface="Arial"/>
            </a:endParaRPr>
          </a:p>
        </p:txBody>
      </p:sp>
      <p:sp>
        <p:nvSpPr>
          <p:cNvPr id="2262" name="Google Shape;2262;p149"/>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66" name="Shape 2266"/>
        <p:cNvGrpSpPr/>
        <p:nvPr/>
      </p:nvGrpSpPr>
      <p:grpSpPr>
        <a:xfrm>
          <a:off x="0" y="0"/>
          <a:ext cx="0" cy="0"/>
          <a:chOff x="0" y="0"/>
          <a:chExt cx="0" cy="0"/>
        </a:xfrm>
      </p:grpSpPr>
      <p:sp>
        <p:nvSpPr>
          <p:cNvPr id="2267" name="Google Shape;2267;p150"/>
          <p:cNvSpPr txBox="1"/>
          <p:nvPr>
            <p:ph type="title"/>
          </p:nvPr>
        </p:nvSpPr>
        <p:spPr>
          <a:xfrm>
            <a:off x="1554514" y="1055034"/>
            <a:ext cx="21245100" cy="1107899"/>
          </a:xfrm>
          <a:prstGeom prst="rect">
            <a:avLst/>
          </a:prstGeom>
          <a:noFill/>
          <a:ln>
            <a:noFill/>
          </a:ln>
        </p:spPr>
        <p:txBody>
          <a:bodyPr anchorCtr="0" anchor="b" bIns="0" lIns="0" spcFirstLastPara="1" rIns="0" wrap="square" tIns="0">
            <a:noAutofit/>
          </a:bodyPr>
          <a:lstStyle/>
          <a:p>
            <a:pPr indent="0" lvl="0" marL="0" marR="0" rtl="0" algn="l">
              <a:lnSpc>
                <a:spcPct val="100000"/>
              </a:lnSpc>
              <a:spcBef>
                <a:spcPts val="0"/>
              </a:spcBef>
              <a:spcAft>
                <a:spcPts val="0"/>
              </a:spcAft>
              <a:buClr>
                <a:srgbClr val="C00000"/>
              </a:buClr>
              <a:buSzPts val="7500"/>
              <a:buFont typeface="Arial"/>
              <a:buNone/>
            </a:pPr>
            <a:r>
              <a:rPr b="1" i="0" lang="en-US" sz="7500" u="none" cap="none" strike="noStrike">
                <a:solidFill>
                  <a:srgbClr val="C00000"/>
                </a:solidFill>
                <a:latin typeface="Arial"/>
                <a:ea typeface="Arial"/>
                <a:cs typeface="Arial"/>
                <a:sym typeface="Arial"/>
              </a:rPr>
              <a:t>Step 2 for BT/Wi-Fi TX/RX RF failure</a:t>
            </a:r>
            <a:endParaRPr b="0" i="0" sz="1400" u="none" cap="none" strike="noStrike">
              <a:solidFill>
                <a:srgbClr val="000000"/>
              </a:solidFill>
              <a:latin typeface="Arial"/>
              <a:ea typeface="Arial"/>
              <a:cs typeface="Arial"/>
              <a:sym typeface="Arial"/>
            </a:endParaRPr>
          </a:p>
        </p:txBody>
      </p:sp>
      <p:sp>
        <p:nvSpPr>
          <p:cNvPr id="2268" name="Google Shape;2268;p150"/>
          <p:cNvSpPr txBox="1"/>
          <p:nvPr>
            <p:ph idx="1" type="body"/>
          </p:nvPr>
        </p:nvSpPr>
        <p:spPr>
          <a:xfrm>
            <a:off x="1554514" y="2188903"/>
            <a:ext cx="21245100" cy="720000"/>
          </a:xfrm>
          <a:prstGeom prst="rect">
            <a:avLst/>
          </a:prstGeom>
          <a:noFill/>
          <a:ln>
            <a:noFill/>
          </a:ln>
        </p:spPr>
        <p:txBody>
          <a:bodyPr anchorCtr="0" anchor="t" bIns="0" lIns="0" spcFirstLastPara="1" rIns="0" wrap="square" tIns="0">
            <a:noAutofit/>
          </a:bodyPr>
          <a:lstStyle/>
          <a:p>
            <a:pPr indent="-927100" lvl="1" marL="1676400" marR="0" rtl="0" algn="l">
              <a:lnSpc>
                <a:spcPct val="100000"/>
              </a:lnSpc>
              <a:spcBef>
                <a:spcPts val="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If there is no visible sign of antenna damage and antenna contacts damage, it's most likely something wrong in the BT/Wi-Fi chips or circuits. </a:t>
            </a:r>
            <a:endParaRPr b="0" i="0" sz="1400" u="none" cap="none" strike="noStrike">
              <a:solidFill>
                <a:srgbClr val="000000"/>
              </a:solidFill>
              <a:latin typeface="Arial"/>
              <a:ea typeface="Arial"/>
              <a:cs typeface="Arial"/>
              <a:sym typeface="Arial"/>
            </a:endParaRPr>
          </a:p>
          <a:p>
            <a:pPr indent="-927100" lvl="1" marL="16764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Open up the shield and look for misplaced or damaged RF front-end components. Please refer to the previous slide describing the layout of the WLAN circuit.</a:t>
            </a:r>
            <a:endParaRPr b="0" i="0" sz="1400" u="none" cap="none" strike="noStrike">
              <a:solidFill>
                <a:srgbClr val="000000"/>
              </a:solidFill>
              <a:latin typeface="Arial"/>
              <a:ea typeface="Arial"/>
              <a:cs typeface="Arial"/>
              <a:sym typeface="Arial"/>
            </a:endParaRPr>
          </a:p>
          <a:p>
            <a:pPr indent="-927100" lvl="1" marL="1676400" marR="0" rtl="0" algn="l">
              <a:lnSpc>
                <a:spcPct val="100000"/>
              </a:lnSpc>
              <a:spcBef>
                <a:spcPts val="1000"/>
              </a:spcBef>
              <a:spcAft>
                <a:spcPts val="0"/>
              </a:spcAft>
              <a:buClr>
                <a:schemeClr val="dk1"/>
              </a:buClr>
              <a:buSzPts val="4800"/>
              <a:buFont typeface="Arial"/>
              <a:buChar char="–"/>
            </a:pPr>
            <a:r>
              <a:rPr b="0" i="0" lang="en-US" sz="4800" u="none" cap="none" strike="noStrike">
                <a:solidFill>
                  <a:schemeClr val="dk1"/>
                </a:solidFill>
                <a:latin typeface="Arial"/>
                <a:ea typeface="Arial"/>
                <a:cs typeface="Arial"/>
                <a:sym typeface="Arial"/>
              </a:rPr>
              <a:t>It is recommended to probe the amplitude of the TX signal along the RF path to look for the failure component. </a:t>
            </a:r>
            <a:endParaRPr b="0" i="0" sz="1400" u="none" cap="none" strike="noStrike">
              <a:solidFill>
                <a:srgbClr val="000000"/>
              </a:solidFill>
              <a:latin typeface="Arial"/>
              <a:ea typeface="Arial"/>
              <a:cs typeface="Arial"/>
              <a:sym typeface="Arial"/>
            </a:endParaRPr>
          </a:p>
          <a:p>
            <a:pPr indent="-254000" lvl="0" marL="596900" marR="0" rtl="0" algn="l">
              <a:lnSpc>
                <a:spcPct val="110000"/>
              </a:lnSpc>
              <a:spcBef>
                <a:spcPts val="0"/>
              </a:spcBef>
              <a:spcAft>
                <a:spcPts val="0"/>
              </a:spcAft>
              <a:buClr>
                <a:schemeClr val="dk1"/>
              </a:buClr>
              <a:buSzPts val="5300"/>
              <a:buFont typeface="Arial"/>
              <a:buNone/>
            </a:pPr>
            <a:r>
              <a:t/>
            </a:r>
            <a:endParaRPr b="0" i="0" sz="5300" u="none" cap="none" strike="noStrike">
              <a:solidFill>
                <a:schemeClr val="dk1"/>
              </a:solidFill>
              <a:latin typeface="Arial"/>
              <a:ea typeface="Arial"/>
              <a:cs typeface="Arial"/>
              <a:sym typeface="Arial"/>
            </a:endParaRPr>
          </a:p>
        </p:txBody>
      </p:sp>
      <p:sp>
        <p:nvSpPr>
          <p:cNvPr id="2269" name="Google Shape;2269;p150"/>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74" name="Shape 2274"/>
        <p:cNvGrpSpPr/>
        <p:nvPr/>
      </p:nvGrpSpPr>
      <p:grpSpPr>
        <a:xfrm>
          <a:off x="0" y="0"/>
          <a:ext cx="0" cy="0"/>
          <a:chOff x="0" y="0"/>
          <a:chExt cx="0" cy="0"/>
        </a:xfrm>
      </p:grpSpPr>
      <p:sp>
        <p:nvSpPr>
          <p:cNvPr id="2275" name="Google Shape;2275;p151"/>
          <p:cNvSpPr txBox="1"/>
          <p:nvPr/>
        </p:nvSpPr>
        <p:spPr>
          <a:xfrm>
            <a:off x="1653275" y="0"/>
            <a:ext cx="18737100" cy="3000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9600"/>
              <a:buFont typeface="Arial"/>
              <a:buNone/>
            </a:pPr>
            <a:r>
              <a:rPr b="1" i="0" lang="en-US" sz="9600" u="none" cap="none" strike="noStrike">
                <a:solidFill>
                  <a:srgbClr val="A5A5A5"/>
                </a:solidFill>
                <a:latin typeface="Arial"/>
                <a:ea typeface="Arial"/>
                <a:cs typeface="Arial"/>
                <a:sym typeface="Arial"/>
              </a:rPr>
              <a:t>NFC</a:t>
            </a:r>
            <a:r>
              <a:rPr b="0" i="0" lang="en-US" sz="9600" u="none" cap="none" strike="noStrike">
                <a:solidFill>
                  <a:srgbClr val="000000"/>
                </a:solidFill>
                <a:latin typeface="Arial"/>
                <a:ea typeface="Arial"/>
                <a:cs typeface="Arial"/>
                <a:sym typeface="Arial"/>
              </a:rPr>
              <a:t>  </a:t>
            </a:r>
            <a:r>
              <a:rPr b="1" i="0" lang="en-US" sz="9600" u="none" cap="none" strike="noStrike">
                <a:solidFill>
                  <a:srgbClr val="A5A5A5"/>
                </a:solidFill>
                <a:latin typeface="Arial"/>
                <a:ea typeface="Arial"/>
                <a:cs typeface="Arial"/>
                <a:sym typeface="Arial"/>
              </a:rPr>
              <a:t>TROUBLESHOOTING</a:t>
            </a:r>
            <a:endParaRPr b="0" i="0" sz="9600" u="none" cap="none" strike="noStrike">
              <a:solidFill>
                <a:srgbClr val="000000"/>
              </a:solidFill>
              <a:latin typeface="Arial"/>
              <a:ea typeface="Arial"/>
              <a:cs typeface="Arial"/>
              <a:sym typeface="Arial"/>
            </a:endParaRPr>
          </a:p>
        </p:txBody>
      </p:sp>
      <p:sp>
        <p:nvSpPr>
          <p:cNvPr id="2276" name="Google Shape;2276;p151"/>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81" name="Shape 2281"/>
        <p:cNvGrpSpPr/>
        <p:nvPr/>
      </p:nvGrpSpPr>
      <p:grpSpPr>
        <a:xfrm>
          <a:off x="0" y="0"/>
          <a:ext cx="0" cy="0"/>
          <a:chOff x="0" y="0"/>
          <a:chExt cx="0" cy="0"/>
        </a:xfrm>
      </p:grpSpPr>
      <p:sp>
        <p:nvSpPr>
          <p:cNvPr id="2282" name="Google Shape;2282;p152"/>
          <p:cNvSpPr txBox="1"/>
          <p:nvPr/>
        </p:nvSpPr>
        <p:spPr>
          <a:xfrm>
            <a:off x="1010325" y="0"/>
            <a:ext cx="13011899" cy="3000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0"/>
              <a:buFont typeface="Arial"/>
              <a:buNone/>
            </a:pPr>
            <a:r>
              <a:rPr b="1" i="0" lang="en-US" sz="6000" u="none" cap="none" strike="noStrike">
                <a:solidFill>
                  <a:srgbClr val="6F7170"/>
                </a:solidFill>
                <a:latin typeface="Helvetica Neue"/>
                <a:ea typeface="Helvetica Neue"/>
                <a:cs typeface="Helvetica Neue"/>
                <a:sym typeface="Helvetica Neue"/>
              </a:rPr>
              <a:t>NFC schematic </a:t>
            </a:r>
            <a:endParaRPr b="0" i="0" sz="1400" u="none" cap="none" strike="noStrike">
              <a:solidFill>
                <a:srgbClr val="000000"/>
              </a:solidFill>
              <a:latin typeface="Arial"/>
              <a:ea typeface="Arial"/>
              <a:cs typeface="Arial"/>
              <a:sym typeface="Arial"/>
            </a:endParaRPr>
          </a:p>
        </p:txBody>
      </p:sp>
      <p:pic>
        <p:nvPicPr>
          <p:cNvPr id="2283" name="Google Shape;2283;p152"/>
          <p:cNvPicPr preferRelativeResize="0"/>
          <p:nvPr/>
        </p:nvPicPr>
        <p:blipFill rotWithShape="1">
          <a:blip r:embed="rId3">
            <a:alphaModFix/>
          </a:blip>
          <a:srcRect b="0" l="0" r="0" t="0"/>
          <a:stretch/>
        </p:blipFill>
        <p:spPr>
          <a:xfrm>
            <a:off x="152400" y="3152400"/>
            <a:ext cx="9258300" cy="9163050"/>
          </a:xfrm>
          <a:prstGeom prst="rect">
            <a:avLst/>
          </a:prstGeom>
          <a:noFill/>
          <a:ln>
            <a:noFill/>
          </a:ln>
        </p:spPr>
      </p:pic>
      <p:pic>
        <p:nvPicPr>
          <p:cNvPr id="2284" name="Google Shape;2284;p152"/>
          <p:cNvPicPr preferRelativeResize="0"/>
          <p:nvPr/>
        </p:nvPicPr>
        <p:blipFill rotWithShape="1">
          <a:blip r:embed="rId4">
            <a:alphaModFix/>
          </a:blip>
          <a:srcRect b="0" l="0" r="0" t="0"/>
          <a:stretch/>
        </p:blipFill>
        <p:spPr>
          <a:xfrm>
            <a:off x="10359775" y="2387000"/>
            <a:ext cx="7943850" cy="5029200"/>
          </a:xfrm>
          <a:prstGeom prst="rect">
            <a:avLst/>
          </a:prstGeom>
          <a:noFill/>
          <a:ln>
            <a:noFill/>
          </a:ln>
        </p:spPr>
      </p:pic>
      <p:pic>
        <p:nvPicPr>
          <p:cNvPr id="2285" name="Google Shape;2285;p152"/>
          <p:cNvPicPr preferRelativeResize="0"/>
          <p:nvPr/>
        </p:nvPicPr>
        <p:blipFill rotWithShape="1">
          <a:blip r:embed="rId5">
            <a:alphaModFix/>
          </a:blip>
          <a:srcRect b="0" l="0" r="0" t="0"/>
          <a:stretch/>
        </p:blipFill>
        <p:spPr>
          <a:xfrm>
            <a:off x="9899875" y="7691050"/>
            <a:ext cx="7172325" cy="4848225"/>
          </a:xfrm>
          <a:prstGeom prst="rect">
            <a:avLst/>
          </a:prstGeom>
          <a:noFill/>
          <a:ln>
            <a:noFill/>
          </a:ln>
        </p:spPr>
      </p:pic>
      <p:pic>
        <p:nvPicPr>
          <p:cNvPr id="2286" name="Google Shape;2286;p152"/>
          <p:cNvPicPr preferRelativeResize="0"/>
          <p:nvPr/>
        </p:nvPicPr>
        <p:blipFill rotWithShape="1">
          <a:blip r:embed="rId6">
            <a:alphaModFix/>
          </a:blip>
          <a:srcRect b="0" l="0" r="0" t="0"/>
          <a:stretch/>
        </p:blipFill>
        <p:spPr>
          <a:xfrm>
            <a:off x="17561375" y="7691050"/>
            <a:ext cx="5486400" cy="2190750"/>
          </a:xfrm>
          <a:prstGeom prst="rect">
            <a:avLst/>
          </a:prstGeom>
          <a:noFill/>
          <a:ln>
            <a:noFill/>
          </a:ln>
        </p:spPr>
      </p:pic>
      <p:pic>
        <p:nvPicPr>
          <p:cNvPr id="2287" name="Google Shape;2287;p152"/>
          <p:cNvPicPr preferRelativeResize="0"/>
          <p:nvPr/>
        </p:nvPicPr>
        <p:blipFill rotWithShape="1">
          <a:blip r:embed="rId7">
            <a:alphaModFix/>
          </a:blip>
          <a:srcRect b="0" l="0" r="0" t="0"/>
          <a:stretch/>
        </p:blipFill>
        <p:spPr>
          <a:xfrm>
            <a:off x="18027400" y="10653700"/>
            <a:ext cx="3895725" cy="2371725"/>
          </a:xfrm>
          <a:prstGeom prst="rect">
            <a:avLst/>
          </a:prstGeom>
          <a:noFill/>
          <a:ln>
            <a:noFill/>
          </a:ln>
        </p:spPr>
      </p:pic>
      <p:sp>
        <p:nvSpPr>
          <p:cNvPr id="2288" name="Google Shape;2288;p152"/>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7" name="Shape 1187"/>
        <p:cNvGrpSpPr/>
        <p:nvPr/>
      </p:nvGrpSpPr>
      <p:grpSpPr>
        <a:xfrm>
          <a:off x="0" y="0"/>
          <a:ext cx="0" cy="0"/>
          <a:chOff x="0" y="0"/>
          <a:chExt cx="0" cy="0"/>
        </a:xfrm>
      </p:grpSpPr>
      <p:sp>
        <p:nvSpPr>
          <p:cNvPr id="1188" name="Google Shape;1188;p90"/>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LTE/WCDMA/</a:t>
            </a:r>
            <a:r>
              <a:rPr b="1" i="0" lang="en-US" sz="9600" u="none" cap="none" strike="noStrike">
                <a:solidFill>
                  <a:schemeClr val="lt1"/>
                </a:solidFill>
                <a:latin typeface="Helvetica Neue"/>
                <a:ea typeface="Helvetica Neue"/>
                <a:cs typeface="Helvetica Neue"/>
                <a:sym typeface="Helvetica Neue"/>
              </a:rPr>
              <a:t>CDMA</a:t>
            </a:r>
            <a:r>
              <a:rPr b="1" i="0" lang="en-US" sz="9600" u="none" cap="none" strike="noStrike">
                <a:solidFill>
                  <a:schemeClr val="lt1"/>
                </a:solidFill>
                <a:latin typeface="Helvetica Neue"/>
                <a:ea typeface="Helvetica Neue"/>
                <a:cs typeface="Helvetica Neue"/>
                <a:sym typeface="Helvetica Neue"/>
              </a:rPr>
              <a:t>/GSM</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93" name="Shape 2293"/>
        <p:cNvGrpSpPr/>
        <p:nvPr/>
      </p:nvGrpSpPr>
      <p:grpSpPr>
        <a:xfrm>
          <a:off x="0" y="0"/>
          <a:ext cx="0" cy="0"/>
          <a:chOff x="0" y="0"/>
          <a:chExt cx="0" cy="0"/>
        </a:xfrm>
      </p:grpSpPr>
      <p:sp>
        <p:nvSpPr>
          <p:cNvPr id="2294" name="Google Shape;2294;p153"/>
          <p:cNvSpPr txBox="1"/>
          <p:nvPr/>
        </p:nvSpPr>
        <p:spPr>
          <a:xfrm>
            <a:off x="2173750" y="0"/>
            <a:ext cx="11021700" cy="3000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0"/>
              <a:buFont typeface="Arial"/>
              <a:buNone/>
            </a:pPr>
            <a:r>
              <a:rPr b="1" i="0" lang="en-US" sz="6000" u="none" cap="none" strike="noStrike">
                <a:solidFill>
                  <a:srgbClr val="6F7170"/>
                </a:solidFill>
                <a:latin typeface="Helvetica Neue"/>
                <a:ea typeface="Helvetica Neue"/>
                <a:cs typeface="Helvetica Neue"/>
                <a:sym typeface="Helvetica Neue"/>
              </a:rPr>
              <a:t>NFC</a:t>
            </a:r>
            <a:r>
              <a:rPr b="0" i="0" lang="en-US" sz="1400" u="none" cap="none" strike="noStrike">
                <a:solidFill>
                  <a:srgbClr val="000000"/>
                </a:solidFill>
                <a:latin typeface="Arial"/>
                <a:ea typeface="Arial"/>
                <a:cs typeface="Arial"/>
                <a:sym typeface="Arial"/>
              </a:rPr>
              <a:t>   </a:t>
            </a:r>
            <a:r>
              <a:rPr b="1" i="0" lang="en-US" sz="6000" u="none" cap="none" strike="noStrike">
                <a:solidFill>
                  <a:srgbClr val="6F7170"/>
                </a:solidFill>
                <a:latin typeface="Helvetica Neue"/>
                <a:ea typeface="Helvetica Neue"/>
                <a:cs typeface="Helvetica Neue"/>
                <a:sym typeface="Helvetica Neue"/>
              </a:rPr>
              <a:t>module  </a:t>
            </a:r>
            <a:r>
              <a:rPr b="0" i="0" lang="en-US" sz="1400" u="none" cap="none" strike="noStrike">
                <a:solidFill>
                  <a:srgbClr val="000000"/>
                </a:solidFill>
                <a:latin typeface="Arial"/>
                <a:ea typeface="Arial"/>
                <a:cs typeface="Arial"/>
                <a:sym typeface="Arial"/>
              </a:rPr>
              <a:t> </a:t>
            </a:r>
            <a:r>
              <a:rPr b="1" i="0" lang="en-US" sz="6000" u="none" cap="none" strike="noStrike">
                <a:solidFill>
                  <a:srgbClr val="6F7170"/>
                </a:solidFill>
                <a:latin typeface="Helvetica Neue"/>
                <a:ea typeface="Helvetica Neue"/>
                <a:cs typeface="Helvetica Neue"/>
                <a:sym typeface="Helvetica Neue"/>
              </a:rPr>
              <a:t>placement</a:t>
            </a:r>
            <a:endParaRPr b="0" i="0" sz="1400" u="none" cap="none" strike="noStrike">
              <a:solidFill>
                <a:srgbClr val="000000"/>
              </a:solidFill>
              <a:latin typeface="Arial"/>
              <a:ea typeface="Arial"/>
              <a:cs typeface="Arial"/>
              <a:sym typeface="Arial"/>
            </a:endParaRPr>
          </a:p>
        </p:txBody>
      </p:sp>
      <p:pic>
        <p:nvPicPr>
          <p:cNvPr id="2295" name="Google Shape;2295;p153"/>
          <p:cNvPicPr preferRelativeResize="0"/>
          <p:nvPr/>
        </p:nvPicPr>
        <p:blipFill rotWithShape="1">
          <a:blip r:embed="rId3">
            <a:alphaModFix/>
          </a:blip>
          <a:srcRect b="0" l="0" r="0" t="0"/>
          <a:stretch/>
        </p:blipFill>
        <p:spPr>
          <a:xfrm>
            <a:off x="2601675" y="3000000"/>
            <a:ext cx="8229600" cy="8067675"/>
          </a:xfrm>
          <a:prstGeom prst="rect">
            <a:avLst/>
          </a:prstGeom>
          <a:noFill/>
          <a:ln>
            <a:noFill/>
          </a:ln>
        </p:spPr>
      </p:pic>
      <p:pic>
        <p:nvPicPr>
          <p:cNvPr id="2296" name="Google Shape;2296;p153"/>
          <p:cNvPicPr preferRelativeResize="0"/>
          <p:nvPr/>
        </p:nvPicPr>
        <p:blipFill rotWithShape="1">
          <a:blip r:embed="rId4">
            <a:alphaModFix/>
          </a:blip>
          <a:srcRect b="0" l="0" r="0" t="0"/>
          <a:stretch/>
        </p:blipFill>
        <p:spPr>
          <a:xfrm>
            <a:off x="11725200" y="3281363"/>
            <a:ext cx="7477125" cy="7153275"/>
          </a:xfrm>
          <a:prstGeom prst="rect">
            <a:avLst/>
          </a:prstGeom>
          <a:noFill/>
          <a:ln>
            <a:noFill/>
          </a:ln>
        </p:spPr>
      </p:pic>
      <p:sp>
        <p:nvSpPr>
          <p:cNvPr id="2297" name="Google Shape;2297;p153"/>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02" name="Shape 2302"/>
        <p:cNvGrpSpPr/>
        <p:nvPr/>
      </p:nvGrpSpPr>
      <p:grpSpPr>
        <a:xfrm>
          <a:off x="0" y="0"/>
          <a:ext cx="0" cy="0"/>
          <a:chOff x="0" y="0"/>
          <a:chExt cx="0" cy="0"/>
        </a:xfrm>
      </p:grpSpPr>
      <p:sp>
        <p:nvSpPr>
          <p:cNvPr id="2303" name="Google Shape;2303;p154"/>
          <p:cNvSpPr txBox="1"/>
          <p:nvPr/>
        </p:nvSpPr>
        <p:spPr>
          <a:xfrm>
            <a:off x="704175" y="0"/>
            <a:ext cx="13103700" cy="3000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6000"/>
              <a:buFont typeface="Arial"/>
              <a:buNone/>
            </a:pPr>
            <a:r>
              <a:rPr b="1" i="0" lang="en-US" sz="6000" u="none" cap="none" strike="noStrike">
                <a:solidFill>
                  <a:srgbClr val="6F7170"/>
                </a:solidFill>
                <a:latin typeface="Helvetica Neue"/>
                <a:ea typeface="Helvetica Neue"/>
                <a:cs typeface="Helvetica Neue"/>
                <a:sym typeface="Helvetica Neue"/>
              </a:rPr>
              <a:t>Debugging NFC failure </a:t>
            </a:r>
            <a:endParaRPr b="1" i="0" sz="6000" u="none" cap="none" strike="noStrike">
              <a:solidFill>
                <a:srgbClr val="6F7170"/>
              </a:solidFill>
              <a:latin typeface="Helvetica Neue"/>
              <a:ea typeface="Helvetica Neue"/>
              <a:cs typeface="Helvetica Neue"/>
              <a:sym typeface="Helvetica Neue"/>
            </a:endParaRPr>
          </a:p>
        </p:txBody>
      </p:sp>
      <p:sp>
        <p:nvSpPr>
          <p:cNvPr id="2304" name="Google Shape;2304;p154"/>
          <p:cNvSpPr txBox="1"/>
          <p:nvPr/>
        </p:nvSpPr>
        <p:spPr>
          <a:xfrm>
            <a:off x="857250" y="2495000"/>
            <a:ext cx="21186300" cy="10011300"/>
          </a:xfrm>
          <a:prstGeom prst="rect">
            <a:avLst/>
          </a:prstGeom>
          <a:noFill/>
          <a:ln>
            <a:noFill/>
          </a:ln>
        </p:spPr>
        <p:txBody>
          <a:bodyPr anchorCtr="0" anchor="t" bIns="91425" lIns="91425" spcFirstLastPara="1" rIns="91425" wrap="square" tIns="91425">
            <a:noAutofit/>
          </a:bodyPr>
          <a:lstStyle/>
          <a:p>
            <a:pPr indent="0" lvl="0" marL="0" marR="0" rtl="0" algn="l">
              <a:lnSpc>
                <a:spcPct val="110000"/>
              </a:lnSpc>
              <a:spcBef>
                <a:spcPts val="0"/>
              </a:spcBef>
              <a:spcAft>
                <a:spcPts val="0"/>
              </a:spcAft>
              <a:buClr>
                <a:schemeClr val="dk1"/>
              </a:buClr>
              <a:buSzPts val="1100"/>
              <a:buFont typeface="Arial"/>
              <a:buNone/>
            </a:pPr>
            <a:r>
              <a:rPr b="1" i="0" lang="en-US" sz="4000" u="none" cap="none" strike="noStrike">
                <a:solidFill>
                  <a:schemeClr val="dk1"/>
                </a:solidFill>
                <a:latin typeface="Arial"/>
                <a:ea typeface="Arial"/>
                <a:cs typeface="Arial"/>
                <a:sym typeface="Arial"/>
              </a:rPr>
              <a:t>If NFC is failed</a:t>
            </a:r>
            <a:endParaRPr b="1" i="0" sz="400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100"/>
              <a:buFont typeface="Arial"/>
              <a:buNone/>
            </a:pPr>
            <a:r>
              <a:rPr b="0" i="0" lang="en-US" sz="4000" u="none" cap="none" strike="noStrike">
                <a:solidFill>
                  <a:schemeClr val="dk1"/>
                </a:solidFill>
                <a:latin typeface="Arial"/>
                <a:ea typeface="Arial"/>
                <a:cs typeface="Arial"/>
                <a:sym typeface="Arial"/>
              </a:rPr>
              <a:t>1.Check and make sure if NFC antenna and shrapnel is not damaged: M303, C399, L399</a:t>
            </a:r>
            <a:endParaRPr b="0" i="0" sz="400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100"/>
              <a:buFont typeface="Arial"/>
              <a:buNone/>
            </a:pPr>
            <a:r>
              <a:rPr b="0" i="0" lang="en-US" sz="4000" u="none" cap="none" strike="noStrike">
                <a:solidFill>
                  <a:schemeClr val="dk1"/>
                </a:solidFill>
                <a:latin typeface="Arial"/>
                <a:ea typeface="Arial"/>
                <a:cs typeface="Arial"/>
                <a:sym typeface="Arial"/>
              </a:rPr>
              <a:t>2.Confirm the RF path to look for the failure component</a:t>
            </a:r>
            <a:endParaRPr b="0" i="0" sz="400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100"/>
              <a:buFont typeface="Arial"/>
              <a:buNone/>
            </a:pPr>
            <a:r>
              <a:rPr b="0" i="0" lang="en-US" sz="4000" u="none" cap="none" strike="noStrike">
                <a:solidFill>
                  <a:schemeClr val="dk1"/>
                </a:solidFill>
                <a:latin typeface="Arial"/>
                <a:ea typeface="Arial"/>
                <a:cs typeface="Arial"/>
                <a:sym typeface="Arial"/>
              </a:rPr>
              <a:t>ANTENNA MATCHING:L4170, L4151, C4153, C4154, C4155, C4165, C4164, C4163, C4162, L4160, L4150, C4150, R4151, C4160, R4161</a:t>
            </a:r>
            <a:endParaRPr b="0" i="0" sz="400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100"/>
              <a:buFont typeface="Arial"/>
              <a:buNone/>
            </a:pPr>
            <a:r>
              <a:rPr b="0" i="0" lang="en-US" sz="4000" u="none" cap="none" strike="noStrike">
                <a:solidFill>
                  <a:schemeClr val="dk1"/>
                </a:solidFill>
                <a:latin typeface="Arial"/>
                <a:ea typeface="Arial"/>
                <a:cs typeface="Arial"/>
                <a:sym typeface="Arial"/>
              </a:rPr>
              <a:t>3,Check 27.12MHz XO input(Y4100)</a:t>
            </a:r>
            <a:endParaRPr b="0" i="0" sz="400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100"/>
              <a:buFont typeface="Arial"/>
              <a:buNone/>
            </a:pPr>
            <a:r>
              <a:rPr b="0" i="0" lang="en-US" sz="4000" u="none" cap="none" strike="noStrike">
                <a:solidFill>
                  <a:schemeClr val="dk1"/>
                </a:solidFill>
                <a:latin typeface="Arial"/>
                <a:ea typeface="Arial"/>
                <a:cs typeface="Arial"/>
                <a:sym typeface="Arial"/>
              </a:rPr>
              <a:t>4.Check NFC module supply voltage</a:t>
            </a:r>
            <a:endParaRPr b="0" i="0" sz="400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100"/>
              <a:buFont typeface="Arial"/>
              <a:buNone/>
            </a:pPr>
            <a:r>
              <a:rPr b="0" i="0" lang="en-US" sz="4000" u="none" cap="none" strike="noStrike">
                <a:solidFill>
                  <a:schemeClr val="dk1"/>
                </a:solidFill>
                <a:latin typeface="Arial"/>
                <a:ea typeface="Arial"/>
                <a:cs typeface="Arial"/>
                <a:sym typeface="Arial"/>
              </a:rPr>
              <a:t>•NFC_VDD_UP:U4102, C4113, C4114, L4103, C4112, R4101</a:t>
            </a:r>
            <a:endParaRPr b="0" i="0" sz="400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100"/>
              <a:buFont typeface="Arial"/>
              <a:buNone/>
            </a:pPr>
            <a:r>
              <a:rPr b="0" i="0" lang="en-US" sz="4000" u="none" cap="none" strike="noStrike">
                <a:solidFill>
                  <a:schemeClr val="dk1"/>
                </a:solidFill>
                <a:latin typeface="Arial"/>
                <a:ea typeface="Arial"/>
                <a:cs typeface="Arial"/>
                <a:sym typeface="Arial"/>
              </a:rPr>
              <a:t>•PN553_VDDD : C4115, C4103, C4102</a:t>
            </a:r>
            <a:endParaRPr b="0" i="0" sz="4000" u="none" cap="none" strike="noStrike">
              <a:solidFill>
                <a:schemeClr val="dk1"/>
              </a:solidFill>
              <a:latin typeface="Arial"/>
              <a:ea typeface="Arial"/>
              <a:cs typeface="Arial"/>
              <a:sym typeface="Arial"/>
            </a:endParaRPr>
          </a:p>
          <a:p>
            <a:pPr indent="0" lvl="0" marL="0" marR="0" rtl="0" algn="l">
              <a:lnSpc>
                <a:spcPct val="90000"/>
              </a:lnSpc>
              <a:spcBef>
                <a:spcPts val="0"/>
              </a:spcBef>
              <a:spcAft>
                <a:spcPts val="0"/>
              </a:spcAft>
              <a:buClr>
                <a:schemeClr val="dk1"/>
              </a:buClr>
              <a:buSzPts val="1100"/>
              <a:buFont typeface="Arial"/>
              <a:buNone/>
            </a:pPr>
            <a:r>
              <a:rPr b="0" i="0" lang="en-US" sz="4000" u="none" cap="none" strike="noStrike">
                <a:solidFill>
                  <a:schemeClr val="dk1"/>
                </a:solidFill>
                <a:latin typeface="Arial"/>
                <a:ea typeface="Arial"/>
                <a:cs typeface="Arial"/>
                <a:sym typeface="Arial"/>
              </a:rPr>
              <a:t>•VDD_PAD:C4105</a:t>
            </a:r>
            <a:endParaRPr b="0" i="0" sz="4000" u="none" cap="none" strike="noStrike">
              <a:solidFill>
                <a:schemeClr val="dk1"/>
              </a:solidFill>
              <a:latin typeface="Arial"/>
              <a:ea typeface="Arial"/>
              <a:cs typeface="Arial"/>
              <a:sym typeface="Arial"/>
            </a:endParaRPr>
          </a:p>
          <a:p>
            <a:pPr indent="0" lvl="0" marL="0" marR="0" rtl="0" algn="l">
              <a:lnSpc>
                <a:spcPct val="110000"/>
              </a:lnSpc>
              <a:spcBef>
                <a:spcPts val="0"/>
              </a:spcBef>
              <a:spcAft>
                <a:spcPts val="0"/>
              </a:spcAft>
              <a:buClr>
                <a:schemeClr val="dk1"/>
              </a:buClr>
              <a:buSzPts val="1100"/>
              <a:buFont typeface="Arial"/>
              <a:buNone/>
            </a:pPr>
            <a:r>
              <a:rPr b="0" i="0" lang="en-US" sz="4000" u="none" cap="none" strike="noStrike">
                <a:solidFill>
                  <a:schemeClr val="dk1"/>
                </a:solidFill>
                <a:latin typeface="Arial"/>
                <a:ea typeface="Arial"/>
                <a:cs typeface="Arial"/>
                <a:sym typeface="Arial"/>
              </a:rPr>
              <a:t>5. Check X-ray if any solder issue under U4100 (NFC MMIC)</a:t>
            </a:r>
            <a:endParaRPr b="0" i="0" sz="40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05" name="Google Shape;2305;p154"/>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0" name="Shape 2310"/>
        <p:cNvGrpSpPr/>
        <p:nvPr/>
      </p:nvGrpSpPr>
      <p:grpSpPr>
        <a:xfrm>
          <a:off x="0" y="0"/>
          <a:ext cx="0" cy="0"/>
          <a:chOff x="0" y="0"/>
          <a:chExt cx="0" cy="0"/>
        </a:xfrm>
      </p:grpSpPr>
      <p:sp>
        <p:nvSpPr>
          <p:cNvPr id="2311" name="Google Shape;2311;p155"/>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CHARGING</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16" name="Shape 2316"/>
        <p:cNvGrpSpPr/>
        <p:nvPr/>
      </p:nvGrpSpPr>
      <p:grpSpPr>
        <a:xfrm>
          <a:off x="0" y="0"/>
          <a:ext cx="0" cy="0"/>
          <a:chOff x="0" y="0"/>
          <a:chExt cx="0" cy="0"/>
        </a:xfrm>
      </p:grpSpPr>
      <p:sp>
        <p:nvSpPr>
          <p:cNvPr id="2317" name="Google Shape;2317;p15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Schematics</a:t>
            </a:r>
            <a:endParaRPr/>
          </a:p>
        </p:txBody>
      </p:sp>
      <p:pic>
        <p:nvPicPr>
          <p:cNvPr id="2318" name="Google Shape;2318;p156"/>
          <p:cNvPicPr preferRelativeResize="0"/>
          <p:nvPr/>
        </p:nvPicPr>
        <p:blipFill rotWithShape="1">
          <a:blip r:embed="rId3">
            <a:alphaModFix/>
          </a:blip>
          <a:srcRect b="0" l="0" r="0" t="0"/>
          <a:stretch/>
        </p:blipFill>
        <p:spPr>
          <a:xfrm>
            <a:off x="152400" y="152400"/>
            <a:ext cx="1219200" cy="476250"/>
          </a:xfrm>
          <a:prstGeom prst="rect">
            <a:avLst/>
          </a:prstGeom>
          <a:noFill/>
          <a:ln>
            <a:noFill/>
          </a:ln>
        </p:spPr>
      </p:pic>
      <p:pic>
        <p:nvPicPr>
          <p:cNvPr id="2319" name="Google Shape;2319;p156"/>
          <p:cNvPicPr preferRelativeResize="0"/>
          <p:nvPr/>
        </p:nvPicPr>
        <p:blipFill>
          <a:blip r:embed="rId4">
            <a:alphaModFix/>
          </a:blip>
          <a:stretch>
            <a:fillRect/>
          </a:stretch>
        </p:blipFill>
        <p:spPr>
          <a:xfrm>
            <a:off x="515338" y="4671524"/>
            <a:ext cx="23323476" cy="7987950"/>
          </a:xfrm>
          <a:prstGeom prst="rect">
            <a:avLst/>
          </a:prstGeom>
          <a:noFill/>
          <a:ln>
            <a:noFill/>
          </a:ln>
        </p:spPr>
      </p:pic>
      <p:sp>
        <p:nvSpPr>
          <p:cNvPr id="2320" name="Google Shape;2320;p156"/>
          <p:cNvSpPr txBox="1"/>
          <p:nvPr>
            <p:ph idx="1" type="body"/>
          </p:nvPr>
        </p:nvSpPr>
        <p:spPr>
          <a:xfrm>
            <a:off x="152400" y="2284675"/>
            <a:ext cx="24234900" cy="19551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1"/>
              </a:buClr>
              <a:buSzPts val="1400"/>
              <a:buFont typeface="Arial"/>
              <a:buNone/>
            </a:pPr>
            <a:r>
              <a:rPr b="1" lang="en-US">
                <a:solidFill>
                  <a:srgbClr val="FF0000"/>
                </a:solidFill>
              </a:rPr>
              <a:t>Path 1</a:t>
            </a:r>
            <a:r>
              <a:rPr lang="en-US">
                <a:solidFill>
                  <a:srgbClr val="6F7170"/>
                </a:solidFill>
              </a:rPr>
              <a:t>: </a:t>
            </a:r>
            <a:r>
              <a:rPr b="0" i="0" lang="en-US" sz="2400" u="none" cap="none" strike="noStrike">
                <a:solidFill>
                  <a:srgbClr val="6F7170"/>
                </a:solidFill>
                <a:latin typeface="Helvetica Neue"/>
                <a:ea typeface="Helvetica Neue"/>
                <a:cs typeface="Helvetica Neue"/>
                <a:sym typeface="Helvetica Neue"/>
              </a:rPr>
              <a:t>USB T</a:t>
            </a:r>
            <a:r>
              <a:rPr lang="en-US">
                <a:solidFill>
                  <a:srgbClr val="6F7170"/>
                </a:solidFill>
              </a:rPr>
              <a:t>ype-C</a:t>
            </a:r>
            <a:r>
              <a:rPr b="0" i="0" lang="en-US" sz="2400" u="none" cap="none" strike="noStrike">
                <a:solidFill>
                  <a:srgbClr val="6F7170"/>
                </a:solidFill>
                <a:latin typeface="Helvetica Neue"/>
                <a:ea typeface="Helvetica Neue"/>
                <a:cs typeface="Helvetica Neue"/>
                <a:sym typeface="Helvetica Neue"/>
              </a:rPr>
              <a:t> (J</a:t>
            </a:r>
            <a:r>
              <a:rPr lang="en-US">
                <a:solidFill>
                  <a:srgbClr val="6F7170"/>
                </a:solidFill>
              </a:rPr>
              <a:t>500</a:t>
            </a:r>
            <a:r>
              <a:rPr b="0" i="0" lang="en-US" sz="2400" u="none" cap="none" strike="noStrike">
                <a:solidFill>
                  <a:srgbClr val="6F7170"/>
                </a:solidFill>
                <a:latin typeface="Helvetica Neue"/>
                <a:ea typeface="Helvetica Neue"/>
                <a:cs typeface="Helvetica Neue"/>
                <a:sym typeface="Helvetica Neue"/>
              </a:rPr>
              <a:t>) </a:t>
            </a:r>
            <a:r>
              <a:rPr b="0" i="0" lang="en-US" sz="2400" u="none" cap="none" strike="noStrike">
                <a:solidFill>
                  <a:srgbClr val="6F7170"/>
                </a:solidFill>
                <a:latin typeface="Arial"/>
                <a:ea typeface="Arial"/>
                <a:cs typeface="Arial"/>
                <a:sym typeface="Arial"/>
              </a:rPr>
              <a:t>⇾</a:t>
            </a:r>
            <a:r>
              <a:rPr b="0" i="0" lang="en-US" sz="2400" u="none" cap="none" strike="noStrike">
                <a:solidFill>
                  <a:srgbClr val="6F7170"/>
                </a:solidFill>
                <a:latin typeface="Helvetica Neue"/>
                <a:ea typeface="Helvetica Neue"/>
                <a:cs typeface="Helvetica Neue"/>
                <a:sym typeface="Helvetica Neue"/>
              </a:rPr>
              <a:t> Charger IC (PM</a:t>
            </a:r>
            <a:r>
              <a:rPr lang="en-US">
                <a:solidFill>
                  <a:srgbClr val="6F7170"/>
                </a:solidFill>
              </a:rPr>
              <a:t>6150</a:t>
            </a:r>
            <a:r>
              <a:rPr b="0" i="0" lang="en-US" sz="2400" u="none" cap="none" strike="noStrike">
                <a:solidFill>
                  <a:srgbClr val="6F7170"/>
                </a:solidFill>
                <a:latin typeface="Helvetica Neue"/>
                <a:ea typeface="Helvetica Neue"/>
                <a:cs typeface="Helvetica Neue"/>
                <a:sym typeface="Helvetica Neue"/>
              </a:rPr>
              <a:t>, U</a:t>
            </a:r>
            <a:r>
              <a:rPr lang="en-US">
                <a:solidFill>
                  <a:srgbClr val="6F7170"/>
                </a:solidFill>
              </a:rPr>
              <a:t>2000)</a:t>
            </a:r>
            <a:r>
              <a:rPr b="0" i="0" lang="en-US" sz="2400" u="none" cap="none" strike="noStrike">
                <a:solidFill>
                  <a:srgbClr val="6F7170"/>
                </a:solidFill>
                <a:latin typeface="Helvetica Neue"/>
                <a:ea typeface="Helvetica Neue"/>
                <a:cs typeface="Helvetica Neue"/>
                <a:sym typeface="Helvetica Neue"/>
              </a:rPr>
              <a:t> </a:t>
            </a:r>
            <a:r>
              <a:rPr b="0" i="0" lang="en-US" sz="2400" u="none" cap="none" strike="noStrike">
                <a:solidFill>
                  <a:srgbClr val="6F7170"/>
                </a:solidFill>
                <a:latin typeface="Arial"/>
                <a:ea typeface="Arial"/>
                <a:cs typeface="Arial"/>
                <a:sym typeface="Arial"/>
              </a:rPr>
              <a:t>⇾</a:t>
            </a:r>
            <a:r>
              <a:rPr b="0" i="0" lang="en-US" sz="2400" u="none" cap="none" strike="noStrike">
                <a:solidFill>
                  <a:srgbClr val="6F7170"/>
                </a:solidFill>
                <a:latin typeface="Helvetica Neue"/>
                <a:ea typeface="Helvetica Neue"/>
                <a:cs typeface="Helvetica Neue"/>
                <a:sym typeface="Helvetica Neue"/>
              </a:rPr>
              <a:t> Switch Regulator Circuit including L</a:t>
            </a:r>
            <a:r>
              <a:rPr lang="en-US">
                <a:solidFill>
                  <a:srgbClr val="6F7170"/>
                </a:solidFill>
              </a:rPr>
              <a:t>2400</a:t>
            </a:r>
            <a:r>
              <a:rPr b="0" i="0" lang="en-US" sz="2400" u="none" cap="none" strike="noStrike">
                <a:solidFill>
                  <a:srgbClr val="6F7170"/>
                </a:solidFill>
                <a:latin typeface="Arial"/>
                <a:ea typeface="Arial"/>
                <a:cs typeface="Arial"/>
                <a:sym typeface="Arial"/>
              </a:rPr>
              <a:t>⇾</a:t>
            </a:r>
            <a:r>
              <a:rPr b="0" i="0" lang="en-US" sz="2400" u="none" cap="none" strike="noStrike">
                <a:solidFill>
                  <a:srgbClr val="6F7170"/>
                </a:solidFill>
                <a:latin typeface="Helvetica Neue"/>
                <a:ea typeface="Helvetica Neue"/>
                <a:cs typeface="Helvetica Neue"/>
                <a:sym typeface="Helvetica Neue"/>
              </a:rPr>
              <a:t> Battery FET (</a:t>
            </a:r>
            <a:r>
              <a:rPr lang="en-US"/>
              <a:t>PM6150, U2000</a:t>
            </a:r>
            <a:r>
              <a:rPr b="0" i="0" lang="en-US" sz="2400" u="none" cap="none" strike="noStrike">
                <a:solidFill>
                  <a:srgbClr val="6F7170"/>
                </a:solidFill>
                <a:latin typeface="Helvetica Neue"/>
                <a:ea typeface="Helvetica Neue"/>
                <a:cs typeface="Helvetica Neue"/>
                <a:sym typeface="Helvetica Neue"/>
              </a:rPr>
              <a:t>) </a:t>
            </a:r>
            <a:r>
              <a:rPr b="0" i="0" lang="en-US" sz="2400" u="none" cap="none" strike="noStrike">
                <a:solidFill>
                  <a:srgbClr val="6F7170"/>
                </a:solidFill>
                <a:latin typeface="Arial"/>
                <a:ea typeface="Arial"/>
                <a:cs typeface="Arial"/>
                <a:sym typeface="Arial"/>
              </a:rPr>
              <a:t>⇾</a:t>
            </a:r>
            <a:r>
              <a:rPr b="0" i="0" lang="en-US" sz="2400" u="none" cap="none" strike="noStrike">
                <a:solidFill>
                  <a:srgbClr val="6F7170"/>
                </a:solidFill>
                <a:latin typeface="Helvetica Neue"/>
                <a:ea typeface="Helvetica Neue"/>
                <a:cs typeface="Helvetica Neue"/>
                <a:sym typeface="Helvetica Neue"/>
              </a:rPr>
              <a:t> Battery Pack (</a:t>
            </a:r>
            <a:r>
              <a:rPr lang="en-US">
                <a:solidFill>
                  <a:srgbClr val="6F7170"/>
                </a:solidFill>
              </a:rPr>
              <a:t>J510</a:t>
            </a:r>
            <a:r>
              <a:rPr b="0" i="0" lang="en-US" sz="2400" u="none" cap="none" strike="noStrike">
                <a:solidFill>
                  <a:srgbClr val="6F7170"/>
                </a:solidFill>
                <a:latin typeface="Helvetica Neue"/>
                <a:ea typeface="Helvetica Neue"/>
                <a:cs typeface="Helvetica Neue"/>
                <a:sym typeface="Helvetica Neue"/>
              </a:rPr>
              <a:t>)</a:t>
            </a:r>
            <a:endParaRPr/>
          </a:p>
          <a:p>
            <a:pPr indent="0" lvl="0" marL="0" rtl="0" algn="l">
              <a:lnSpc>
                <a:spcPct val="120000"/>
              </a:lnSpc>
              <a:spcBef>
                <a:spcPts val="0"/>
              </a:spcBef>
              <a:spcAft>
                <a:spcPts val="0"/>
              </a:spcAft>
              <a:buClr>
                <a:schemeClr val="dk1"/>
              </a:buClr>
              <a:buSzPts val="1400"/>
              <a:buFont typeface="Arial"/>
              <a:buNone/>
            </a:pPr>
            <a:r>
              <a:rPr b="1" lang="en-US">
                <a:solidFill>
                  <a:srgbClr val="FF00FF"/>
                </a:solidFill>
              </a:rPr>
              <a:t>Path 2</a:t>
            </a:r>
            <a:r>
              <a:rPr lang="en-US"/>
              <a:t>: Mods Connector (P741) </a:t>
            </a:r>
            <a:r>
              <a:rPr lang="en-US">
                <a:latin typeface="Arial"/>
                <a:ea typeface="Arial"/>
                <a:cs typeface="Arial"/>
                <a:sym typeface="Arial"/>
              </a:rPr>
              <a:t>⇾</a:t>
            </a:r>
            <a:r>
              <a:rPr lang="en-US"/>
              <a:t> Current monitor(U730) </a:t>
            </a:r>
            <a:r>
              <a:rPr lang="en-US">
                <a:latin typeface="Arial"/>
                <a:ea typeface="Arial"/>
                <a:cs typeface="Arial"/>
                <a:sym typeface="Arial"/>
              </a:rPr>
              <a:t>⇾ </a:t>
            </a:r>
            <a:r>
              <a:rPr lang="en-US"/>
              <a:t>Charger IC (PM6150, U2000) </a:t>
            </a:r>
            <a:r>
              <a:rPr lang="en-US">
                <a:latin typeface="Arial"/>
                <a:ea typeface="Arial"/>
                <a:cs typeface="Arial"/>
                <a:sym typeface="Arial"/>
              </a:rPr>
              <a:t>⇾</a:t>
            </a:r>
            <a:r>
              <a:rPr lang="en-US"/>
              <a:t> Switch Regulator Circuit including L2400</a:t>
            </a:r>
            <a:r>
              <a:rPr lang="en-US">
                <a:latin typeface="Arial"/>
                <a:ea typeface="Arial"/>
                <a:cs typeface="Arial"/>
                <a:sym typeface="Arial"/>
              </a:rPr>
              <a:t>⇾</a:t>
            </a:r>
            <a:r>
              <a:rPr lang="en-US"/>
              <a:t> Battery FET (PM6150, U2000) </a:t>
            </a:r>
            <a:r>
              <a:rPr lang="en-US">
                <a:latin typeface="Arial"/>
                <a:ea typeface="Arial"/>
                <a:cs typeface="Arial"/>
                <a:sym typeface="Arial"/>
              </a:rPr>
              <a:t>⇾</a:t>
            </a:r>
            <a:r>
              <a:rPr lang="en-US"/>
              <a:t> Battery Pack (J510)</a:t>
            </a:r>
            <a:endParaRPr/>
          </a:p>
          <a:p>
            <a:pPr indent="0" lvl="0" marL="0" rtl="0" algn="l">
              <a:spcBef>
                <a:spcPts val="0"/>
              </a:spcBef>
              <a:spcAft>
                <a:spcPts val="0"/>
              </a:spcAft>
              <a:buClr>
                <a:schemeClr val="dk1"/>
              </a:buClr>
              <a:buSzPts val="1400"/>
              <a:buFont typeface="Arial"/>
              <a:buNone/>
            </a:pPr>
            <a:r>
              <a:rPr b="1" lang="en-US">
                <a:solidFill>
                  <a:srgbClr val="0000FF"/>
                </a:solidFill>
              </a:rPr>
              <a:t>Path 3</a:t>
            </a:r>
            <a:r>
              <a:rPr lang="en-US"/>
              <a:t>: USB Type-C (J500) </a:t>
            </a:r>
            <a:r>
              <a:rPr lang="en-US">
                <a:latin typeface="Arial"/>
                <a:ea typeface="Arial"/>
                <a:cs typeface="Arial"/>
                <a:sym typeface="Arial"/>
              </a:rPr>
              <a:t>⇾</a:t>
            </a:r>
            <a:r>
              <a:rPr lang="en-US"/>
              <a:t> Charger IC (PM6150, U2000) </a:t>
            </a:r>
            <a:r>
              <a:rPr lang="en-US">
                <a:latin typeface="Arial"/>
                <a:ea typeface="Arial"/>
                <a:cs typeface="Arial"/>
                <a:sym typeface="Arial"/>
              </a:rPr>
              <a:t>⇾</a:t>
            </a:r>
            <a:r>
              <a:rPr lang="en-US"/>
              <a:t> Power MOSFET(Q720) </a:t>
            </a:r>
            <a:r>
              <a:rPr lang="en-US">
                <a:latin typeface="Arial"/>
                <a:ea typeface="Arial"/>
                <a:cs typeface="Arial"/>
                <a:sym typeface="Arial"/>
              </a:rPr>
              <a:t>⇾</a:t>
            </a:r>
            <a:r>
              <a:rPr lang="en-US"/>
              <a:t> Mods Connector (P741)</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25" name="Shape 2325"/>
        <p:cNvGrpSpPr/>
        <p:nvPr/>
      </p:nvGrpSpPr>
      <p:grpSpPr>
        <a:xfrm>
          <a:off x="0" y="0"/>
          <a:ext cx="0" cy="0"/>
          <a:chOff x="0" y="0"/>
          <a:chExt cx="0" cy="0"/>
        </a:xfrm>
      </p:grpSpPr>
      <p:sp>
        <p:nvSpPr>
          <p:cNvPr id="2326" name="Google Shape;2326;p15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PCB Layout</a:t>
            </a:r>
            <a:endParaRPr/>
          </a:p>
        </p:txBody>
      </p:sp>
      <p:sp>
        <p:nvSpPr>
          <p:cNvPr id="2327" name="Google Shape;2327;p157"/>
          <p:cNvSpPr txBox="1"/>
          <p:nvPr>
            <p:ph idx="1" type="body"/>
          </p:nvPr>
        </p:nvSpPr>
        <p:spPr>
          <a:xfrm>
            <a:off x="152400" y="2284675"/>
            <a:ext cx="24234900" cy="19551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1"/>
              </a:buClr>
              <a:buSzPts val="1400"/>
              <a:buFont typeface="Arial"/>
              <a:buNone/>
            </a:pPr>
            <a:r>
              <a:rPr b="1" lang="en-US">
                <a:solidFill>
                  <a:srgbClr val="FF0000"/>
                </a:solidFill>
              </a:rPr>
              <a:t>Path 1</a:t>
            </a:r>
            <a:r>
              <a:rPr lang="en-US">
                <a:solidFill>
                  <a:srgbClr val="6F7170"/>
                </a:solidFill>
              </a:rPr>
              <a:t>: </a:t>
            </a:r>
            <a:r>
              <a:rPr b="0" i="0" lang="en-US" sz="2400" u="none" cap="none" strike="noStrike">
                <a:solidFill>
                  <a:srgbClr val="6F7170"/>
                </a:solidFill>
                <a:latin typeface="Helvetica Neue"/>
                <a:ea typeface="Helvetica Neue"/>
                <a:cs typeface="Helvetica Neue"/>
                <a:sym typeface="Helvetica Neue"/>
              </a:rPr>
              <a:t>USB T</a:t>
            </a:r>
            <a:r>
              <a:rPr lang="en-US">
                <a:solidFill>
                  <a:srgbClr val="6F7170"/>
                </a:solidFill>
              </a:rPr>
              <a:t>ype-C</a:t>
            </a:r>
            <a:r>
              <a:rPr b="0" i="0" lang="en-US" sz="2400" u="none" cap="none" strike="noStrike">
                <a:solidFill>
                  <a:srgbClr val="6F7170"/>
                </a:solidFill>
                <a:latin typeface="Helvetica Neue"/>
                <a:ea typeface="Helvetica Neue"/>
                <a:cs typeface="Helvetica Neue"/>
                <a:sym typeface="Helvetica Neue"/>
              </a:rPr>
              <a:t> (J</a:t>
            </a:r>
            <a:r>
              <a:rPr lang="en-US">
                <a:solidFill>
                  <a:srgbClr val="6F7170"/>
                </a:solidFill>
              </a:rPr>
              <a:t>500</a:t>
            </a:r>
            <a:r>
              <a:rPr b="0" i="0" lang="en-US" sz="2400" u="none" cap="none" strike="noStrike">
                <a:solidFill>
                  <a:srgbClr val="6F7170"/>
                </a:solidFill>
                <a:latin typeface="Helvetica Neue"/>
                <a:ea typeface="Helvetica Neue"/>
                <a:cs typeface="Helvetica Neue"/>
                <a:sym typeface="Helvetica Neue"/>
              </a:rPr>
              <a:t>) </a:t>
            </a:r>
            <a:r>
              <a:rPr b="0" i="0" lang="en-US" sz="2400" u="none" cap="none" strike="noStrike">
                <a:solidFill>
                  <a:srgbClr val="6F7170"/>
                </a:solidFill>
                <a:latin typeface="Arial"/>
                <a:ea typeface="Arial"/>
                <a:cs typeface="Arial"/>
                <a:sym typeface="Arial"/>
              </a:rPr>
              <a:t>⇾</a:t>
            </a:r>
            <a:r>
              <a:rPr b="0" i="0" lang="en-US" sz="2400" u="none" cap="none" strike="noStrike">
                <a:solidFill>
                  <a:srgbClr val="6F7170"/>
                </a:solidFill>
                <a:latin typeface="Helvetica Neue"/>
                <a:ea typeface="Helvetica Neue"/>
                <a:cs typeface="Helvetica Neue"/>
                <a:sym typeface="Helvetica Neue"/>
              </a:rPr>
              <a:t> Charger IC (PM</a:t>
            </a:r>
            <a:r>
              <a:rPr lang="en-US">
                <a:solidFill>
                  <a:srgbClr val="6F7170"/>
                </a:solidFill>
              </a:rPr>
              <a:t>6150</a:t>
            </a:r>
            <a:r>
              <a:rPr b="0" i="0" lang="en-US" sz="2400" u="none" cap="none" strike="noStrike">
                <a:solidFill>
                  <a:srgbClr val="6F7170"/>
                </a:solidFill>
                <a:latin typeface="Helvetica Neue"/>
                <a:ea typeface="Helvetica Neue"/>
                <a:cs typeface="Helvetica Neue"/>
                <a:sym typeface="Helvetica Neue"/>
              </a:rPr>
              <a:t>, U</a:t>
            </a:r>
            <a:r>
              <a:rPr lang="en-US">
                <a:solidFill>
                  <a:srgbClr val="6F7170"/>
                </a:solidFill>
              </a:rPr>
              <a:t>2000)</a:t>
            </a:r>
            <a:r>
              <a:rPr b="0" i="0" lang="en-US" sz="2400" u="none" cap="none" strike="noStrike">
                <a:solidFill>
                  <a:srgbClr val="6F7170"/>
                </a:solidFill>
                <a:latin typeface="Helvetica Neue"/>
                <a:ea typeface="Helvetica Neue"/>
                <a:cs typeface="Helvetica Neue"/>
                <a:sym typeface="Helvetica Neue"/>
              </a:rPr>
              <a:t> </a:t>
            </a:r>
            <a:r>
              <a:rPr b="0" i="0" lang="en-US" sz="2400" u="none" cap="none" strike="noStrike">
                <a:solidFill>
                  <a:srgbClr val="6F7170"/>
                </a:solidFill>
                <a:latin typeface="Arial"/>
                <a:ea typeface="Arial"/>
                <a:cs typeface="Arial"/>
                <a:sym typeface="Arial"/>
              </a:rPr>
              <a:t>⇾</a:t>
            </a:r>
            <a:r>
              <a:rPr b="0" i="0" lang="en-US" sz="2400" u="none" cap="none" strike="noStrike">
                <a:solidFill>
                  <a:srgbClr val="6F7170"/>
                </a:solidFill>
                <a:latin typeface="Helvetica Neue"/>
                <a:ea typeface="Helvetica Neue"/>
                <a:cs typeface="Helvetica Neue"/>
                <a:sym typeface="Helvetica Neue"/>
              </a:rPr>
              <a:t> Switch Regulator Circuit including L</a:t>
            </a:r>
            <a:r>
              <a:rPr lang="en-US">
                <a:solidFill>
                  <a:srgbClr val="6F7170"/>
                </a:solidFill>
              </a:rPr>
              <a:t>2400</a:t>
            </a:r>
            <a:r>
              <a:rPr b="0" i="0" lang="en-US" sz="2400" u="none" cap="none" strike="noStrike">
                <a:solidFill>
                  <a:srgbClr val="6F7170"/>
                </a:solidFill>
                <a:latin typeface="Arial"/>
                <a:ea typeface="Arial"/>
                <a:cs typeface="Arial"/>
                <a:sym typeface="Arial"/>
              </a:rPr>
              <a:t>⇾</a:t>
            </a:r>
            <a:r>
              <a:rPr b="0" i="0" lang="en-US" sz="2400" u="none" cap="none" strike="noStrike">
                <a:solidFill>
                  <a:srgbClr val="6F7170"/>
                </a:solidFill>
                <a:latin typeface="Helvetica Neue"/>
                <a:ea typeface="Helvetica Neue"/>
                <a:cs typeface="Helvetica Neue"/>
                <a:sym typeface="Helvetica Neue"/>
              </a:rPr>
              <a:t> Battery FET (</a:t>
            </a:r>
            <a:r>
              <a:rPr lang="en-US"/>
              <a:t>PM6150, U2000</a:t>
            </a:r>
            <a:r>
              <a:rPr b="0" i="0" lang="en-US" sz="2400" u="none" cap="none" strike="noStrike">
                <a:solidFill>
                  <a:srgbClr val="6F7170"/>
                </a:solidFill>
                <a:latin typeface="Helvetica Neue"/>
                <a:ea typeface="Helvetica Neue"/>
                <a:cs typeface="Helvetica Neue"/>
                <a:sym typeface="Helvetica Neue"/>
              </a:rPr>
              <a:t>) </a:t>
            </a:r>
            <a:r>
              <a:rPr b="0" i="0" lang="en-US" sz="2400" u="none" cap="none" strike="noStrike">
                <a:solidFill>
                  <a:srgbClr val="6F7170"/>
                </a:solidFill>
                <a:latin typeface="Arial"/>
                <a:ea typeface="Arial"/>
                <a:cs typeface="Arial"/>
                <a:sym typeface="Arial"/>
              </a:rPr>
              <a:t>⇾</a:t>
            </a:r>
            <a:r>
              <a:rPr b="0" i="0" lang="en-US" sz="2400" u="none" cap="none" strike="noStrike">
                <a:solidFill>
                  <a:srgbClr val="6F7170"/>
                </a:solidFill>
                <a:latin typeface="Helvetica Neue"/>
                <a:ea typeface="Helvetica Neue"/>
                <a:cs typeface="Helvetica Neue"/>
                <a:sym typeface="Helvetica Neue"/>
              </a:rPr>
              <a:t> Battery Pack (</a:t>
            </a:r>
            <a:r>
              <a:rPr lang="en-US">
                <a:solidFill>
                  <a:srgbClr val="6F7170"/>
                </a:solidFill>
              </a:rPr>
              <a:t>J510</a:t>
            </a:r>
            <a:r>
              <a:rPr b="0" i="0" lang="en-US" sz="2400" u="none" cap="none" strike="noStrike">
                <a:solidFill>
                  <a:srgbClr val="6F7170"/>
                </a:solidFill>
                <a:latin typeface="Helvetica Neue"/>
                <a:ea typeface="Helvetica Neue"/>
                <a:cs typeface="Helvetica Neue"/>
                <a:sym typeface="Helvetica Neue"/>
              </a:rPr>
              <a:t>)</a:t>
            </a:r>
            <a:endParaRPr/>
          </a:p>
          <a:p>
            <a:pPr indent="0" lvl="0" marL="0" rtl="0" algn="l">
              <a:lnSpc>
                <a:spcPct val="120000"/>
              </a:lnSpc>
              <a:spcBef>
                <a:spcPts val="0"/>
              </a:spcBef>
              <a:spcAft>
                <a:spcPts val="0"/>
              </a:spcAft>
              <a:buClr>
                <a:schemeClr val="dk1"/>
              </a:buClr>
              <a:buSzPts val="1400"/>
              <a:buFont typeface="Arial"/>
              <a:buNone/>
            </a:pPr>
            <a:r>
              <a:rPr b="1" lang="en-US">
                <a:solidFill>
                  <a:srgbClr val="FF00FF"/>
                </a:solidFill>
              </a:rPr>
              <a:t>Path 2</a:t>
            </a:r>
            <a:r>
              <a:rPr lang="en-US"/>
              <a:t>: Mods Connector (P741) </a:t>
            </a:r>
            <a:r>
              <a:rPr lang="en-US">
                <a:latin typeface="Arial"/>
                <a:ea typeface="Arial"/>
                <a:cs typeface="Arial"/>
                <a:sym typeface="Arial"/>
              </a:rPr>
              <a:t>⇾</a:t>
            </a:r>
            <a:r>
              <a:rPr lang="en-US"/>
              <a:t> Current monitor(U730) </a:t>
            </a:r>
            <a:r>
              <a:rPr lang="en-US">
                <a:latin typeface="Arial"/>
                <a:ea typeface="Arial"/>
                <a:cs typeface="Arial"/>
                <a:sym typeface="Arial"/>
              </a:rPr>
              <a:t>⇾ </a:t>
            </a:r>
            <a:r>
              <a:rPr lang="en-US"/>
              <a:t>Charger IC (PM6150, U2000) </a:t>
            </a:r>
            <a:r>
              <a:rPr lang="en-US">
                <a:latin typeface="Arial"/>
                <a:ea typeface="Arial"/>
                <a:cs typeface="Arial"/>
                <a:sym typeface="Arial"/>
              </a:rPr>
              <a:t>⇾</a:t>
            </a:r>
            <a:r>
              <a:rPr lang="en-US"/>
              <a:t> Switch Regulator Circuit including L2400</a:t>
            </a:r>
            <a:r>
              <a:rPr lang="en-US">
                <a:latin typeface="Arial"/>
                <a:ea typeface="Arial"/>
                <a:cs typeface="Arial"/>
                <a:sym typeface="Arial"/>
              </a:rPr>
              <a:t>⇾</a:t>
            </a:r>
            <a:r>
              <a:rPr lang="en-US"/>
              <a:t> Battery FET (PM6150, U2000) </a:t>
            </a:r>
            <a:r>
              <a:rPr lang="en-US">
                <a:latin typeface="Arial"/>
                <a:ea typeface="Arial"/>
                <a:cs typeface="Arial"/>
                <a:sym typeface="Arial"/>
              </a:rPr>
              <a:t>⇾</a:t>
            </a:r>
            <a:r>
              <a:rPr lang="en-US"/>
              <a:t> Battery Pack (J510)</a:t>
            </a:r>
            <a:endParaRPr/>
          </a:p>
          <a:p>
            <a:pPr indent="0" lvl="0" marL="0" rtl="0" algn="l">
              <a:spcBef>
                <a:spcPts val="0"/>
              </a:spcBef>
              <a:spcAft>
                <a:spcPts val="0"/>
              </a:spcAft>
              <a:buClr>
                <a:schemeClr val="dk1"/>
              </a:buClr>
              <a:buSzPts val="1400"/>
              <a:buFont typeface="Arial"/>
              <a:buNone/>
            </a:pPr>
            <a:r>
              <a:rPr b="1" lang="en-US">
                <a:solidFill>
                  <a:srgbClr val="0000FF"/>
                </a:solidFill>
              </a:rPr>
              <a:t>Path 3</a:t>
            </a:r>
            <a:r>
              <a:rPr lang="en-US"/>
              <a:t>: USB Type-C (J500) </a:t>
            </a:r>
            <a:r>
              <a:rPr lang="en-US">
                <a:latin typeface="Arial"/>
                <a:ea typeface="Arial"/>
                <a:cs typeface="Arial"/>
                <a:sym typeface="Arial"/>
              </a:rPr>
              <a:t>⇾</a:t>
            </a:r>
            <a:r>
              <a:rPr lang="en-US"/>
              <a:t> Charger IC (PM6150, U2000) </a:t>
            </a:r>
            <a:r>
              <a:rPr lang="en-US">
                <a:latin typeface="Arial"/>
                <a:ea typeface="Arial"/>
                <a:cs typeface="Arial"/>
                <a:sym typeface="Arial"/>
              </a:rPr>
              <a:t>⇾</a:t>
            </a:r>
            <a:r>
              <a:rPr lang="en-US"/>
              <a:t> Power MOSFET(Q720) </a:t>
            </a:r>
            <a:r>
              <a:rPr lang="en-US">
                <a:latin typeface="Arial"/>
                <a:ea typeface="Arial"/>
                <a:cs typeface="Arial"/>
                <a:sym typeface="Arial"/>
              </a:rPr>
              <a:t>⇾</a:t>
            </a:r>
            <a:r>
              <a:rPr lang="en-US"/>
              <a:t> Mods Connector (P741)</a:t>
            </a:r>
            <a:endParaRPr/>
          </a:p>
        </p:txBody>
      </p:sp>
      <p:pic>
        <p:nvPicPr>
          <p:cNvPr id="2328" name="Google Shape;2328;p157"/>
          <p:cNvPicPr preferRelativeResize="0"/>
          <p:nvPr/>
        </p:nvPicPr>
        <p:blipFill>
          <a:blip r:embed="rId3">
            <a:alphaModFix/>
          </a:blip>
          <a:stretch>
            <a:fillRect/>
          </a:stretch>
        </p:blipFill>
        <p:spPr>
          <a:xfrm>
            <a:off x="152400" y="5015625"/>
            <a:ext cx="11782425" cy="7286625"/>
          </a:xfrm>
          <a:prstGeom prst="rect">
            <a:avLst/>
          </a:prstGeom>
          <a:noFill/>
          <a:ln>
            <a:noFill/>
          </a:ln>
        </p:spPr>
      </p:pic>
      <p:pic>
        <p:nvPicPr>
          <p:cNvPr id="2329" name="Google Shape;2329;p157"/>
          <p:cNvPicPr preferRelativeResize="0"/>
          <p:nvPr/>
        </p:nvPicPr>
        <p:blipFill>
          <a:blip r:embed="rId4">
            <a:alphaModFix/>
          </a:blip>
          <a:stretch>
            <a:fillRect/>
          </a:stretch>
        </p:blipFill>
        <p:spPr>
          <a:xfrm>
            <a:off x="12087225" y="5015625"/>
            <a:ext cx="11687175" cy="7048500"/>
          </a:xfrm>
          <a:prstGeom prst="rect">
            <a:avLst/>
          </a:prstGeom>
          <a:noFill/>
          <a:ln>
            <a:noFill/>
          </a:ln>
        </p:spPr>
      </p:pic>
      <p:sp>
        <p:nvSpPr>
          <p:cNvPr id="2330" name="Google Shape;2330;p157"/>
          <p:cNvSpPr/>
          <p:nvPr/>
        </p:nvSpPr>
        <p:spPr>
          <a:xfrm>
            <a:off x="5474525" y="7869675"/>
            <a:ext cx="1182300" cy="13404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31" name="Google Shape;2331;p157"/>
          <p:cNvCxnSpPr/>
          <p:nvPr/>
        </p:nvCxnSpPr>
        <p:spPr>
          <a:xfrm flipH="1" rot="10800000">
            <a:off x="4339300" y="4037425"/>
            <a:ext cx="3943200" cy="18900"/>
          </a:xfrm>
          <a:prstGeom prst="straightConnector1">
            <a:avLst/>
          </a:prstGeom>
          <a:noFill/>
          <a:ln cap="flat" cmpd="sng" w="28575">
            <a:solidFill>
              <a:srgbClr val="FF0000"/>
            </a:solidFill>
            <a:prstDash val="solid"/>
            <a:round/>
            <a:headEnd len="med" w="med" type="none"/>
            <a:tailEnd len="med" w="med" type="none"/>
          </a:ln>
        </p:spPr>
      </p:cxnSp>
      <p:cxnSp>
        <p:nvCxnSpPr>
          <p:cNvPr id="2332" name="Google Shape;2332;p157"/>
          <p:cNvCxnSpPr>
            <a:endCxn id="2330" idx="0"/>
          </p:cNvCxnSpPr>
          <p:nvPr/>
        </p:nvCxnSpPr>
        <p:spPr>
          <a:xfrm flipH="1">
            <a:off x="6065675" y="4021575"/>
            <a:ext cx="144600" cy="3848100"/>
          </a:xfrm>
          <a:prstGeom prst="straightConnector1">
            <a:avLst/>
          </a:prstGeom>
          <a:noFill/>
          <a:ln cap="flat" cmpd="sng" w="28575">
            <a:solidFill>
              <a:srgbClr val="FF0000"/>
            </a:solidFill>
            <a:prstDash val="solid"/>
            <a:round/>
            <a:headEnd len="med" w="med" type="none"/>
            <a:tailEnd len="med" w="med" type="triangle"/>
          </a:ln>
        </p:spPr>
      </p:cxnSp>
      <p:cxnSp>
        <p:nvCxnSpPr>
          <p:cNvPr id="2333" name="Google Shape;2333;p157"/>
          <p:cNvCxnSpPr/>
          <p:nvPr/>
        </p:nvCxnSpPr>
        <p:spPr>
          <a:xfrm flipH="1" rot="10800000">
            <a:off x="12189275" y="4037425"/>
            <a:ext cx="3281400" cy="18900"/>
          </a:xfrm>
          <a:prstGeom prst="straightConnector1">
            <a:avLst/>
          </a:prstGeom>
          <a:noFill/>
          <a:ln cap="flat" cmpd="sng" w="28575">
            <a:solidFill>
              <a:srgbClr val="FF0000"/>
            </a:solidFill>
            <a:prstDash val="solid"/>
            <a:round/>
            <a:headEnd len="med" w="med" type="none"/>
            <a:tailEnd len="med" w="med" type="none"/>
          </a:ln>
        </p:spPr>
      </p:cxnSp>
      <p:sp>
        <p:nvSpPr>
          <p:cNvPr id="2334" name="Google Shape;2334;p157"/>
          <p:cNvSpPr/>
          <p:nvPr/>
        </p:nvSpPr>
        <p:spPr>
          <a:xfrm>
            <a:off x="18025434" y="8394925"/>
            <a:ext cx="2180700" cy="14715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35" name="Google Shape;2335;p157"/>
          <p:cNvCxnSpPr>
            <a:endCxn id="2334" idx="0"/>
          </p:cNvCxnSpPr>
          <p:nvPr/>
        </p:nvCxnSpPr>
        <p:spPr>
          <a:xfrm>
            <a:off x="13961184" y="4075225"/>
            <a:ext cx="5154600" cy="4319700"/>
          </a:xfrm>
          <a:prstGeom prst="straightConnector1">
            <a:avLst/>
          </a:prstGeom>
          <a:noFill/>
          <a:ln cap="flat" cmpd="sng" w="28575">
            <a:solidFill>
              <a:srgbClr val="FF0000"/>
            </a:solidFill>
            <a:prstDash val="solid"/>
            <a:round/>
            <a:headEnd len="med" w="med" type="none"/>
            <a:tailEnd len="med" w="med" type="triangle"/>
          </a:ln>
        </p:spPr>
      </p:cxnSp>
      <p:sp>
        <p:nvSpPr>
          <p:cNvPr id="2336" name="Google Shape;2336;p157"/>
          <p:cNvSpPr/>
          <p:nvPr/>
        </p:nvSpPr>
        <p:spPr>
          <a:xfrm>
            <a:off x="4943050" y="9181775"/>
            <a:ext cx="438600" cy="461100"/>
          </a:xfrm>
          <a:prstGeom prst="ellipse">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37" name="Google Shape;2337;p157"/>
          <p:cNvCxnSpPr>
            <a:endCxn id="2336" idx="0"/>
          </p:cNvCxnSpPr>
          <p:nvPr/>
        </p:nvCxnSpPr>
        <p:spPr>
          <a:xfrm flipH="1">
            <a:off x="5162350" y="4094075"/>
            <a:ext cx="4893600" cy="5087700"/>
          </a:xfrm>
          <a:prstGeom prst="straightConnector1">
            <a:avLst/>
          </a:prstGeom>
          <a:noFill/>
          <a:ln cap="flat" cmpd="sng" w="28575">
            <a:solidFill>
              <a:srgbClr val="FF0000"/>
            </a:solidFill>
            <a:prstDash val="solid"/>
            <a:round/>
            <a:headEnd len="med" w="med" type="none"/>
            <a:tailEnd len="med" w="med" type="triangle"/>
          </a:ln>
        </p:spPr>
      </p:cxnSp>
      <p:sp>
        <p:nvSpPr>
          <p:cNvPr id="2338" name="Google Shape;2338;p157"/>
          <p:cNvSpPr/>
          <p:nvPr/>
        </p:nvSpPr>
        <p:spPr>
          <a:xfrm>
            <a:off x="5358075" y="9180651"/>
            <a:ext cx="438600" cy="462300"/>
          </a:xfrm>
          <a:prstGeom prst="ellipse">
            <a:avLst/>
          </a:prstGeom>
          <a:noFill/>
          <a:ln cap="flat" cmpd="sng" w="28575">
            <a:solidFill>
              <a:srgbClr val="00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39" name="Google Shape;2339;p157"/>
          <p:cNvCxnSpPr>
            <a:endCxn id="2338" idx="0"/>
          </p:cNvCxnSpPr>
          <p:nvPr/>
        </p:nvCxnSpPr>
        <p:spPr>
          <a:xfrm flipH="1">
            <a:off x="5577375" y="3188451"/>
            <a:ext cx="233400" cy="5992200"/>
          </a:xfrm>
          <a:prstGeom prst="straightConnector1">
            <a:avLst/>
          </a:prstGeom>
          <a:noFill/>
          <a:ln cap="flat" cmpd="sng" w="28575">
            <a:solidFill>
              <a:srgbClr val="00FFFF"/>
            </a:solidFill>
            <a:prstDash val="solid"/>
            <a:round/>
            <a:headEnd len="med" w="med" type="none"/>
            <a:tailEnd len="med" w="med" type="triangle"/>
          </a:ln>
        </p:spPr>
      </p:cxnSp>
      <p:cxnSp>
        <p:nvCxnSpPr>
          <p:cNvPr id="2340" name="Google Shape;2340;p157"/>
          <p:cNvCxnSpPr/>
          <p:nvPr/>
        </p:nvCxnSpPr>
        <p:spPr>
          <a:xfrm>
            <a:off x="5037375" y="3169525"/>
            <a:ext cx="3037500" cy="0"/>
          </a:xfrm>
          <a:prstGeom prst="straightConnector1">
            <a:avLst/>
          </a:prstGeom>
          <a:noFill/>
          <a:ln cap="flat" cmpd="sng" w="28575">
            <a:solidFill>
              <a:srgbClr val="00FFFF"/>
            </a:solidFill>
            <a:prstDash val="solid"/>
            <a:round/>
            <a:headEnd len="med" w="med" type="none"/>
            <a:tailEnd len="med" w="med" type="none"/>
          </a:ln>
        </p:spPr>
      </p:cxnSp>
      <p:cxnSp>
        <p:nvCxnSpPr>
          <p:cNvPr id="2341" name="Google Shape;2341;p157"/>
          <p:cNvCxnSpPr/>
          <p:nvPr/>
        </p:nvCxnSpPr>
        <p:spPr>
          <a:xfrm flipH="1" rot="10800000">
            <a:off x="8595188" y="4037425"/>
            <a:ext cx="3281400" cy="18900"/>
          </a:xfrm>
          <a:prstGeom prst="straightConnector1">
            <a:avLst/>
          </a:prstGeom>
          <a:noFill/>
          <a:ln cap="flat" cmpd="sng" w="28575">
            <a:solidFill>
              <a:srgbClr val="FF0000"/>
            </a:solidFill>
            <a:prstDash val="solid"/>
            <a:round/>
            <a:headEnd len="med" w="med" type="none"/>
            <a:tailEnd len="med" w="med" type="none"/>
          </a:ln>
        </p:spPr>
      </p:cxnSp>
      <p:sp>
        <p:nvSpPr>
          <p:cNvPr id="2342" name="Google Shape;2342;p157"/>
          <p:cNvSpPr/>
          <p:nvPr/>
        </p:nvSpPr>
        <p:spPr>
          <a:xfrm>
            <a:off x="5053275" y="8418650"/>
            <a:ext cx="557100" cy="585300"/>
          </a:xfrm>
          <a:prstGeom prst="ellipse">
            <a:avLst/>
          </a:prstGeom>
          <a:noFill/>
          <a:ln cap="flat" cmpd="sng" w="28575">
            <a:solidFill>
              <a:srgbClr val="FF00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43" name="Google Shape;2343;p157"/>
          <p:cNvCxnSpPr>
            <a:endCxn id="2342" idx="0"/>
          </p:cNvCxnSpPr>
          <p:nvPr/>
        </p:nvCxnSpPr>
        <p:spPr>
          <a:xfrm flipH="1">
            <a:off x="5331825" y="2707250"/>
            <a:ext cx="4893900" cy="5711400"/>
          </a:xfrm>
          <a:prstGeom prst="straightConnector1">
            <a:avLst/>
          </a:prstGeom>
          <a:noFill/>
          <a:ln cap="flat" cmpd="sng" w="28575">
            <a:solidFill>
              <a:srgbClr val="FF00FF"/>
            </a:solidFill>
            <a:prstDash val="solid"/>
            <a:round/>
            <a:headEnd len="med" w="med" type="none"/>
            <a:tailEnd len="med" w="med" type="triangle"/>
          </a:ln>
        </p:spPr>
      </p:cxnSp>
      <p:cxnSp>
        <p:nvCxnSpPr>
          <p:cNvPr id="2344" name="Google Shape;2344;p157"/>
          <p:cNvCxnSpPr/>
          <p:nvPr/>
        </p:nvCxnSpPr>
        <p:spPr>
          <a:xfrm flipH="1" rot="10800000">
            <a:off x="8666250" y="2707413"/>
            <a:ext cx="5596800" cy="30300"/>
          </a:xfrm>
          <a:prstGeom prst="straightConnector1">
            <a:avLst/>
          </a:prstGeom>
          <a:noFill/>
          <a:ln cap="flat" cmpd="sng" w="28575">
            <a:solidFill>
              <a:srgbClr val="FF00FF"/>
            </a:solidFill>
            <a:prstDash val="solid"/>
            <a:round/>
            <a:headEnd len="med" w="med" type="none"/>
            <a:tailEnd len="med" w="med" type="none"/>
          </a:ln>
        </p:spPr>
      </p:cxnSp>
      <p:sp>
        <p:nvSpPr>
          <p:cNvPr id="2345" name="Google Shape;2345;p157"/>
          <p:cNvSpPr/>
          <p:nvPr/>
        </p:nvSpPr>
        <p:spPr>
          <a:xfrm>
            <a:off x="4371850" y="6561125"/>
            <a:ext cx="790500" cy="891300"/>
          </a:xfrm>
          <a:prstGeom prst="ellipse">
            <a:avLst/>
          </a:prstGeom>
          <a:noFill/>
          <a:ln cap="flat" cmpd="sng" w="28575">
            <a:solidFill>
              <a:srgbClr val="00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346" name="Google Shape;2346;p157"/>
          <p:cNvCxnSpPr>
            <a:endCxn id="2345" idx="0"/>
          </p:cNvCxnSpPr>
          <p:nvPr/>
        </p:nvCxnSpPr>
        <p:spPr>
          <a:xfrm>
            <a:off x="1311100" y="3654725"/>
            <a:ext cx="3456000" cy="2906400"/>
          </a:xfrm>
          <a:prstGeom prst="straightConnector1">
            <a:avLst/>
          </a:prstGeom>
          <a:noFill/>
          <a:ln cap="flat" cmpd="sng" w="28575">
            <a:solidFill>
              <a:srgbClr val="00FFFF"/>
            </a:solidFill>
            <a:prstDash val="solid"/>
            <a:round/>
            <a:headEnd len="med" w="med" type="none"/>
            <a:tailEnd len="med" w="med" type="triangle"/>
          </a:ln>
        </p:spPr>
      </p:cxnSp>
      <p:cxnSp>
        <p:nvCxnSpPr>
          <p:cNvPr id="2347" name="Google Shape;2347;p157"/>
          <p:cNvCxnSpPr/>
          <p:nvPr/>
        </p:nvCxnSpPr>
        <p:spPr>
          <a:xfrm>
            <a:off x="257625" y="3625250"/>
            <a:ext cx="1563000" cy="0"/>
          </a:xfrm>
          <a:prstGeom prst="straightConnector1">
            <a:avLst/>
          </a:prstGeom>
          <a:noFill/>
          <a:ln cap="flat" cmpd="sng" w="28575">
            <a:solidFill>
              <a:srgbClr val="00FFFF"/>
            </a:solidFill>
            <a:prstDash val="solid"/>
            <a:round/>
            <a:headEnd len="med" w="med" type="none"/>
            <a:tailEnd len="med" w="med" type="none"/>
          </a:ln>
        </p:spPr>
      </p:cxn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2" name="Shape 2352"/>
        <p:cNvGrpSpPr/>
        <p:nvPr/>
      </p:nvGrpSpPr>
      <p:grpSpPr>
        <a:xfrm>
          <a:off x="0" y="0"/>
          <a:ext cx="0" cy="0"/>
          <a:chOff x="0" y="0"/>
          <a:chExt cx="0" cy="0"/>
        </a:xfrm>
      </p:grpSpPr>
      <p:sp>
        <p:nvSpPr>
          <p:cNvPr id="2353" name="Google Shape;2353;p15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rgbClr val="6F7170"/>
                </a:solidFill>
                <a:latin typeface="Helvetica Neue"/>
                <a:ea typeface="Helvetica Neue"/>
                <a:cs typeface="Helvetica Neue"/>
                <a:sym typeface="Helvetica Neue"/>
              </a:rPr>
              <a:t>Charging Path – Troubleshooting</a:t>
            </a:r>
            <a:endParaRPr/>
          </a:p>
        </p:txBody>
      </p:sp>
      <p:sp>
        <p:nvSpPr>
          <p:cNvPr id="2354" name="Google Shape;2354;p158"/>
          <p:cNvSpPr txBox="1"/>
          <p:nvPr>
            <p:ph idx="1" type="body"/>
          </p:nvPr>
        </p:nvSpPr>
        <p:spPr>
          <a:xfrm>
            <a:off x="1554525" y="2940024"/>
            <a:ext cx="21245100" cy="9217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2"/>
              </a:buClr>
              <a:buSzPts val="1400"/>
              <a:buFont typeface="Arial"/>
              <a:buNone/>
            </a:pPr>
            <a:r>
              <a:rPr b="0" i="0" lang="en-US" sz="3200" u="none" cap="none" strike="noStrike">
                <a:solidFill>
                  <a:srgbClr val="1E1E1E"/>
                </a:solidFill>
                <a:latin typeface="Helvetica Neue"/>
                <a:ea typeface="Helvetica Neue"/>
                <a:cs typeface="Helvetica Neue"/>
                <a:sym typeface="Helvetica Neue"/>
              </a:rPr>
              <a:t>In the event of charging issues : </a:t>
            </a:r>
            <a:endParaRPr/>
          </a:p>
          <a:p>
            <a:pPr indent="0" lvl="0" marL="0" marR="0" rtl="0" algn="l">
              <a:lnSpc>
                <a:spcPct val="115000"/>
              </a:lnSpc>
              <a:spcBef>
                <a:spcPts val="0"/>
              </a:spcBef>
              <a:spcAft>
                <a:spcPts val="0"/>
              </a:spcAft>
              <a:buClr>
                <a:schemeClr val="dk2"/>
              </a:buClr>
              <a:buSzPts val="1400"/>
              <a:buFont typeface="Arial"/>
              <a:buNone/>
            </a:pPr>
            <a:r>
              <a:rPr b="0" i="0" lang="en-US" sz="3200" u="none" cap="none" strike="noStrike">
                <a:solidFill>
                  <a:schemeClr val="dk1"/>
                </a:solidFill>
                <a:latin typeface="Arial"/>
                <a:ea typeface="Arial"/>
                <a:cs typeface="Arial"/>
                <a:sym typeface="Arial"/>
              </a:rPr>
              <a:t>1.</a:t>
            </a:r>
            <a:r>
              <a:rPr b="0" i="0" lang="en-US" sz="3200" u="none" cap="none" strike="noStrike">
                <a:solidFill>
                  <a:srgbClr val="1E1E1E"/>
                </a:solidFill>
                <a:latin typeface="Helvetica Neue"/>
                <a:ea typeface="Helvetica Neue"/>
                <a:cs typeface="Helvetica Neue"/>
                <a:sym typeface="Helvetica Neue"/>
              </a:rPr>
              <a:t>Do visual inspection on</a:t>
            </a:r>
            <a:r>
              <a:rPr lang="en-US" sz="3200">
                <a:solidFill>
                  <a:srgbClr val="1E1E1E"/>
                </a:solidFill>
              </a:rPr>
              <a:t> </a:t>
            </a:r>
            <a:r>
              <a:rPr b="0" i="0" lang="en-US" sz="3200" u="none" cap="none" strike="noStrike">
                <a:solidFill>
                  <a:srgbClr val="1E1E1E"/>
                </a:solidFill>
                <a:latin typeface="Helvetica Neue"/>
                <a:ea typeface="Helvetica Neue"/>
                <a:cs typeface="Helvetica Neue"/>
                <a:sym typeface="Helvetica Neue"/>
              </a:rPr>
              <a:t>USB T</a:t>
            </a:r>
            <a:r>
              <a:rPr lang="en-US" sz="3200">
                <a:solidFill>
                  <a:srgbClr val="1E1E1E"/>
                </a:solidFill>
              </a:rPr>
              <a:t>ype-C</a:t>
            </a:r>
            <a:r>
              <a:rPr b="0" i="0" lang="en-US" sz="3200" u="none" cap="none" strike="noStrike">
                <a:solidFill>
                  <a:srgbClr val="1E1E1E"/>
                </a:solidFill>
                <a:latin typeface="Helvetica Neue"/>
                <a:ea typeface="Helvetica Neue"/>
                <a:cs typeface="Helvetica Neue"/>
                <a:sym typeface="Helvetica Neue"/>
              </a:rPr>
              <a:t> connector or Mo</a:t>
            </a:r>
            <a:r>
              <a:rPr lang="en-US" sz="3200">
                <a:solidFill>
                  <a:srgbClr val="1E1E1E"/>
                </a:solidFill>
              </a:rPr>
              <a:t>ds Connector</a:t>
            </a:r>
            <a:r>
              <a:rPr b="0" i="0" lang="en-US" sz="3200" u="none" cap="none" strike="noStrike">
                <a:solidFill>
                  <a:srgbClr val="1E1E1E"/>
                </a:solidFill>
                <a:latin typeface="Helvetica Neue"/>
                <a:ea typeface="Helvetica Neue"/>
                <a:cs typeface="Helvetica Neue"/>
                <a:sym typeface="Helvetica Neue"/>
              </a:rPr>
              <a:t>, battery connector and battery pack.</a:t>
            </a:r>
            <a:endParaRPr/>
          </a:p>
          <a:p>
            <a:pPr indent="0" lvl="0" marL="0" marR="0" rtl="0" algn="l">
              <a:lnSpc>
                <a:spcPct val="115000"/>
              </a:lnSpc>
              <a:spcBef>
                <a:spcPts val="0"/>
              </a:spcBef>
              <a:spcAft>
                <a:spcPts val="0"/>
              </a:spcAft>
              <a:buClr>
                <a:schemeClr val="dk2"/>
              </a:buClr>
              <a:buSzPts val="1400"/>
              <a:buFont typeface="Arial"/>
              <a:buNone/>
            </a:pPr>
            <a:r>
              <a:t/>
            </a:r>
            <a:endParaRPr b="0" i="0" sz="3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2"/>
              </a:buClr>
              <a:buSzPts val="1400"/>
              <a:buFont typeface="Arial"/>
              <a:buNone/>
            </a:pPr>
            <a:r>
              <a:rPr b="0" i="0" lang="en-US" sz="3200" u="none" cap="none" strike="noStrike">
                <a:solidFill>
                  <a:schemeClr val="dk1"/>
                </a:solidFill>
                <a:latin typeface="Arial"/>
                <a:ea typeface="Arial"/>
                <a:cs typeface="Arial"/>
                <a:sym typeface="Arial"/>
              </a:rPr>
              <a:t>2.</a:t>
            </a:r>
            <a:r>
              <a:rPr b="0" i="0" lang="en-US" sz="3200" u="none" cap="none" strike="noStrike">
                <a:solidFill>
                  <a:srgbClr val="1E1E1E"/>
                </a:solidFill>
                <a:latin typeface="Helvetica Neue"/>
                <a:ea typeface="Helvetica Neue"/>
                <a:cs typeface="Helvetica Neue"/>
                <a:sym typeface="Helvetica Neue"/>
              </a:rPr>
              <a:t>Check charging voltages along the charging path.</a:t>
            </a:r>
            <a:endParaRPr/>
          </a:p>
          <a:p>
            <a:pPr indent="-431800" lvl="0" marL="914400" marR="0" rtl="0" algn="l">
              <a:lnSpc>
                <a:spcPct val="115000"/>
              </a:lnSpc>
              <a:spcBef>
                <a:spcPts val="0"/>
              </a:spcBef>
              <a:spcAft>
                <a:spcPts val="0"/>
              </a:spcAft>
              <a:buClr>
                <a:srgbClr val="1E1E1E"/>
              </a:buClr>
              <a:buSzPts val="3200"/>
              <a:buFont typeface="Arial"/>
              <a:buChar char="●"/>
            </a:pPr>
            <a:r>
              <a:rPr lang="en-US" sz="3200">
                <a:solidFill>
                  <a:srgbClr val="1E1E1E"/>
                </a:solidFill>
              </a:rPr>
              <a:t>When Insert adapter , m</a:t>
            </a:r>
            <a:r>
              <a:rPr b="0" i="0" lang="en-US" sz="3200" u="none" cap="none" strike="noStrike">
                <a:solidFill>
                  <a:srgbClr val="1E1E1E"/>
                </a:solidFill>
                <a:latin typeface="Helvetica Neue"/>
                <a:ea typeface="Helvetica Neue"/>
                <a:cs typeface="Helvetica Neue"/>
                <a:sym typeface="Helvetica Neue"/>
              </a:rPr>
              <a:t>easure USB_PWR charger input voltage at </a:t>
            </a:r>
            <a:r>
              <a:rPr lang="en-US" sz="3200">
                <a:solidFill>
                  <a:schemeClr val="dk1"/>
                </a:solidFill>
              </a:rPr>
              <a:t>C2415</a:t>
            </a:r>
            <a:r>
              <a:rPr b="0" i="0" lang="en-US" sz="3200" u="none" cap="none" strike="noStrike">
                <a:solidFill>
                  <a:schemeClr val="dk1"/>
                </a:solidFill>
                <a:latin typeface="Helvetica Neue"/>
                <a:ea typeface="Helvetica Neue"/>
                <a:cs typeface="Helvetica Neue"/>
                <a:sym typeface="Helvetica Neue"/>
              </a:rPr>
              <a:t>.</a:t>
            </a:r>
            <a:r>
              <a:rPr b="0" i="0" lang="en-US" sz="3200" u="none" cap="none" strike="noStrike">
                <a:solidFill>
                  <a:srgbClr val="1E1E1E"/>
                </a:solidFill>
                <a:latin typeface="Helvetica Neue"/>
                <a:ea typeface="Helvetica Neue"/>
                <a:cs typeface="Helvetica Neue"/>
                <a:sym typeface="Helvetica Neue"/>
              </a:rPr>
              <a:t> The voltage should be around 5V with regular chargers and around 9V with turbo chargers. Wh</a:t>
            </a:r>
            <a:r>
              <a:rPr lang="en-US" sz="3200">
                <a:solidFill>
                  <a:srgbClr val="1E1E1E"/>
                </a:solidFill>
              </a:rPr>
              <a:t>en insert Mods , measure USB_VBUS_IN input voltage at </a:t>
            </a:r>
            <a:r>
              <a:rPr lang="en-US" sz="3200">
                <a:solidFill>
                  <a:schemeClr val="dk1"/>
                </a:solidFill>
              </a:rPr>
              <a:t>C2406.</a:t>
            </a:r>
            <a:r>
              <a:rPr lang="en-US" sz="3200">
                <a:solidFill>
                  <a:srgbClr val="1E1E1E"/>
                </a:solidFill>
              </a:rPr>
              <a:t> The voltage should be around 5V or 9V.</a:t>
            </a:r>
            <a:endParaRPr/>
          </a:p>
          <a:p>
            <a:pPr indent="-431800" lvl="0" marL="914400" marR="0" rtl="0" algn="l">
              <a:lnSpc>
                <a:spcPct val="115000"/>
              </a:lnSpc>
              <a:spcBef>
                <a:spcPts val="0"/>
              </a:spcBef>
              <a:spcAft>
                <a:spcPts val="0"/>
              </a:spcAft>
              <a:buClr>
                <a:srgbClr val="1E1E1E"/>
              </a:buClr>
              <a:buSzPts val="3200"/>
              <a:buFont typeface="Arial"/>
              <a:buChar char="●"/>
            </a:pPr>
            <a:r>
              <a:rPr b="0" i="0" lang="en-US" sz="3200" u="none" cap="none" strike="noStrike">
                <a:solidFill>
                  <a:srgbClr val="1E1E1E"/>
                </a:solidFill>
                <a:latin typeface="Helvetica Neue"/>
                <a:ea typeface="Helvetica Neue"/>
                <a:cs typeface="Helvetica Neue"/>
                <a:sym typeface="Helvetica Neue"/>
              </a:rPr>
              <a:t>Check </a:t>
            </a:r>
            <a:r>
              <a:rPr lang="en-US" sz="3200">
                <a:solidFill>
                  <a:srgbClr val="1E1E1E"/>
                </a:solidFill>
              </a:rPr>
              <a:t>B_PLUS</a:t>
            </a:r>
            <a:r>
              <a:rPr b="0" i="0" lang="en-US" sz="3200" u="none" cap="none" strike="noStrike">
                <a:solidFill>
                  <a:srgbClr val="1E1E1E"/>
                </a:solidFill>
                <a:latin typeface="Helvetica Neue"/>
                <a:ea typeface="Helvetica Neue"/>
                <a:cs typeface="Helvetica Neue"/>
                <a:sym typeface="Helvetica Neue"/>
              </a:rPr>
              <a:t> voltage at C</a:t>
            </a:r>
            <a:r>
              <a:rPr lang="en-US" sz="3200">
                <a:solidFill>
                  <a:srgbClr val="1E1E1E"/>
                </a:solidFill>
              </a:rPr>
              <a:t>2404</a:t>
            </a:r>
            <a:r>
              <a:rPr b="0" i="0" lang="en-US" sz="3200" u="none" cap="none" strike="noStrike">
                <a:solidFill>
                  <a:srgbClr val="1E1E1E"/>
                </a:solidFill>
                <a:latin typeface="Helvetica Neue"/>
                <a:ea typeface="Helvetica Neue"/>
                <a:cs typeface="Helvetica Neue"/>
                <a:sym typeface="Helvetica Neue"/>
              </a:rPr>
              <a:t>. It should be higher than 2.1V and lower than 4.35V.</a:t>
            </a:r>
            <a:endParaRPr/>
          </a:p>
          <a:p>
            <a:pPr indent="-431800" lvl="0" marL="914400" marR="0" rtl="0" algn="l">
              <a:lnSpc>
                <a:spcPct val="115000"/>
              </a:lnSpc>
              <a:spcBef>
                <a:spcPts val="0"/>
              </a:spcBef>
              <a:spcAft>
                <a:spcPts val="0"/>
              </a:spcAft>
              <a:buClr>
                <a:srgbClr val="1E1E1E"/>
              </a:buClr>
              <a:buSzPts val="3200"/>
              <a:buFont typeface="Arial"/>
              <a:buChar char="●"/>
            </a:pPr>
            <a:r>
              <a:rPr b="0" i="0" lang="en-US" sz="3200" u="none" cap="none" strike="noStrike">
                <a:solidFill>
                  <a:srgbClr val="1E1E1E"/>
                </a:solidFill>
                <a:latin typeface="Helvetica Neue"/>
                <a:ea typeface="Helvetica Neue"/>
                <a:cs typeface="Helvetica Neue"/>
                <a:sym typeface="Helvetica Neue"/>
              </a:rPr>
              <a:t>Check the battery voltage at C</a:t>
            </a:r>
            <a:r>
              <a:rPr lang="en-US" sz="3200">
                <a:solidFill>
                  <a:srgbClr val="1E1E1E"/>
                </a:solidFill>
              </a:rPr>
              <a:t>2409</a:t>
            </a:r>
            <a:r>
              <a:rPr b="0" i="0" lang="en-US" sz="3200" u="none" cap="none" strike="noStrike">
                <a:solidFill>
                  <a:srgbClr val="1E1E1E"/>
                </a:solidFill>
                <a:latin typeface="Helvetica Neue"/>
                <a:ea typeface="Helvetica Neue"/>
                <a:cs typeface="Helvetica Neue"/>
                <a:sym typeface="Helvetica Neue"/>
              </a:rPr>
              <a:t>. It should be higher than 2.1V and lower than 4.35V. If the battery is below 2.1V, there maybe a short in the circuit somewhere and the battery protection circuit has been triggered.</a:t>
            </a:r>
            <a:endParaRPr/>
          </a:p>
          <a:p>
            <a:pPr indent="0" lvl="0" marL="0" marR="0" rtl="0" algn="l">
              <a:lnSpc>
                <a:spcPct val="115000"/>
              </a:lnSpc>
              <a:spcBef>
                <a:spcPts val="0"/>
              </a:spcBef>
              <a:spcAft>
                <a:spcPts val="0"/>
              </a:spcAft>
              <a:buClr>
                <a:schemeClr val="dk2"/>
              </a:buClr>
              <a:buSzPts val="1400"/>
              <a:buFont typeface="Arial"/>
              <a:buNone/>
            </a:pPr>
            <a:r>
              <a:t/>
            </a:r>
            <a:endParaRPr b="0" i="0" sz="3200" u="none" cap="none" strike="noStrike">
              <a:solidFill>
                <a:schemeClr val="dk1"/>
              </a:solidFill>
              <a:latin typeface="Arial"/>
              <a:ea typeface="Arial"/>
              <a:cs typeface="Arial"/>
              <a:sym typeface="Arial"/>
            </a:endParaRPr>
          </a:p>
          <a:p>
            <a:pPr indent="0" lvl="0" marL="0" marR="0" rtl="0" algn="l">
              <a:lnSpc>
                <a:spcPct val="115000"/>
              </a:lnSpc>
              <a:spcBef>
                <a:spcPts val="0"/>
              </a:spcBef>
              <a:spcAft>
                <a:spcPts val="0"/>
              </a:spcAft>
              <a:buClr>
                <a:schemeClr val="dk2"/>
              </a:buClr>
              <a:buSzPts val="1400"/>
              <a:buFont typeface="Arial"/>
              <a:buNone/>
            </a:pPr>
            <a:r>
              <a:rPr b="0" i="0" lang="en-US" sz="3200" u="none" cap="none" strike="noStrike">
                <a:solidFill>
                  <a:schemeClr val="dk1"/>
                </a:solidFill>
                <a:latin typeface="Arial"/>
                <a:ea typeface="Arial"/>
                <a:cs typeface="Arial"/>
                <a:sym typeface="Arial"/>
              </a:rPr>
              <a:t>3.</a:t>
            </a:r>
            <a:r>
              <a:rPr b="0" i="0" lang="en-US" sz="3200" u="none" cap="none" strike="noStrike">
                <a:solidFill>
                  <a:srgbClr val="1E1E1E"/>
                </a:solidFill>
                <a:latin typeface="Helvetica Neue"/>
                <a:ea typeface="Helvetica Neue"/>
                <a:cs typeface="Helvetica Neue"/>
                <a:sym typeface="Helvetica Neue"/>
              </a:rPr>
              <a:t>Check battery thermistor</a:t>
            </a:r>
            <a:endParaRPr/>
          </a:p>
          <a:p>
            <a:pPr indent="-431800" lvl="0" marL="914400" marR="0" rtl="0" algn="l">
              <a:lnSpc>
                <a:spcPct val="115000"/>
              </a:lnSpc>
              <a:spcBef>
                <a:spcPts val="0"/>
              </a:spcBef>
              <a:spcAft>
                <a:spcPts val="0"/>
              </a:spcAft>
              <a:buClr>
                <a:srgbClr val="1E1E1E"/>
              </a:buClr>
              <a:buSzPts val="3200"/>
              <a:buFont typeface="Arial"/>
              <a:buChar char="●"/>
            </a:pPr>
            <a:r>
              <a:rPr b="0" i="0" lang="en-US" sz="3200" u="none" cap="none" strike="noStrike">
                <a:solidFill>
                  <a:srgbClr val="1E1E1E"/>
                </a:solidFill>
                <a:latin typeface="Helvetica Neue"/>
                <a:ea typeface="Helvetica Neue"/>
                <a:cs typeface="Helvetica Neue"/>
                <a:sym typeface="Helvetica Neue"/>
              </a:rPr>
              <a:t>Battery temperature should be in the range of 0ºC ~ 45ºC to be fully charged. Check the thermistor voltage at the test point (BAT_T</a:t>
            </a:r>
            <a:r>
              <a:rPr lang="en-US" sz="3200">
                <a:solidFill>
                  <a:srgbClr val="1E1E1E"/>
                </a:solidFill>
              </a:rPr>
              <a:t>EMP,RT516</a:t>
            </a:r>
            <a:r>
              <a:rPr b="0" i="0" lang="en-US" sz="3200" u="none" cap="none" strike="noStrike">
                <a:solidFill>
                  <a:srgbClr val="1E1E1E"/>
                </a:solidFill>
                <a:latin typeface="Helvetica Neue"/>
                <a:ea typeface="Helvetica Neue"/>
                <a:cs typeface="Helvetica Neue"/>
                <a:sym typeface="Helvetica Neue"/>
              </a:rPr>
              <a:t>). It should be around 1.35V at room temperature (25ºC).</a:t>
            </a:r>
            <a:endParaRPr/>
          </a:p>
          <a:p>
            <a:pPr indent="0" lvl="0" marL="0" marR="0" rtl="0" algn="l">
              <a:lnSpc>
                <a:spcPct val="115000"/>
              </a:lnSpc>
              <a:spcBef>
                <a:spcPts val="0"/>
              </a:spcBef>
              <a:spcAft>
                <a:spcPts val="0"/>
              </a:spcAft>
              <a:buClr>
                <a:schemeClr val="dk2"/>
              </a:buClr>
              <a:buSzPts val="1400"/>
              <a:buFont typeface="Arial"/>
              <a:buNone/>
            </a:pPr>
            <a:r>
              <a:t/>
            </a:r>
            <a:endParaRPr b="0" i="0" sz="3200" u="none" cap="none" strike="noStrike">
              <a:solidFill>
                <a:schemeClr val="dk1"/>
              </a:solidFill>
              <a:latin typeface="Arial"/>
              <a:ea typeface="Arial"/>
              <a:cs typeface="Arial"/>
              <a:sym typeface="Arial"/>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rgbClr val="6F7170"/>
              </a:solidFill>
              <a:latin typeface="Helvetica Neue"/>
              <a:ea typeface="Helvetica Neue"/>
              <a:cs typeface="Helvetica Neue"/>
              <a:sym typeface="Helvetica Neue"/>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59" name="Shape 2359"/>
        <p:cNvGrpSpPr/>
        <p:nvPr/>
      </p:nvGrpSpPr>
      <p:grpSpPr>
        <a:xfrm>
          <a:off x="0" y="0"/>
          <a:ext cx="0" cy="0"/>
          <a:chOff x="0" y="0"/>
          <a:chExt cx="0" cy="0"/>
        </a:xfrm>
      </p:grpSpPr>
      <p:sp>
        <p:nvSpPr>
          <p:cNvPr id="2360" name="Google Shape;2360;p159"/>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ALL SENSORS</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65" name="Shape 2365"/>
        <p:cNvGrpSpPr/>
        <p:nvPr/>
      </p:nvGrpSpPr>
      <p:grpSpPr>
        <a:xfrm>
          <a:off x="0" y="0"/>
          <a:ext cx="0" cy="0"/>
          <a:chOff x="0" y="0"/>
          <a:chExt cx="0" cy="0"/>
        </a:xfrm>
      </p:grpSpPr>
      <p:sp>
        <p:nvSpPr>
          <p:cNvPr id="2366" name="Google Shape;2366;p16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rgbClr val="000000"/>
              </a:buClr>
              <a:buSzPts val="1100"/>
              <a:buFont typeface="Arial"/>
              <a:buNone/>
            </a:pPr>
            <a:r>
              <a:rPr lang="en-US">
                <a:solidFill>
                  <a:srgbClr val="6F7170"/>
                </a:solidFill>
              </a:rPr>
              <a:t>Light sensor and proximity sensor</a:t>
            </a:r>
            <a:endParaRPr>
              <a:solidFill>
                <a:srgbClr val="6F7170"/>
              </a:solidFill>
            </a:endParaRPr>
          </a:p>
          <a:p>
            <a:pPr indent="0" lvl="0" marL="0" marR="0" rtl="0" algn="l">
              <a:lnSpc>
                <a:spcPct val="90000"/>
              </a:lnSpc>
              <a:spcBef>
                <a:spcPts val="0"/>
              </a:spcBef>
              <a:spcAft>
                <a:spcPts val="0"/>
              </a:spcAft>
              <a:buClr>
                <a:schemeClr val="dk2"/>
              </a:buClr>
              <a:buSzPts val="1400"/>
              <a:buFont typeface="Arial"/>
              <a:buNone/>
            </a:pPr>
            <a:r>
              <a:t/>
            </a:r>
            <a:endParaRPr/>
          </a:p>
        </p:txBody>
      </p:sp>
      <p:pic>
        <p:nvPicPr>
          <p:cNvPr id="2367" name="Google Shape;2367;p160"/>
          <p:cNvPicPr preferRelativeResize="0"/>
          <p:nvPr/>
        </p:nvPicPr>
        <p:blipFill>
          <a:blip r:embed="rId3">
            <a:alphaModFix/>
          </a:blip>
          <a:stretch>
            <a:fillRect/>
          </a:stretch>
        </p:blipFill>
        <p:spPr>
          <a:xfrm>
            <a:off x="15715275" y="3690571"/>
            <a:ext cx="6426824" cy="3735600"/>
          </a:xfrm>
          <a:prstGeom prst="rect">
            <a:avLst/>
          </a:prstGeom>
          <a:noFill/>
          <a:ln>
            <a:noFill/>
          </a:ln>
        </p:spPr>
      </p:pic>
      <p:pic>
        <p:nvPicPr>
          <p:cNvPr id="2368" name="Google Shape;2368;p160"/>
          <p:cNvPicPr preferRelativeResize="0"/>
          <p:nvPr/>
        </p:nvPicPr>
        <p:blipFill>
          <a:blip r:embed="rId4">
            <a:alphaModFix/>
          </a:blip>
          <a:stretch>
            <a:fillRect/>
          </a:stretch>
        </p:blipFill>
        <p:spPr>
          <a:xfrm>
            <a:off x="9801125" y="8609998"/>
            <a:ext cx="13303625" cy="4922627"/>
          </a:xfrm>
          <a:prstGeom prst="rect">
            <a:avLst/>
          </a:prstGeom>
          <a:noFill/>
          <a:ln>
            <a:noFill/>
          </a:ln>
        </p:spPr>
      </p:pic>
      <p:pic>
        <p:nvPicPr>
          <p:cNvPr id="2369" name="Google Shape;2369;p160"/>
          <p:cNvPicPr preferRelativeResize="0"/>
          <p:nvPr/>
        </p:nvPicPr>
        <p:blipFill>
          <a:blip r:embed="rId5">
            <a:alphaModFix/>
          </a:blip>
          <a:stretch>
            <a:fillRect/>
          </a:stretch>
        </p:blipFill>
        <p:spPr>
          <a:xfrm>
            <a:off x="1458850" y="2704975"/>
            <a:ext cx="13303625" cy="5362975"/>
          </a:xfrm>
          <a:prstGeom prst="rect">
            <a:avLst/>
          </a:prstGeom>
          <a:noFill/>
          <a:ln>
            <a:noFill/>
          </a:ln>
        </p:spPr>
      </p:pic>
      <p:sp>
        <p:nvSpPr>
          <p:cNvPr id="2370" name="Google Shape;2370;p160"/>
          <p:cNvSpPr/>
          <p:nvPr/>
        </p:nvSpPr>
        <p:spPr>
          <a:xfrm>
            <a:off x="893900" y="2314950"/>
            <a:ext cx="14095800" cy="6131400"/>
          </a:xfrm>
          <a:prstGeom prst="roundRect">
            <a:avLst>
              <a:gd fmla="val 16667" name="adj"/>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1" name="Google Shape;2371;p160"/>
          <p:cNvSpPr/>
          <p:nvPr/>
        </p:nvSpPr>
        <p:spPr>
          <a:xfrm>
            <a:off x="9397325" y="8595100"/>
            <a:ext cx="13866900" cy="5121000"/>
          </a:xfrm>
          <a:prstGeom prst="roundRect">
            <a:avLst>
              <a:gd fmla="val 16667" name="adj"/>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2" name="Google Shape;2372;p160"/>
          <p:cNvSpPr/>
          <p:nvPr/>
        </p:nvSpPr>
        <p:spPr>
          <a:xfrm>
            <a:off x="15631625" y="2966375"/>
            <a:ext cx="7288500" cy="5121000"/>
          </a:xfrm>
          <a:prstGeom prst="roundRect">
            <a:avLst>
              <a:gd fmla="val 16667" name="adj"/>
            </a:avLst>
          </a:prstGeom>
          <a:no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77" name="Shape 2377"/>
        <p:cNvGrpSpPr/>
        <p:nvPr/>
      </p:nvGrpSpPr>
      <p:grpSpPr>
        <a:xfrm>
          <a:off x="0" y="0"/>
          <a:ext cx="0" cy="0"/>
          <a:chOff x="0" y="0"/>
          <a:chExt cx="0" cy="0"/>
        </a:xfrm>
      </p:grpSpPr>
      <p:sp>
        <p:nvSpPr>
          <p:cNvPr id="2378" name="Google Shape;2378;p161"/>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inspection of the sensor whether it was damaged in physical.</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rubber of the sensor whether it was assembled in the right place.</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C6126. It should be around 1.8V.</a:t>
            </a:r>
            <a:br>
              <a:rPr lang="en-US" sz="3200">
                <a:solidFill>
                  <a:srgbClr val="1E1E1E"/>
                </a:solidFill>
              </a:rPr>
            </a:br>
            <a:r>
              <a:rPr lang="en-US" sz="3200">
                <a:solidFill>
                  <a:srgbClr val="1E1E1E"/>
                </a:solidFill>
              </a:rPr>
              <a:t>If the power is not correct, then check PM6150A (U2400).</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C6120/C6121. It should be around 3.3V</a:t>
            </a:r>
            <a:br>
              <a:rPr lang="en-US" sz="3200">
                <a:solidFill>
                  <a:srgbClr val="1E1E1E"/>
                </a:solidFill>
              </a:rPr>
            </a:br>
            <a:r>
              <a:rPr lang="en-US" sz="3200">
                <a:solidFill>
                  <a:srgbClr val="1E1E1E"/>
                </a:solidFill>
              </a:rPr>
              <a:t>If the power is not correct, then check PM6150A (U2400).</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Check the resistace and voltage of R1228,R1229 and </a:t>
            </a:r>
            <a:r>
              <a:rPr lang="en-US" sz="3200">
                <a:solidFill>
                  <a:srgbClr val="1E1E1E"/>
                </a:solidFill>
              </a:rPr>
              <a:t>R6123</a:t>
            </a:r>
            <a:r>
              <a:rPr lang="en-US" sz="3200">
                <a:solidFill>
                  <a:srgbClr val="1E1E1E"/>
                </a:solidFill>
              </a:rPr>
              <a:t>. Their resistance should be 2.2K 2.2K and 10K respectively, and their voltage should be around 1.8V.</a:t>
            </a:r>
            <a:br>
              <a:rPr lang="en-US" sz="3200">
                <a:solidFill>
                  <a:srgbClr val="1E1E1E"/>
                </a:solidFill>
              </a:rPr>
            </a:br>
            <a:r>
              <a:rPr lang="en-US" sz="3200">
                <a:solidFill>
                  <a:srgbClr val="1E1E1E"/>
                </a:solidFill>
              </a:rPr>
              <a:t>If the power is not correct, then check </a:t>
            </a:r>
            <a:r>
              <a:rPr lang="en-US" sz="3200">
                <a:solidFill>
                  <a:srgbClr val="1E1E1E"/>
                </a:solidFill>
              </a:rPr>
              <a:t>PM6150A (U2400)</a:t>
            </a:r>
            <a:r>
              <a:rPr lang="en-US" sz="3200">
                <a:solidFill>
                  <a:srgbClr val="1E1E1E"/>
                </a:solidFill>
              </a:rPr>
              <a:t>.</a:t>
            </a:r>
            <a:endParaRPr sz="3200">
              <a:solidFill>
                <a:srgbClr val="1E1E1E"/>
              </a:solidFill>
            </a:endParaRPr>
          </a:p>
          <a:p>
            <a:pPr indent="-431800" lvl="0" marL="457200" marR="0" rtl="0" algn="l">
              <a:lnSpc>
                <a:spcPct val="120000"/>
              </a:lnSpc>
              <a:spcBef>
                <a:spcPts val="0"/>
              </a:spcBef>
              <a:spcAft>
                <a:spcPts val="0"/>
              </a:spcAft>
              <a:buClr>
                <a:srgbClr val="1E1E1E"/>
              </a:buClr>
              <a:buSzPts val="3200"/>
              <a:buAutoNum type="arabicPeriod"/>
            </a:pPr>
            <a:r>
              <a:rPr lang="en-US" sz="3200">
                <a:solidFill>
                  <a:srgbClr val="1E1E1E"/>
                </a:solidFill>
              </a:rPr>
              <a:t>Measure the I2C signal of the sensor at C6125 and C6127.</a:t>
            </a:r>
            <a:br>
              <a:rPr lang="en-US" sz="3200">
                <a:solidFill>
                  <a:srgbClr val="1E1E1E"/>
                </a:solidFill>
              </a:rPr>
            </a:br>
            <a:r>
              <a:rPr lang="en-US" sz="3200">
                <a:solidFill>
                  <a:srgbClr val="1E1E1E"/>
                </a:solidFill>
              </a:rPr>
              <a:t>Reinstall a new sensor module to check the function if the I2C signal was right.</a:t>
            </a:r>
            <a:br>
              <a:rPr lang="en-US" sz="3200">
                <a:solidFill>
                  <a:srgbClr val="1E1E1E"/>
                </a:solidFill>
              </a:rPr>
            </a:br>
            <a:r>
              <a:rPr lang="en-US" sz="3200">
                <a:solidFill>
                  <a:srgbClr val="1E1E1E"/>
                </a:solidFill>
              </a:rPr>
              <a:t>If nothing captured, Check the SM6150(U1000).</a:t>
            </a:r>
            <a:endParaRPr sz="3200">
              <a:solidFill>
                <a:srgbClr val="1E1E1E"/>
              </a:solidFill>
            </a:endParaRPr>
          </a:p>
        </p:txBody>
      </p:sp>
      <p:sp>
        <p:nvSpPr>
          <p:cNvPr id="2379" name="Google Shape;2379;p16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Light sensor and proximity sensor</a:t>
            </a:r>
            <a:endParaRPr b="1" i="0" sz="72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4" name="Shape 2384"/>
        <p:cNvGrpSpPr/>
        <p:nvPr/>
      </p:nvGrpSpPr>
      <p:grpSpPr>
        <a:xfrm>
          <a:off x="0" y="0"/>
          <a:ext cx="0" cy="0"/>
          <a:chOff x="0" y="0"/>
          <a:chExt cx="0" cy="0"/>
        </a:xfrm>
      </p:grpSpPr>
      <p:sp>
        <p:nvSpPr>
          <p:cNvPr id="2385" name="Google Shape;2385;p162"/>
          <p:cNvSpPr txBox="1"/>
          <p:nvPr>
            <p:ph idx="1" type="body"/>
          </p:nvPr>
        </p:nvSpPr>
        <p:spPr>
          <a:xfrm>
            <a:off x="3039616" y="3567128"/>
            <a:ext cx="7616400" cy="556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US" sz="3200">
                <a:solidFill>
                  <a:srgbClr val="1E1E1E"/>
                </a:solidFill>
              </a:rPr>
              <a:t> Inspection of sensor without rubber</a:t>
            </a:r>
            <a:endParaRPr b="0" i="0" sz="2400" u="none" cap="none" strike="noStrike">
              <a:solidFill>
                <a:schemeClr val="dk2"/>
              </a:solidFill>
              <a:latin typeface="Helvetica Neue"/>
              <a:ea typeface="Helvetica Neue"/>
              <a:cs typeface="Helvetica Neue"/>
              <a:sym typeface="Helvetica Neue"/>
            </a:endParaRPr>
          </a:p>
        </p:txBody>
      </p:sp>
      <p:sp>
        <p:nvSpPr>
          <p:cNvPr id="2386" name="Google Shape;2386;p162"/>
          <p:cNvSpPr txBox="1"/>
          <p:nvPr>
            <p:ph idx="2" type="body"/>
          </p:nvPr>
        </p:nvSpPr>
        <p:spPr>
          <a:xfrm>
            <a:off x="14576480" y="3567128"/>
            <a:ext cx="7613400" cy="556200"/>
          </a:xfrm>
          <a:prstGeom prst="rect">
            <a:avLst/>
          </a:prstGeom>
          <a:noFill/>
          <a:ln>
            <a:noFill/>
          </a:ln>
        </p:spPr>
        <p:txBody>
          <a:bodyPr anchorCtr="0" anchor="t" bIns="91425" lIns="91425" spcFirstLastPara="1" rIns="91425" wrap="square" tIns="91425">
            <a:noAutofit/>
          </a:bodyPr>
          <a:lstStyle/>
          <a:p>
            <a:pPr indent="0" lvl="0" marL="0" rtl="0" algn="ctr">
              <a:lnSpc>
                <a:spcPct val="120000"/>
              </a:lnSpc>
              <a:spcBef>
                <a:spcPts val="0"/>
              </a:spcBef>
              <a:spcAft>
                <a:spcPts val="0"/>
              </a:spcAft>
              <a:buClr>
                <a:schemeClr val="dk2"/>
              </a:buClr>
              <a:buSzPts val="1400"/>
              <a:buFont typeface="Arial"/>
              <a:buNone/>
            </a:pPr>
            <a:r>
              <a:rPr lang="en-US" sz="3200">
                <a:solidFill>
                  <a:srgbClr val="1E1E1E"/>
                </a:solidFill>
              </a:rPr>
              <a:t>Inspection of sensor with rubber</a:t>
            </a:r>
            <a:endParaRPr b="0" i="0" sz="2400" u="none" cap="none" strike="noStrike">
              <a:solidFill>
                <a:schemeClr val="dk2"/>
              </a:solidFill>
              <a:latin typeface="Helvetica Neue"/>
              <a:ea typeface="Helvetica Neue"/>
              <a:cs typeface="Helvetica Neue"/>
              <a:sym typeface="Helvetica Neue"/>
            </a:endParaRPr>
          </a:p>
        </p:txBody>
      </p:sp>
      <p:sp>
        <p:nvSpPr>
          <p:cNvPr id="2387" name="Google Shape;2387;p162"/>
          <p:cNvSpPr txBox="1"/>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rgbClr val="000000"/>
              </a:buClr>
              <a:buSzPts val="7200"/>
              <a:buFont typeface="Arial"/>
              <a:buNone/>
            </a:pPr>
            <a:r>
              <a:rPr b="1" i="0" lang="en-US" sz="7200" u="none" cap="none" strike="noStrike">
                <a:solidFill>
                  <a:srgbClr val="6F7170"/>
                </a:solidFill>
                <a:latin typeface="Helvetica Neue"/>
                <a:ea typeface="Helvetica Neue"/>
                <a:cs typeface="Helvetica Neue"/>
                <a:sym typeface="Helvetica Neue"/>
              </a:rPr>
              <a:t>Light sensor and proximity sensor  </a:t>
            </a:r>
            <a:endParaRPr b="1" i="0" sz="7200" u="none" cap="none" strike="noStrike">
              <a:solidFill>
                <a:srgbClr val="6F7170"/>
              </a:solidFill>
              <a:latin typeface="Helvetica Neue"/>
              <a:ea typeface="Helvetica Neue"/>
              <a:cs typeface="Helvetica Neue"/>
              <a:sym typeface="Helvetica Neue"/>
            </a:endParaRPr>
          </a:p>
          <a:p>
            <a:pPr indent="0" lvl="0" marL="0" marR="0" rtl="0" algn="l">
              <a:lnSpc>
                <a:spcPct val="90000"/>
              </a:lnSpc>
              <a:spcBef>
                <a:spcPts val="0"/>
              </a:spcBef>
              <a:spcAft>
                <a:spcPts val="0"/>
              </a:spcAft>
              <a:buClr>
                <a:srgbClr val="000000"/>
              </a:buClr>
              <a:buSzPts val="7200"/>
              <a:buFont typeface="Arial"/>
              <a:buNone/>
            </a:pPr>
            <a:r>
              <a:t/>
            </a:r>
            <a:endParaRPr b="1" i="0" sz="7200" u="none" cap="none" strike="noStrike">
              <a:solidFill>
                <a:srgbClr val="6F7170"/>
              </a:solidFill>
              <a:latin typeface="Helvetica Neue"/>
              <a:ea typeface="Helvetica Neue"/>
              <a:cs typeface="Helvetica Neue"/>
              <a:sym typeface="Helvetica Neue"/>
            </a:endParaRPr>
          </a:p>
        </p:txBody>
      </p:sp>
      <p:pic>
        <p:nvPicPr>
          <p:cNvPr id="2388" name="Google Shape;2388;p162"/>
          <p:cNvPicPr preferRelativeResize="0"/>
          <p:nvPr/>
        </p:nvPicPr>
        <p:blipFill>
          <a:blip r:embed="rId3">
            <a:alphaModFix/>
          </a:blip>
          <a:stretch>
            <a:fillRect/>
          </a:stretch>
        </p:blipFill>
        <p:spPr>
          <a:xfrm>
            <a:off x="3039631" y="4382073"/>
            <a:ext cx="9398760" cy="8518500"/>
          </a:xfrm>
          <a:prstGeom prst="rect">
            <a:avLst/>
          </a:prstGeom>
          <a:noFill/>
          <a:ln>
            <a:noFill/>
          </a:ln>
        </p:spPr>
      </p:pic>
      <p:pic>
        <p:nvPicPr>
          <p:cNvPr id="2389" name="Google Shape;2389;p162"/>
          <p:cNvPicPr preferRelativeResize="0"/>
          <p:nvPr/>
        </p:nvPicPr>
        <p:blipFill>
          <a:blip r:embed="rId4">
            <a:alphaModFix/>
          </a:blip>
          <a:stretch>
            <a:fillRect/>
          </a:stretch>
        </p:blipFill>
        <p:spPr>
          <a:xfrm>
            <a:off x="14167625" y="4479401"/>
            <a:ext cx="9398775" cy="832384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93" name="Shape 1193"/>
        <p:cNvGrpSpPr/>
        <p:nvPr/>
      </p:nvGrpSpPr>
      <p:grpSpPr>
        <a:xfrm>
          <a:off x="0" y="0"/>
          <a:ext cx="0" cy="0"/>
          <a:chOff x="0" y="0"/>
          <a:chExt cx="0" cy="0"/>
        </a:xfrm>
      </p:grpSpPr>
      <p:sp>
        <p:nvSpPr>
          <p:cNvPr id="1194" name="Google Shape;1194;p91"/>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480"/>
              </a:spcBef>
              <a:spcAft>
                <a:spcPts val="0"/>
              </a:spcAft>
              <a:buSzPts val="1400"/>
              <a:buNone/>
            </a:pPr>
            <a:r>
              <a:t/>
            </a:r>
            <a:endParaRPr/>
          </a:p>
        </p:txBody>
      </p:sp>
      <p:sp>
        <p:nvSpPr>
          <p:cNvPr id="1195" name="Google Shape;1195;p91"/>
          <p:cNvSpPr txBox="1"/>
          <p:nvPr>
            <p:ph type="title"/>
          </p:nvPr>
        </p:nvSpPr>
        <p:spPr>
          <a:xfrm>
            <a:off x="347691" y="11"/>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RF BLOCK</a:t>
            </a:r>
            <a:endParaRPr/>
          </a:p>
        </p:txBody>
      </p:sp>
      <p:pic>
        <p:nvPicPr>
          <p:cNvPr id="1196" name="Google Shape;1196;p91"/>
          <p:cNvPicPr preferRelativeResize="0"/>
          <p:nvPr/>
        </p:nvPicPr>
        <p:blipFill rotWithShape="1">
          <a:blip r:embed="rId3">
            <a:alphaModFix/>
          </a:blip>
          <a:srcRect b="0" l="0" r="0" t="0"/>
          <a:stretch/>
        </p:blipFill>
        <p:spPr>
          <a:xfrm>
            <a:off x="1554524" y="986400"/>
            <a:ext cx="20130001" cy="13307500"/>
          </a:xfrm>
          <a:prstGeom prst="rect">
            <a:avLst/>
          </a:prstGeom>
          <a:noFill/>
          <a:ln>
            <a:noFill/>
          </a:ln>
        </p:spPr>
      </p:pic>
      <p:sp>
        <p:nvSpPr>
          <p:cNvPr id="1197" name="Google Shape;1197;p91"/>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94" name="Shape 2394"/>
        <p:cNvGrpSpPr/>
        <p:nvPr/>
      </p:nvGrpSpPr>
      <p:grpSpPr>
        <a:xfrm>
          <a:off x="0" y="0"/>
          <a:ext cx="0" cy="0"/>
          <a:chOff x="0" y="0"/>
          <a:chExt cx="0" cy="0"/>
        </a:xfrm>
      </p:grpSpPr>
      <p:sp>
        <p:nvSpPr>
          <p:cNvPr id="2395" name="Google Shape;2395;p16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Acceleration sensor</a:t>
            </a:r>
            <a:endParaRPr b="1" i="0" sz="7200" u="none" cap="none" strike="noStrike">
              <a:solidFill>
                <a:schemeClr val="dk2"/>
              </a:solidFill>
              <a:latin typeface="Helvetica Neue"/>
              <a:ea typeface="Helvetica Neue"/>
              <a:cs typeface="Helvetica Neue"/>
              <a:sym typeface="Helvetica Neue"/>
            </a:endParaRPr>
          </a:p>
        </p:txBody>
      </p:sp>
      <p:pic>
        <p:nvPicPr>
          <p:cNvPr id="2396" name="Google Shape;2396;p163"/>
          <p:cNvPicPr preferRelativeResize="0"/>
          <p:nvPr/>
        </p:nvPicPr>
        <p:blipFill>
          <a:blip r:embed="rId3">
            <a:alphaModFix/>
          </a:blip>
          <a:stretch>
            <a:fillRect/>
          </a:stretch>
        </p:blipFill>
        <p:spPr>
          <a:xfrm>
            <a:off x="4438650" y="2275463"/>
            <a:ext cx="9715950" cy="10106150"/>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1" name="Shape 2401"/>
        <p:cNvGrpSpPr/>
        <p:nvPr/>
      </p:nvGrpSpPr>
      <p:grpSpPr>
        <a:xfrm>
          <a:off x="0" y="0"/>
          <a:ext cx="0" cy="0"/>
          <a:chOff x="0" y="0"/>
          <a:chExt cx="0" cy="0"/>
        </a:xfrm>
      </p:grpSpPr>
      <p:sp>
        <p:nvSpPr>
          <p:cNvPr id="2402" name="Google Shape;2402;p164"/>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rtl="0" algn="l">
              <a:spcBef>
                <a:spcPts val="0"/>
              </a:spcBef>
              <a:spcAft>
                <a:spcPts val="0"/>
              </a:spcAft>
              <a:buClr>
                <a:srgbClr val="1E1E1E"/>
              </a:buClr>
              <a:buSzPts val="3200"/>
              <a:buAutoNum type="arabicPeriod"/>
            </a:pPr>
            <a:r>
              <a:rPr lang="en-US" sz="3200">
                <a:solidFill>
                  <a:srgbClr val="1E1E1E"/>
                </a:solidFill>
              </a:rPr>
              <a:t>Check the inspection of the sensor whether it was damaged in physical.</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C6110 or C6111. It should be around 1.8V.</a:t>
            </a:r>
            <a:br>
              <a:rPr lang="en-US" sz="3200">
                <a:solidFill>
                  <a:srgbClr val="1E1E1E"/>
                </a:solidFill>
              </a:rPr>
            </a:br>
            <a:r>
              <a:rPr lang="en-US" sz="3200">
                <a:solidFill>
                  <a:srgbClr val="1E1E1E"/>
                </a:solidFill>
              </a:rPr>
              <a:t>If  the power is equal or close to 0 V. We should take off the sensor and measure the power again. In case a short circuit of the IC is presented. </a:t>
            </a:r>
            <a:br>
              <a:rPr lang="en-US" sz="3200">
                <a:solidFill>
                  <a:srgbClr val="1E1E1E"/>
                </a:solidFill>
              </a:rPr>
            </a:br>
            <a:r>
              <a:rPr lang="en-US" sz="3200">
                <a:solidFill>
                  <a:srgbClr val="1E1E1E"/>
                </a:solidFill>
              </a:rPr>
              <a:t>Check </a:t>
            </a:r>
            <a:r>
              <a:rPr lang="en-US" sz="3200">
                <a:solidFill>
                  <a:srgbClr val="1E1E1E"/>
                </a:solidFill>
              </a:rPr>
              <a:t>PM6150A (U2400)</a:t>
            </a:r>
            <a:r>
              <a:rPr lang="en-US" sz="3200">
                <a:solidFill>
                  <a:srgbClr val="1E1E1E"/>
                </a:solidFill>
              </a:rPr>
              <a:t> if the power is still 0V.</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SPI signal of the sensor .</a:t>
            </a:r>
            <a:br>
              <a:rPr lang="en-US" sz="3200">
                <a:solidFill>
                  <a:srgbClr val="1E1E1E"/>
                </a:solidFill>
              </a:rPr>
            </a:br>
            <a:r>
              <a:rPr lang="en-US" sz="3200">
                <a:solidFill>
                  <a:srgbClr val="1E1E1E"/>
                </a:solidFill>
              </a:rPr>
              <a:t>Resolder a new sensor to check the function if the SPI signal was right.</a:t>
            </a:r>
            <a:br>
              <a:rPr lang="en-US" sz="3200">
                <a:solidFill>
                  <a:srgbClr val="1E1E1E"/>
                </a:solidFill>
              </a:rPr>
            </a:br>
            <a:r>
              <a:rPr lang="en-US" sz="3200">
                <a:solidFill>
                  <a:srgbClr val="1E1E1E"/>
                </a:solidFill>
              </a:rPr>
              <a:t>If nothing captured, Check the </a:t>
            </a:r>
            <a:r>
              <a:rPr lang="en-US" sz="3200">
                <a:solidFill>
                  <a:srgbClr val="1E1E1E"/>
                </a:solidFill>
              </a:rPr>
              <a:t>SM6150(U1000)</a:t>
            </a:r>
            <a:r>
              <a:rPr lang="en-US" sz="3200">
                <a:solidFill>
                  <a:srgbClr val="1E1E1E"/>
                </a:solidFill>
              </a:rPr>
              <a:t>.</a:t>
            </a:r>
            <a:endParaRPr sz="3200">
              <a:solidFill>
                <a:srgbClr val="1E1E1E"/>
              </a:solidFill>
            </a:endParaRPr>
          </a:p>
        </p:txBody>
      </p:sp>
      <p:sp>
        <p:nvSpPr>
          <p:cNvPr id="2403" name="Google Shape;2403;p16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Acceleration sensor</a:t>
            </a:r>
            <a:endParaRPr/>
          </a:p>
        </p:txBody>
      </p:sp>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08" name="Shape 2408"/>
        <p:cNvGrpSpPr/>
        <p:nvPr/>
      </p:nvGrpSpPr>
      <p:grpSpPr>
        <a:xfrm>
          <a:off x="0" y="0"/>
          <a:ext cx="0" cy="0"/>
          <a:chOff x="0" y="0"/>
          <a:chExt cx="0" cy="0"/>
        </a:xfrm>
      </p:grpSpPr>
      <p:sp>
        <p:nvSpPr>
          <p:cNvPr id="2409" name="Google Shape;2409;p165"/>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Magnetic</a:t>
            </a:r>
            <a:r>
              <a:rPr lang="en-US"/>
              <a:t> sensor</a:t>
            </a:r>
            <a:endParaRPr b="1" i="0" sz="7200" u="none" cap="none" strike="noStrike">
              <a:solidFill>
                <a:schemeClr val="dk2"/>
              </a:solidFill>
              <a:latin typeface="Helvetica Neue"/>
              <a:ea typeface="Helvetica Neue"/>
              <a:cs typeface="Helvetica Neue"/>
              <a:sym typeface="Helvetica Neue"/>
            </a:endParaRPr>
          </a:p>
        </p:txBody>
      </p:sp>
      <p:pic>
        <p:nvPicPr>
          <p:cNvPr id="2410" name="Google Shape;2410;p165"/>
          <p:cNvPicPr preferRelativeResize="0"/>
          <p:nvPr/>
        </p:nvPicPr>
        <p:blipFill>
          <a:blip r:embed="rId3">
            <a:alphaModFix/>
          </a:blip>
          <a:stretch>
            <a:fillRect/>
          </a:stretch>
        </p:blipFill>
        <p:spPr>
          <a:xfrm>
            <a:off x="2245675" y="2913401"/>
            <a:ext cx="9845675" cy="8210925"/>
          </a:xfrm>
          <a:prstGeom prst="rect">
            <a:avLst/>
          </a:prstGeom>
          <a:noFill/>
          <a:ln>
            <a:noFill/>
          </a:ln>
        </p:spPr>
      </p:pic>
      <p:pic>
        <p:nvPicPr>
          <p:cNvPr id="2411" name="Google Shape;2411;p165"/>
          <p:cNvPicPr preferRelativeResize="0"/>
          <p:nvPr/>
        </p:nvPicPr>
        <p:blipFill>
          <a:blip r:embed="rId4">
            <a:alphaModFix/>
          </a:blip>
          <a:stretch>
            <a:fillRect/>
          </a:stretch>
        </p:blipFill>
        <p:spPr>
          <a:xfrm>
            <a:off x="12463350" y="3073994"/>
            <a:ext cx="5385400" cy="3213875"/>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16" name="Shape 2416"/>
        <p:cNvGrpSpPr/>
        <p:nvPr/>
      </p:nvGrpSpPr>
      <p:grpSpPr>
        <a:xfrm>
          <a:off x="0" y="0"/>
          <a:ext cx="0" cy="0"/>
          <a:chOff x="0" y="0"/>
          <a:chExt cx="0" cy="0"/>
        </a:xfrm>
      </p:grpSpPr>
      <p:sp>
        <p:nvSpPr>
          <p:cNvPr id="2417" name="Google Shape;2417;p166"/>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Check the inspection of the sensor whether it was damaged in physical.</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C6129. It should be around 1.8V.</a:t>
            </a:r>
            <a:br>
              <a:rPr lang="en-US" sz="3200">
                <a:solidFill>
                  <a:srgbClr val="1E1E1E"/>
                </a:solidFill>
              </a:rPr>
            </a:br>
            <a:r>
              <a:rPr lang="en-US" sz="3200">
                <a:solidFill>
                  <a:srgbClr val="1E1E1E"/>
                </a:solidFill>
              </a:rPr>
              <a:t>If the power is not correct, then check PM6150A (U2400).</a:t>
            </a:r>
            <a:endParaRPr sz="3200">
              <a:solidFill>
                <a:srgbClr val="1E1E1E"/>
              </a:solidFill>
            </a:endParaRPr>
          </a:p>
          <a:p>
            <a:pPr indent="-431800" lvl="0" marL="457200" rtl="0" algn="l">
              <a:spcBef>
                <a:spcPts val="0"/>
              </a:spcBef>
              <a:spcAft>
                <a:spcPts val="0"/>
              </a:spcAft>
              <a:buClr>
                <a:srgbClr val="1E1E1E"/>
              </a:buClr>
              <a:buSzPts val="3200"/>
              <a:buAutoNum type="arabicPeriod"/>
            </a:pPr>
            <a:r>
              <a:rPr lang="en-US" sz="3200">
                <a:solidFill>
                  <a:srgbClr val="1E1E1E"/>
                </a:solidFill>
              </a:rPr>
              <a:t>Check the resistance and voltage of R1228,R1229. </a:t>
            </a:r>
            <a:endParaRPr sz="3200">
              <a:solidFill>
                <a:srgbClr val="1E1E1E"/>
              </a:solidFill>
            </a:endParaRPr>
          </a:p>
          <a:p>
            <a:pPr indent="0" lvl="0" marL="457200" rtl="0" algn="l">
              <a:spcBef>
                <a:spcPts val="0"/>
              </a:spcBef>
              <a:spcAft>
                <a:spcPts val="0"/>
              </a:spcAft>
              <a:buNone/>
            </a:pPr>
            <a:r>
              <a:rPr lang="en-US" sz="3200">
                <a:solidFill>
                  <a:srgbClr val="1E1E1E"/>
                </a:solidFill>
              </a:rPr>
              <a:t>Their resistance both should be 2.2K, and their voltage should be around 1.8V.</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I2C signal of the sensor at R1228,R1229</a:t>
            </a:r>
            <a:r>
              <a:rPr lang="en-US" sz="3200">
                <a:solidFill>
                  <a:srgbClr val="1E1E1E"/>
                </a:solidFill>
              </a:rPr>
              <a:t> .</a:t>
            </a:r>
            <a:br>
              <a:rPr lang="en-US" sz="3200">
                <a:solidFill>
                  <a:srgbClr val="1E1E1E"/>
                </a:solidFill>
              </a:rPr>
            </a:br>
            <a:r>
              <a:rPr lang="en-US" sz="3200">
                <a:solidFill>
                  <a:srgbClr val="1E1E1E"/>
                </a:solidFill>
              </a:rPr>
              <a:t>Reinstall a new sensor module to check the function if the I2C signal was right.</a:t>
            </a:r>
            <a:br>
              <a:rPr lang="en-US" sz="3200">
                <a:solidFill>
                  <a:srgbClr val="1E1E1E"/>
                </a:solidFill>
              </a:rPr>
            </a:br>
            <a:r>
              <a:rPr lang="en-US" sz="3200">
                <a:solidFill>
                  <a:srgbClr val="1E1E1E"/>
                </a:solidFill>
              </a:rPr>
              <a:t>If nothing captured, Check the SM6150(U1000).</a:t>
            </a:r>
            <a:endParaRPr sz="3200">
              <a:solidFill>
                <a:srgbClr val="1E1E1E"/>
              </a:solidFill>
            </a:endParaRPr>
          </a:p>
        </p:txBody>
      </p:sp>
      <p:sp>
        <p:nvSpPr>
          <p:cNvPr id="2418" name="Google Shape;2418;p16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Magnetic</a:t>
            </a:r>
            <a:r>
              <a:rPr lang="en-US"/>
              <a:t> sensor</a:t>
            </a:r>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23" name="Shape 2423"/>
        <p:cNvGrpSpPr/>
        <p:nvPr/>
      </p:nvGrpSpPr>
      <p:grpSpPr>
        <a:xfrm>
          <a:off x="0" y="0"/>
          <a:ext cx="0" cy="0"/>
          <a:chOff x="0" y="0"/>
          <a:chExt cx="0" cy="0"/>
        </a:xfrm>
      </p:grpSpPr>
      <p:sp>
        <p:nvSpPr>
          <p:cNvPr id="2424" name="Google Shape;2424;p167"/>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SAR</a:t>
            </a:r>
            <a:r>
              <a:rPr lang="en-US"/>
              <a:t> sensor</a:t>
            </a:r>
            <a:endParaRPr b="1" i="0" sz="7200" u="none" cap="none" strike="noStrike">
              <a:solidFill>
                <a:schemeClr val="dk2"/>
              </a:solidFill>
              <a:latin typeface="Helvetica Neue"/>
              <a:ea typeface="Helvetica Neue"/>
              <a:cs typeface="Helvetica Neue"/>
              <a:sym typeface="Helvetica Neue"/>
            </a:endParaRPr>
          </a:p>
        </p:txBody>
      </p:sp>
      <p:pic>
        <p:nvPicPr>
          <p:cNvPr id="2425" name="Google Shape;2425;p167"/>
          <p:cNvPicPr preferRelativeResize="0"/>
          <p:nvPr/>
        </p:nvPicPr>
        <p:blipFill>
          <a:blip r:embed="rId3">
            <a:alphaModFix/>
          </a:blip>
          <a:stretch>
            <a:fillRect/>
          </a:stretch>
        </p:blipFill>
        <p:spPr>
          <a:xfrm>
            <a:off x="1554525" y="2793776"/>
            <a:ext cx="20048074" cy="7891950"/>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0" name="Shape 2430"/>
        <p:cNvGrpSpPr/>
        <p:nvPr/>
      </p:nvGrpSpPr>
      <p:grpSpPr>
        <a:xfrm>
          <a:off x="0" y="0"/>
          <a:ext cx="0" cy="0"/>
          <a:chOff x="0" y="0"/>
          <a:chExt cx="0" cy="0"/>
        </a:xfrm>
      </p:grpSpPr>
      <p:sp>
        <p:nvSpPr>
          <p:cNvPr id="2431" name="Google Shape;2431;p168"/>
          <p:cNvSpPr txBox="1"/>
          <p:nvPr>
            <p:ph idx="1" type="body"/>
          </p:nvPr>
        </p:nvSpPr>
        <p:spPr>
          <a:xfrm>
            <a:off x="1554517" y="2940052"/>
            <a:ext cx="21245100" cy="9400200"/>
          </a:xfrm>
          <a:prstGeom prst="rect">
            <a:avLst/>
          </a:prstGeom>
          <a:noFill/>
          <a:ln>
            <a:noFill/>
          </a:ln>
        </p:spPr>
        <p:txBody>
          <a:bodyPr anchorCtr="0" anchor="t" bIns="91425" lIns="91425" spcFirstLastPara="1" rIns="91425" wrap="square" tIns="91425">
            <a:noAutofit/>
          </a:bodyPr>
          <a:lstStyle/>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Check the inspection of the sensor whether it was damaged in physical.</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power of the sensor at C6153. It should be around 3.3V.</a:t>
            </a:r>
            <a:br>
              <a:rPr lang="en-US" sz="3200">
                <a:solidFill>
                  <a:srgbClr val="1E1E1E"/>
                </a:solidFill>
              </a:rPr>
            </a:br>
            <a:r>
              <a:rPr lang="en-US" sz="3200">
                <a:solidFill>
                  <a:srgbClr val="1E1E1E"/>
                </a:solidFill>
              </a:rPr>
              <a:t>If the power is not correct, then check PM6150A (U2400).</a:t>
            </a:r>
            <a:endParaRPr sz="3200">
              <a:solidFill>
                <a:srgbClr val="1E1E1E"/>
              </a:solidFill>
            </a:endParaRPr>
          </a:p>
          <a:p>
            <a:pPr indent="-431800" lvl="0" marL="457200" rtl="0" algn="l">
              <a:spcBef>
                <a:spcPts val="0"/>
              </a:spcBef>
              <a:spcAft>
                <a:spcPts val="0"/>
              </a:spcAft>
              <a:buClr>
                <a:srgbClr val="1E1E1E"/>
              </a:buClr>
              <a:buSzPts val="3200"/>
              <a:buAutoNum type="arabicPeriod"/>
            </a:pPr>
            <a:r>
              <a:rPr lang="en-US" sz="3200">
                <a:solidFill>
                  <a:srgbClr val="1E1E1E"/>
                </a:solidFill>
              </a:rPr>
              <a:t>Check the resistance and voltage of R1228,R1229 and R6153. </a:t>
            </a:r>
            <a:endParaRPr sz="3200">
              <a:solidFill>
                <a:srgbClr val="1E1E1E"/>
              </a:solidFill>
            </a:endParaRPr>
          </a:p>
          <a:p>
            <a:pPr indent="0" lvl="0" marL="457200" rtl="0" algn="l">
              <a:spcBef>
                <a:spcPts val="0"/>
              </a:spcBef>
              <a:spcAft>
                <a:spcPts val="0"/>
              </a:spcAft>
              <a:buNone/>
            </a:pPr>
            <a:r>
              <a:rPr lang="en-US" sz="3200">
                <a:solidFill>
                  <a:srgbClr val="1E1E1E"/>
                </a:solidFill>
              </a:rPr>
              <a:t>Their resistance should be 2.2K,2.2K,10K. And their voltage should be around 1.8V.</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Measure the I2C signal of the sensor at R1208,R1209 .</a:t>
            </a:r>
            <a:br>
              <a:rPr lang="en-US" sz="3200">
                <a:solidFill>
                  <a:srgbClr val="1E1E1E"/>
                </a:solidFill>
              </a:rPr>
            </a:br>
            <a:r>
              <a:rPr lang="en-US" sz="3200">
                <a:solidFill>
                  <a:srgbClr val="1E1E1E"/>
                </a:solidFill>
              </a:rPr>
              <a:t>Reinstall a new sensor module to check the function if the I2C signal was right.</a:t>
            </a:r>
            <a:br>
              <a:rPr lang="en-US" sz="3200">
                <a:solidFill>
                  <a:srgbClr val="1E1E1E"/>
                </a:solidFill>
              </a:rPr>
            </a:br>
            <a:r>
              <a:rPr lang="en-US" sz="3200">
                <a:solidFill>
                  <a:srgbClr val="1E1E1E"/>
                </a:solidFill>
              </a:rPr>
              <a:t>If nothing captured, Check the SM6150(U1000).</a:t>
            </a:r>
            <a:endParaRPr sz="3200">
              <a:solidFill>
                <a:srgbClr val="1E1E1E"/>
              </a:solidFill>
            </a:endParaRPr>
          </a:p>
          <a:p>
            <a:pPr indent="-431800" lvl="0" marL="457200" rtl="0" algn="l">
              <a:lnSpc>
                <a:spcPct val="120000"/>
              </a:lnSpc>
              <a:spcBef>
                <a:spcPts val="0"/>
              </a:spcBef>
              <a:spcAft>
                <a:spcPts val="0"/>
              </a:spcAft>
              <a:buClr>
                <a:srgbClr val="1E1E1E"/>
              </a:buClr>
              <a:buSzPts val="3200"/>
              <a:buAutoNum type="arabicPeriod"/>
            </a:pPr>
            <a:r>
              <a:rPr lang="en-US" sz="3200">
                <a:solidFill>
                  <a:srgbClr val="1E1E1E"/>
                </a:solidFill>
              </a:rPr>
              <a:t>Check the resistance of each channel, R6158/R6154/R6159/R6157/R6156 should be 100/100/100/470/100R.</a:t>
            </a:r>
            <a:endParaRPr sz="3200">
              <a:solidFill>
                <a:srgbClr val="1E1E1E"/>
              </a:solidFill>
            </a:endParaRPr>
          </a:p>
          <a:p>
            <a:pPr indent="0" lvl="0" marL="457200" rtl="0" algn="l">
              <a:lnSpc>
                <a:spcPct val="120000"/>
              </a:lnSpc>
              <a:spcBef>
                <a:spcPts val="0"/>
              </a:spcBef>
              <a:spcAft>
                <a:spcPts val="0"/>
              </a:spcAft>
              <a:buNone/>
            </a:pPr>
            <a:r>
              <a:rPr lang="en-US" sz="3200">
                <a:solidFill>
                  <a:srgbClr val="1E1E1E"/>
                </a:solidFill>
              </a:rPr>
              <a:t>If not right,replace them with new resistances.</a:t>
            </a:r>
            <a:endParaRPr sz="3200">
              <a:solidFill>
                <a:srgbClr val="1E1E1E"/>
              </a:solidFill>
            </a:endParaRPr>
          </a:p>
          <a:p>
            <a:pPr indent="0" lvl="0" marL="457200" rtl="0" algn="l">
              <a:lnSpc>
                <a:spcPct val="120000"/>
              </a:lnSpc>
              <a:spcBef>
                <a:spcPts val="0"/>
              </a:spcBef>
              <a:spcAft>
                <a:spcPts val="0"/>
              </a:spcAft>
              <a:buNone/>
            </a:pPr>
            <a:r>
              <a:rPr lang="en-US" sz="3200">
                <a:solidFill>
                  <a:srgbClr val="1E1E1E"/>
                </a:solidFill>
              </a:rPr>
              <a:t> </a:t>
            </a:r>
            <a:endParaRPr sz="3200">
              <a:solidFill>
                <a:srgbClr val="1E1E1E"/>
              </a:solidFill>
            </a:endParaRPr>
          </a:p>
        </p:txBody>
      </p:sp>
      <p:sp>
        <p:nvSpPr>
          <p:cNvPr id="2432" name="Google Shape;2432;p168"/>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SAR</a:t>
            </a:r>
            <a:r>
              <a:rPr lang="en-US"/>
              <a:t> sensor</a:t>
            </a:r>
            <a:endParaRPr/>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37" name="Shape 2437"/>
        <p:cNvGrpSpPr/>
        <p:nvPr/>
      </p:nvGrpSpPr>
      <p:grpSpPr>
        <a:xfrm>
          <a:off x="0" y="0"/>
          <a:ext cx="0" cy="0"/>
          <a:chOff x="0" y="0"/>
          <a:chExt cx="0" cy="0"/>
        </a:xfrm>
      </p:grpSpPr>
      <p:sp>
        <p:nvSpPr>
          <p:cNvPr id="2438" name="Google Shape;2438;p169"/>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uSIM &amp; VIBRATOR</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43" name="Shape 2443"/>
        <p:cNvGrpSpPr/>
        <p:nvPr/>
      </p:nvGrpSpPr>
      <p:grpSpPr>
        <a:xfrm>
          <a:off x="0" y="0"/>
          <a:ext cx="0" cy="0"/>
          <a:chOff x="0" y="0"/>
          <a:chExt cx="0" cy="0"/>
        </a:xfrm>
      </p:grpSpPr>
      <p:sp>
        <p:nvSpPr>
          <p:cNvPr id="2444" name="Google Shape;2444;p17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SIM Path</a:t>
            </a:r>
            <a:endParaRPr b="1" i="0" sz="7200" u="none" cap="none" strike="noStrike">
              <a:solidFill>
                <a:schemeClr val="dk2"/>
              </a:solidFill>
              <a:latin typeface="Helvetica Neue"/>
              <a:ea typeface="Helvetica Neue"/>
              <a:cs typeface="Helvetica Neue"/>
              <a:sym typeface="Helvetica Neue"/>
            </a:endParaRPr>
          </a:p>
        </p:txBody>
      </p:sp>
      <p:pic>
        <p:nvPicPr>
          <p:cNvPr id="2445" name="Google Shape;2445;p170"/>
          <p:cNvPicPr preferRelativeResize="0"/>
          <p:nvPr/>
        </p:nvPicPr>
        <p:blipFill>
          <a:blip r:embed="rId3">
            <a:alphaModFix/>
          </a:blip>
          <a:stretch>
            <a:fillRect/>
          </a:stretch>
        </p:blipFill>
        <p:spPr>
          <a:xfrm>
            <a:off x="5599900" y="2295867"/>
            <a:ext cx="11104275" cy="9766425"/>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50" name="Shape 2450"/>
        <p:cNvGrpSpPr/>
        <p:nvPr/>
      </p:nvGrpSpPr>
      <p:grpSpPr>
        <a:xfrm>
          <a:off x="0" y="0"/>
          <a:ext cx="0" cy="0"/>
          <a:chOff x="0" y="0"/>
          <a:chExt cx="0" cy="0"/>
        </a:xfrm>
      </p:grpSpPr>
      <p:sp>
        <p:nvSpPr>
          <p:cNvPr id="2451" name="Google Shape;2451;p171"/>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Clr>
                <a:schemeClr val="dk2"/>
              </a:buClr>
              <a:buSzPts val="1400"/>
              <a:buFont typeface="Arial"/>
              <a:buNone/>
            </a:pPr>
            <a:r>
              <a:rPr lang="en-US"/>
              <a:t>SIM Schematic </a:t>
            </a:r>
            <a:endParaRPr b="0" sz="1400">
              <a:solidFill>
                <a:srgbClr val="000000"/>
              </a:solidFill>
              <a:latin typeface="Arial"/>
              <a:ea typeface="Arial"/>
              <a:cs typeface="Arial"/>
              <a:sym typeface="Arial"/>
            </a:endParaRPr>
          </a:p>
          <a:p>
            <a:pPr indent="0" lvl="0" marL="0" marR="0" rtl="0" algn="l">
              <a:lnSpc>
                <a:spcPct val="90000"/>
              </a:lnSpc>
              <a:spcBef>
                <a:spcPts val="0"/>
              </a:spcBef>
              <a:spcAft>
                <a:spcPts val="0"/>
              </a:spcAft>
              <a:buClr>
                <a:schemeClr val="dk2"/>
              </a:buClr>
              <a:buSzPts val="1400"/>
              <a:buFont typeface="Arial"/>
              <a:buNone/>
            </a:pPr>
            <a:r>
              <a:t/>
            </a:r>
            <a:endParaRPr/>
          </a:p>
        </p:txBody>
      </p:sp>
      <p:sp>
        <p:nvSpPr>
          <p:cNvPr id="2452" name="Google Shape;2452;p171"/>
          <p:cNvSpPr txBox="1"/>
          <p:nvPr>
            <p:ph idx="1" type="body"/>
          </p:nvPr>
        </p:nvSpPr>
        <p:spPr>
          <a:xfrm>
            <a:off x="1554525" y="2940052"/>
            <a:ext cx="9741000" cy="5499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2"/>
              </a:buClr>
              <a:buSzPts val="1400"/>
              <a:buFont typeface="Arial"/>
              <a:buNone/>
            </a:pPr>
            <a:r>
              <a:rPr lang="en-US"/>
              <a:t>SIM1&amp;SIM2</a:t>
            </a:r>
            <a:endParaRPr b="0" i="0" sz="2400" u="none" cap="none" strike="noStrike">
              <a:solidFill>
                <a:schemeClr val="dk2"/>
              </a:solidFill>
              <a:latin typeface="Helvetica Neue"/>
              <a:ea typeface="Helvetica Neue"/>
              <a:cs typeface="Helvetica Neue"/>
              <a:sym typeface="Helvetica Neue"/>
            </a:endParaRPr>
          </a:p>
        </p:txBody>
      </p:sp>
      <p:pic>
        <p:nvPicPr>
          <p:cNvPr id="2453" name="Google Shape;2453;p171"/>
          <p:cNvPicPr preferRelativeResize="0"/>
          <p:nvPr/>
        </p:nvPicPr>
        <p:blipFill>
          <a:blip r:embed="rId3">
            <a:alphaModFix/>
          </a:blip>
          <a:stretch>
            <a:fillRect/>
          </a:stretch>
        </p:blipFill>
        <p:spPr>
          <a:xfrm>
            <a:off x="10126100" y="831300"/>
            <a:ext cx="13623151" cy="6397400"/>
          </a:xfrm>
          <a:prstGeom prst="rect">
            <a:avLst/>
          </a:prstGeom>
          <a:noFill/>
          <a:ln>
            <a:noFill/>
          </a:ln>
        </p:spPr>
      </p:pic>
      <p:pic>
        <p:nvPicPr>
          <p:cNvPr id="2454" name="Google Shape;2454;p171"/>
          <p:cNvPicPr preferRelativeResize="0"/>
          <p:nvPr/>
        </p:nvPicPr>
        <p:blipFill>
          <a:blip r:embed="rId4">
            <a:alphaModFix/>
          </a:blip>
          <a:stretch>
            <a:fillRect/>
          </a:stretch>
        </p:blipFill>
        <p:spPr>
          <a:xfrm>
            <a:off x="10299150" y="7228700"/>
            <a:ext cx="13319899" cy="5489925"/>
          </a:xfrm>
          <a:prstGeom prst="rect">
            <a:avLst/>
          </a:prstGeom>
          <a:noFill/>
          <a:ln>
            <a:noFill/>
          </a:ln>
        </p:spPr>
      </p:pic>
      <p:pic>
        <p:nvPicPr>
          <p:cNvPr id="2455" name="Google Shape;2455;p171"/>
          <p:cNvPicPr preferRelativeResize="0"/>
          <p:nvPr/>
        </p:nvPicPr>
        <p:blipFill>
          <a:blip r:embed="rId5">
            <a:alphaModFix/>
          </a:blip>
          <a:stretch>
            <a:fillRect/>
          </a:stretch>
        </p:blipFill>
        <p:spPr>
          <a:xfrm>
            <a:off x="1916639" y="7732300"/>
            <a:ext cx="5618585" cy="5489925"/>
          </a:xfrm>
          <a:prstGeom prst="rect">
            <a:avLst/>
          </a:prstGeom>
          <a:noFill/>
          <a:ln>
            <a:noFill/>
          </a:ln>
        </p:spPr>
      </p:pic>
      <p:pic>
        <p:nvPicPr>
          <p:cNvPr id="2456" name="Google Shape;2456;p171"/>
          <p:cNvPicPr preferRelativeResize="0"/>
          <p:nvPr/>
        </p:nvPicPr>
        <p:blipFill>
          <a:blip r:embed="rId6">
            <a:alphaModFix/>
          </a:blip>
          <a:stretch>
            <a:fillRect/>
          </a:stretch>
        </p:blipFill>
        <p:spPr>
          <a:xfrm>
            <a:off x="152400" y="3642350"/>
            <a:ext cx="10146751" cy="4574900"/>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1" name="Shape 2461"/>
        <p:cNvGrpSpPr/>
        <p:nvPr/>
      </p:nvGrpSpPr>
      <p:grpSpPr>
        <a:xfrm>
          <a:off x="0" y="0"/>
          <a:ext cx="0" cy="0"/>
          <a:chOff x="0" y="0"/>
          <a:chExt cx="0" cy="0"/>
        </a:xfrm>
      </p:grpSpPr>
      <p:sp>
        <p:nvSpPr>
          <p:cNvPr id="2462" name="Google Shape;2462;p17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SIM</a:t>
            </a:r>
            <a:r>
              <a:rPr b="1" i="0" lang="en-US" sz="7200" u="none" cap="none" strike="noStrike">
                <a:solidFill>
                  <a:srgbClr val="6F7170"/>
                </a:solidFill>
                <a:latin typeface="Helvetica Neue"/>
                <a:ea typeface="Helvetica Neue"/>
                <a:cs typeface="Helvetica Neue"/>
                <a:sym typeface="Helvetica Neue"/>
              </a:rPr>
              <a:t> Path – Troubleshooting</a:t>
            </a:r>
            <a:endParaRPr/>
          </a:p>
        </p:txBody>
      </p:sp>
      <p:sp>
        <p:nvSpPr>
          <p:cNvPr id="2463" name="Google Shape;2463;p172"/>
          <p:cNvSpPr txBox="1"/>
          <p:nvPr>
            <p:ph idx="1" type="body"/>
          </p:nvPr>
        </p:nvSpPr>
        <p:spPr>
          <a:xfrm>
            <a:off x="1554525" y="2940024"/>
            <a:ext cx="21245100" cy="92172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chemeClr val="dk2"/>
              </a:buClr>
              <a:buSzPts val="1400"/>
              <a:buFont typeface="Arial"/>
              <a:buNone/>
            </a:pPr>
            <a:r>
              <a:rPr b="0" i="0" lang="en-US" sz="3000" u="none" cap="none" strike="noStrike">
                <a:solidFill>
                  <a:srgbClr val="1E1E1E"/>
                </a:solidFill>
                <a:latin typeface="Helvetica Neue"/>
                <a:ea typeface="Helvetica Neue"/>
                <a:cs typeface="Helvetica Neue"/>
                <a:sym typeface="Helvetica Neue"/>
              </a:rPr>
              <a:t>In the event of </a:t>
            </a:r>
            <a:r>
              <a:rPr lang="en-US" sz="3000">
                <a:solidFill>
                  <a:srgbClr val="1E1E1E"/>
                </a:solidFill>
              </a:rPr>
              <a:t>SIM</a:t>
            </a:r>
            <a:r>
              <a:rPr b="0" i="0" lang="en-US" sz="3000" u="none" cap="none" strike="noStrike">
                <a:solidFill>
                  <a:srgbClr val="1E1E1E"/>
                </a:solidFill>
                <a:latin typeface="Helvetica Neue"/>
                <a:ea typeface="Helvetica Neue"/>
                <a:cs typeface="Helvetica Neue"/>
                <a:sym typeface="Helvetica Neue"/>
              </a:rPr>
              <a:t> issues : </a:t>
            </a:r>
            <a:endParaRPr sz="3000">
              <a:solidFill>
                <a:srgbClr val="1E1E1E"/>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Do a through visual check on SIM connector J4210 or J4220 for any sign of mechanical contact issues</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Inspect all SIM circuit components on PCB</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200">
                <a:solidFill>
                  <a:srgbClr val="1E1E1E"/>
                </a:solidFill>
              </a:rPr>
              <a:t>Do visual inspection on</a:t>
            </a:r>
            <a:r>
              <a:rPr lang="en-US" sz="3000">
                <a:solidFill>
                  <a:schemeClr val="dk1"/>
                </a:solidFill>
              </a:rPr>
              <a:t> SIM FPC</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Check SIM power at J4210 or J4220 pin 3</a:t>
            </a:r>
            <a:endParaRPr sz="3000">
              <a:solidFill>
                <a:schemeClr val="dk1"/>
              </a:solidFill>
            </a:endParaRPr>
          </a:p>
          <a:p>
            <a:pPr indent="-419100" lvl="0" marL="914400" rtl="0" algn="l">
              <a:lnSpc>
                <a:spcPct val="100000"/>
              </a:lnSpc>
              <a:spcBef>
                <a:spcPts val="1200"/>
              </a:spcBef>
              <a:spcAft>
                <a:spcPts val="0"/>
              </a:spcAft>
              <a:buClr>
                <a:schemeClr val="dk1"/>
              </a:buClr>
              <a:buSzPts val="3000"/>
              <a:buFont typeface="Helvetica Neue"/>
              <a:buChar char="●"/>
            </a:pPr>
            <a:r>
              <a:rPr lang="en-US" sz="3000">
                <a:solidFill>
                  <a:schemeClr val="dk1"/>
                </a:solidFill>
              </a:rPr>
              <a:t>Check SIM bus interface signal activities during SIM access (UIMx_RST, UIMx_CLK, UIMx_DATA)</a:t>
            </a:r>
            <a:endParaRPr b="0" i="0" sz="3200" u="none" cap="none" strike="noStrike">
              <a:solidFill>
                <a:schemeClr val="dk1"/>
              </a:solidFill>
              <a:latin typeface="Arial"/>
              <a:ea typeface="Arial"/>
              <a:cs typeface="Arial"/>
              <a:sym typeface="Arial"/>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rgbClr val="6F7170"/>
              </a:solidFill>
              <a:latin typeface="Helvetica Neue"/>
              <a:ea typeface="Helvetica Neue"/>
              <a:cs typeface="Helvetica Neue"/>
              <a:sym typeface="Helvetica Neue"/>
            </a:endParaRPr>
          </a:p>
          <a:p>
            <a:pPr indent="0" lvl="0" marL="0" marR="0" rtl="0" algn="l">
              <a:lnSpc>
                <a:spcPct val="120000"/>
              </a:lnSpc>
              <a:spcBef>
                <a:spcPts val="0"/>
              </a:spcBef>
              <a:spcAft>
                <a:spcPts val="0"/>
              </a:spcAft>
              <a:buClr>
                <a:schemeClr val="dk2"/>
              </a:buClr>
              <a:buSzPts val="1400"/>
              <a:buFont typeface="Arial"/>
              <a:buNone/>
            </a:pPr>
            <a:r>
              <a:t/>
            </a:r>
            <a:endParaRPr b="0" i="0" sz="2400" u="none" cap="none" strike="noStrike">
              <a:solidFill>
                <a:schemeClr val="dk2"/>
              </a:solidFill>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02" name="Shape 1202"/>
        <p:cNvGrpSpPr/>
        <p:nvPr/>
      </p:nvGrpSpPr>
      <p:grpSpPr>
        <a:xfrm>
          <a:off x="0" y="0"/>
          <a:ext cx="0" cy="0"/>
          <a:chOff x="0" y="0"/>
          <a:chExt cx="0" cy="0"/>
        </a:xfrm>
      </p:grpSpPr>
      <p:sp>
        <p:nvSpPr>
          <p:cNvPr id="1203" name="Google Shape;1203;p9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a:t>FDD Band</a:t>
            </a:r>
            <a:endParaRPr/>
          </a:p>
        </p:txBody>
      </p:sp>
      <p:sp>
        <p:nvSpPr>
          <p:cNvPr id="1204" name="Google Shape;1204;p92"/>
          <p:cNvSpPr txBox="1"/>
          <p:nvPr>
            <p:ph idx="1" type="body"/>
          </p:nvPr>
        </p:nvSpPr>
        <p:spPr>
          <a:xfrm>
            <a:off x="1554516" y="2940051"/>
            <a:ext cx="21245100" cy="9400200"/>
          </a:xfrm>
          <a:prstGeom prst="rect">
            <a:avLst/>
          </a:prstGeom>
          <a:noFill/>
          <a:ln>
            <a:noFill/>
          </a:ln>
        </p:spPr>
        <p:txBody>
          <a:bodyPr anchorCtr="0" anchor="t" bIns="91425" lIns="91425" spcFirstLastPara="1" rIns="91425" wrap="square" tIns="91425">
            <a:noAutofit/>
          </a:bodyPr>
          <a:lstStyle/>
          <a:p>
            <a:pPr indent="-22860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Times New Roman"/>
                <a:ea typeface="Times New Roman"/>
                <a:cs typeface="Times New Roman"/>
                <a:sym typeface="Times New Roman"/>
              </a:rPr>
              <a:t> </a:t>
            </a:r>
            <a:r>
              <a:rPr lang="en-US" sz="3000">
                <a:solidFill>
                  <a:schemeClr val="dk1"/>
                </a:solidFill>
                <a:latin typeface="Arial"/>
                <a:ea typeface="Arial"/>
                <a:cs typeface="Arial"/>
                <a:sym typeface="Arial"/>
              </a:rPr>
              <a:t>Several FDD Band（WCDMA LTE and CDMA）have the shared path below：</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band1 and LTE band1；</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band2,LTE band2,band25 and CDMA BC1；</a:t>
            </a:r>
            <a:endParaRPr sz="3000">
              <a:solidFill>
                <a:schemeClr val="dk1"/>
              </a:solidFill>
              <a:latin typeface="Arial"/>
              <a:ea typeface="Arial"/>
              <a:cs typeface="Arial"/>
              <a:sym typeface="Arial"/>
            </a:endParaRPr>
          </a:p>
          <a:p>
            <a:pPr indent="228600" lvl="0" marL="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WCDMA band5,B19,LTE band5,band26 and CDMA BC0,BC10；</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SzPts val="1400"/>
              <a:buNone/>
            </a:pPr>
            <a:r>
              <a:rPr lang="en-US" sz="3000">
                <a:solidFill>
                  <a:schemeClr val="dk1"/>
                </a:solidFill>
                <a:latin typeface="Arial"/>
                <a:ea typeface="Arial"/>
                <a:cs typeface="Arial"/>
                <a:sym typeface="Arial"/>
              </a:rPr>
              <a:t>WCDMA band8 and LTE band8.</a:t>
            </a:r>
            <a:endParaRPr sz="3000">
              <a:solidFill>
                <a:schemeClr val="dk1"/>
              </a:solidFill>
              <a:latin typeface="Arial"/>
              <a:ea typeface="Arial"/>
              <a:cs typeface="Arial"/>
              <a:sym typeface="Arial"/>
            </a:endParaRPr>
          </a:p>
          <a:p>
            <a:pPr indent="0" lvl="0" marL="228600" rtl="0" algn="l">
              <a:lnSpc>
                <a:spcPct val="115000"/>
              </a:lnSpc>
              <a:spcBef>
                <a:spcPts val="0"/>
              </a:spcBef>
              <a:spcAft>
                <a:spcPts val="0"/>
              </a:spcAft>
              <a:buClr>
                <a:schemeClr val="dk1"/>
              </a:buClr>
              <a:buSzPts val="1100"/>
              <a:buFont typeface="Arial"/>
              <a:buNone/>
            </a:pPr>
            <a:r>
              <a:t/>
            </a:r>
            <a:endParaRPr sz="30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M</a:t>
            </a:r>
            <a:r>
              <a:rPr lang="en-US" sz="3000">
                <a:solidFill>
                  <a:schemeClr val="dk1"/>
                </a:solidFill>
                <a:latin typeface="Gungsuh"/>
                <a:ea typeface="Gungsuh"/>
                <a:cs typeface="Gungsuh"/>
                <a:sym typeface="Gungsuh"/>
              </a:rPr>
              <a:t>ainly devices</a:t>
            </a:r>
            <a:r>
              <a:rPr lang="en-US" sz="3000">
                <a:solidFill>
                  <a:schemeClr val="dk1"/>
                </a:solidFill>
                <a:latin typeface="Arial"/>
                <a:ea typeface="Arial"/>
                <a:cs typeface="Arial"/>
                <a:sym typeface="Arial"/>
              </a:rPr>
              <a:t> on FDD path about :</a:t>
            </a:r>
            <a:endParaRPr sz="30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US" sz="3000">
                <a:solidFill>
                  <a:schemeClr val="dk1"/>
                </a:solidFill>
                <a:latin typeface="Arial"/>
                <a:ea typeface="Arial"/>
                <a:cs typeface="Arial"/>
                <a:sym typeface="Arial"/>
              </a:rPr>
              <a:t> PA:U7100（QPA5461）band support B5（B19，B26）,B8，B12，B13,B17，B20，B28，B1，B2（B25），B3，B4，B7，B38，B40，B41 and  GSM bands；two Switch:U7000（SKY13552）band support B1，B2（B25），B3，B4，B7，B38，B40，B41.    U7050 (LMSP2PQP-H24) band support B5（B19，B26）,B8，B12，B13,B17，B20，B28.</a:t>
            </a:r>
            <a:endParaRPr sz="30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3000">
              <a:solidFill>
                <a:schemeClr val="dk1"/>
              </a:solidFill>
              <a:latin typeface="Arial"/>
              <a:ea typeface="Arial"/>
              <a:cs typeface="Arial"/>
              <a:sym typeface="Arial"/>
            </a:endParaRPr>
          </a:p>
          <a:p>
            <a:pPr indent="0" lvl="0" marL="0" rtl="0" algn="l">
              <a:lnSpc>
                <a:spcPct val="120000"/>
              </a:lnSpc>
              <a:spcBef>
                <a:spcPts val="480"/>
              </a:spcBef>
              <a:spcAft>
                <a:spcPts val="0"/>
              </a:spcAft>
              <a:buClr>
                <a:schemeClr val="dk1"/>
              </a:buClr>
              <a:buSzPts val="1100"/>
              <a:buFont typeface="Arial"/>
              <a:buNone/>
            </a:pPr>
            <a:r>
              <a:rPr lang="en-US" sz="3000">
                <a:solidFill>
                  <a:schemeClr val="dk1"/>
                </a:solidFill>
                <a:latin typeface="Arial"/>
                <a:ea typeface="Arial"/>
                <a:cs typeface="Arial"/>
                <a:sym typeface="Arial"/>
              </a:rPr>
              <a:t>Now taking an example of Middle Band </a:t>
            </a:r>
            <a:r>
              <a:rPr lang="en-US" sz="3000">
                <a:solidFill>
                  <a:schemeClr val="dk1"/>
                </a:solidFill>
                <a:latin typeface="Gungsuh"/>
                <a:ea typeface="Gungsuh"/>
                <a:cs typeface="Gungsuh"/>
                <a:sym typeface="Gungsuh"/>
              </a:rPr>
              <a:t>LTE band1（WCDMA band1）and High Band7 to introduce RF Path：</a:t>
            </a:r>
            <a:endParaRPr sz="3000">
              <a:solidFill>
                <a:schemeClr val="dk1"/>
              </a:solidFill>
              <a:latin typeface="Gungsuh"/>
              <a:ea typeface="Gungsuh"/>
              <a:cs typeface="Gungsuh"/>
              <a:sym typeface="Gungsuh"/>
            </a:endParaRPr>
          </a:p>
          <a:p>
            <a:pPr indent="0" lvl="0" marL="0" rtl="0" algn="l">
              <a:lnSpc>
                <a:spcPct val="120000"/>
              </a:lnSpc>
              <a:spcBef>
                <a:spcPts val="480"/>
              </a:spcBef>
              <a:spcAft>
                <a:spcPts val="0"/>
              </a:spcAft>
              <a:buSzPts val="1400"/>
              <a:buNone/>
            </a:pPr>
            <a:r>
              <a:t/>
            </a:r>
            <a:endParaRPr/>
          </a:p>
        </p:txBody>
      </p:sp>
      <p:sp>
        <p:nvSpPr>
          <p:cNvPr id="1205" name="Google Shape;1205;p92"/>
          <p:cNvSpPr txBox="1"/>
          <p:nvPr/>
        </p:nvSpPr>
        <p:spPr>
          <a:xfrm rot="770200">
            <a:off x="9466459" y="5445256"/>
            <a:ext cx="7667019" cy="2275362"/>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9600">
                <a:solidFill>
                  <a:srgbClr val="FF0000"/>
                </a:solidFill>
              </a:rPr>
              <a:t>shelby</a:t>
            </a:r>
            <a:endParaRPr b="1" sz="9600">
              <a:solidFill>
                <a:srgbClr val="FF0000"/>
              </a:solidFil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68" name="Shape 2468"/>
        <p:cNvGrpSpPr/>
        <p:nvPr/>
      </p:nvGrpSpPr>
      <p:grpSpPr>
        <a:xfrm>
          <a:off x="0" y="0"/>
          <a:ext cx="0" cy="0"/>
          <a:chOff x="0" y="0"/>
          <a:chExt cx="0" cy="0"/>
        </a:xfrm>
      </p:grpSpPr>
      <p:sp>
        <p:nvSpPr>
          <p:cNvPr id="2469" name="Google Shape;2469;p173"/>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solidFill>
                  <a:srgbClr val="6F7170"/>
                </a:solidFill>
              </a:rPr>
              <a:t>Vibrator Schematics</a:t>
            </a:r>
            <a:endParaRPr b="1" i="0" sz="7200" u="none" cap="none" strike="noStrike">
              <a:solidFill>
                <a:schemeClr val="dk2"/>
              </a:solidFill>
              <a:latin typeface="Helvetica Neue"/>
              <a:ea typeface="Helvetica Neue"/>
              <a:cs typeface="Helvetica Neue"/>
              <a:sym typeface="Helvetica Neue"/>
            </a:endParaRPr>
          </a:p>
        </p:txBody>
      </p:sp>
      <p:pic>
        <p:nvPicPr>
          <p:cNvPr id="2470" name="Google Shape;2470;p173"/>
          <p:cNvPicPr preferRelativeResize="0"/>
          <p:nvPr/>
        </p:nvPicPr>
        <p:blipFill>
          <a:blip r:embed="rId3">
            <a:alphaModFix/>
          </a:blip>
          <a:stretch>
            <a:fillRect/>
          </a:stretch>
        </p:blipFill>
        <p:spPr>
          <a:xfrm>
            <a:off x="3261388" y="3077314"/>
            <a:ext cx="17831375" cy="9526350"/>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75" name="Shape 2475"/>
        <p:cNvGrpSpPr/>
        <p:nvPr/>
      </p:nvGrpSpPr>
      <p:grpSpPr>
        <a:xfrm>
          <a:off x="0" y="0"/>
          <a:ext cx="0" cy="0"/>
          <a:chOff x="0" y="0"/>
          <a:chExt cx="0" cy="0"/>
        </a:xfrm>
      </p:grpSpPr>
      <p:sp>
        <p:nvSpPr>
          <p:cNvPr id="2476" name="Google Shape;2476;p174"/>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sz="7500">
                <a:solidFill>
                  <a:srgbClr val="C00000"/>
                </a:solidFill>
                <a:latin typeface="Arial"/>
                <a:ea typeface="Arial"/>
                <a:cs typeface="Arial"/>
                <a:sym typeface="Arial"/>
              </a:rPr>
              <a:t>Debugging Vibrator Failure</a:t>
            </a:r>
            <a:endParaRPr b="1" i="0" sz="7200" u="none" cap="none" strike="noStrike">
              <a:solidFill>
                <a:schemeClr val="dk2"/>
              </a:solidFill>
              <a:latin typeface="Helvetica Neue"/>
              <a:ea typeface="Helvetica Neue"/>
              <a:cs typeface="Helvetica Neue"/>
              <a:sym typeface="Helvetica Neue"/>
            </a:endParaRPr>
          </a:p>
        </p:txBody>
      </p:sp>
      <p:sp>
        <p:nvSpPr>
          <p:cNvPr id="2477" name="Google Shape;2477;p174"/>
          <p:cNvSpPr txBox="1"/>
          <p:nvPr>
            <p:ph idx="1" type="body"/>
          </p:nvPr>
        </p:nvSpPr>
        <p:spPr>
          <a:xfrm>
            <a:off x="1207350" y="3010275"/>
            <a:ext cx="21592200" cy="93300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0"/>
              </a:spcBef>
              <a:spcAft>
                <a:spcPts val="0"/>
              </a:spcAft>
              <a:buSzPts val="1400"/>
              <a:buNone/>
            </a:pPr>
            <a:r>
              <a:rPr lang="en-US" sz="3000">
                <a:solidFill>
                  <a:schemeClr val="dk1"/>
                </a:solidFill>
                <a:latin typeface="Calibri"/>
                <a:ea typeface="Calibri"/>
                <a:cs typeface="Calibri"/>
                <a:sym typeface="Calibri"/>
              </a:rPr>
              <a:t>1. Check and make sure that the vibrator is not damaged.</a:t>
            </a:r>
            <a:endParaRPr sz="3000">
              <a:solidFill>
                <a:schemeClr val="dk1"/>
              </a:solidFill>
              <a:latin typeface="Calibri"/>
              <a:ea typeface="Calibri"/>
              <a:cs typeface="Calibri"/>
              <a:sym typeface="Calibri"/>
            </a:endParaRPr>
          </a:p>
          <a:p>
            <a:pPr indent="0" lvl="0" marL="0" rtl="0" algn="l">
              <a:lnSpc>
                <a:spcPct val="90000"/>
              </a:lnSpc>
              <a:spcBef>
                <a:spcPts val="0"/>
              </a:spcBef>
              <a:spcAft>
                <a:spcPts val="0"/>
              </a:spcAft>
              <a:buSzPts val="1400"/>
              <a:buNone/>
            </a:pPr>
            <a:r>
              <a:rPr lang="en-US" sz="3000">
                <a:solidFill>
                  <a:schemeClr val="dk1"/>
                </a:solidFill>
                <a:latin typeface="Calibri"/>
                <a:ea typeface="Calibri"/>
                <a:cs typeface="Calibri"/>
                <a:sym typeface="Calibri"/>
              </a:rPr>
              <a:t>2.Check and make sure the linear vibrator driver ic (U5100) and boost inductance (L5102) are not damaged</a:t>
            </a:r>
            <a:endParaRPr sz="3000">
              <a:solidFill>
                <a:schemeClr val="dk1"/>
              </a:solidFill>
              <a:latin typeface="Calibri"/>
              <a:ea typeface="Calibri"/>
              <a:cs typeface="Calibri"/>
              <a:sym typeface="Calibri"/>
            </a:endParaRPr>
          </a:p>
          <a:p>
            <a:pPr indent="0" lvl="0" marL="0" rtl="0" algn="l">
              <a:lnSpc>
                <a:spcPct val="90000"/>
              </a:lnSpc>
              <a:spcBef>
                <a:spcPts val="0"/>
              </a:spcBef>
              <a:spcAft>
                <a:spcPts val="0"/>
              </a:spcAft>
              <a:buSzPts val="1400"/>
              <a:buNone/>
            </a:pPr>
            <a:r>
              <a:rPr lang="en-US" sz="3000">
                <a:solidFill>
                  <a:schemeClr val="dk1"/>
                </a:solidFill>
                <a:latin typeface="Calibri"/>
                <a:ea typeface="Calibri"/>
                <a:cs typeface="Calibri"/>
                <a:sym typeface="Calibri"/>
              </a:rPr>
              <a:t>3. </a:t>
            </a:r>
            <a:r>
              <a:rPr lang="en-US" sz="3000">
                <a:solidFill>
                  <a:srgbClr val="1E1E1E"/>
                </a:solidFill>
                <a:latin typeface="Calibri"/>
                <a:ea typeface="Calibri"/>
                <a:cs typeface="Calibri"/>
                <a:sym typeface="Calibri"/>
              </a:rPr>
              <a:t>Check the signal across L5100/L5101 close to Vibrator connector, it should be a PWM signal, higher than 3.2V and lower than 10.5V.</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000">
              <a:solidFill>
                <a:srgbClr val="1E1E1E"/>
              </a:solidFill>
              <a:latin typeface="Calibri"/>
              <a:ea typeface="Calibri"/>
              <a:cs typeface="Calibri"/>
              <a:sym typeface="Calibri"/>
            </a:endParaRPr>
          </a:p>
          <a:p>
            <a:pPr indent="0" lvl="0" marL="0" rtl="0" algn="l">
              <a:lnSpc>
                <a:spcPct val="90000"/>
              </a:lnSpc>
              <a:spcBef>
                <a:spcPts val="0"/>
              </a:spcBef>
              <a:spcAft>
                <a:spcPts val="0"/>
              </a:spcAft>
              <a:buSzPts val="1400"/>
              <a:buNone/>
            </a:pPr>
            <a:r>
              <a:t/>
            </a:r>
            <a:endParaRPr sz="3600">
              <a:solidFill>
                <a:schemeClr val="dk1"/>
              </a:solidFill>
              <a:latin typeface="Arial"/>
              <a:ea typeface="Arial"/>
              <a:cs typeface="Arial"/>
              <a:sym typeface="Arial"/>
            </a:endParaRPr>
          </a:p>
          <a:p>
            <a:pPr indent="0" lvl="0" marL="0" marR="0" rtl="0" algn="l">
              <a:lnSpc>
                <a:spcPct val="120000"/>
              </a:lnSpc>
              <a:spcBef>
                <a:spcPts val="0"/>
              </a:spcBef>
              <a:spcAft>
                <a:spcPts val="0"/>
              </a:spcAft>
              <a:buSzPts val="1400"/>
              <a:buNone/>
            </a:pPr>
            <a:r>
              <a:t/>
            </a:r>
            <a:endParaRPr sz="3200">
              <a:solidFill>
                <a:srgbClr val="1E1E1E"/>
              </a:solidFill>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2" name="Shape 2482"/>
        <p:cNvGrpSpPr/>
        <p:nvPr/>
      </p:nvGrpSpPr>
      <p:grpSpPr>
        <a:xfrm>
          <a:off x="0" y="0"/>
          <a:ext cx="0" cy="0"/>
          <a:chOff x="0" y="0"/>
          <a:chExt cx="0" cy="0"/>
        </a:xfrm>
      </p:grpSpPr>
      <p:sp>
        <p:nvSpPr>
          <p:cNvPr id="2483" name="Google Shape;2483;p175"/>
          <p:cNvSpPr txBox="1"/>
          <p:nvPr>
            <p:ph type="title"/>
          </p:nvPr>
        </p:nvSpPr>
        <p:spPr>
          <a:xfrm>
            <a:off x="2587906" y="5603812"/>
            <a:ext cx="19199700" cy="2508300"/>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lang="en-US"/>
              <a:t>SD </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88" name="Shape 2488"/>
        <p:cNvGrpSpPr/>
        <p:nvPr/>
      </p:nvGrpSpPr>
      <p:grpSpPr>
        <a:xfrm>
          <a:off x="0" y="0"/>
          <a:ext cx="0" cy="0"/>
          <a:chOff x="0" y="0"/>
          <a:chExt cx="0" cy="0"/>
        </a:xfrm>
      </p:grpSpPr>
      <p:sp>
        <p:nvSpPr>
          <p:cNvPr id="2489" name="Google Shape;2489;p176"/>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SD Card Schematics</a:t>
            </a:r>
            <a:endParaRPr b="1" i="0" sz="7200" u="none" cap="none" strike="noStrike">
              <a:solidFill>
                <a:schemeClr val="dk2"/>
              </a:solidFill>
              <a:latin typeface="Helvetica Neue"/>
              <a:ea typeface="Helvetica Neue"/>
              <a:cs typeface="Helvetica Neue"/>
              <a:sym typeface="Helvetica Neue"/>
            </a:endParaRPr>
          </a:p>
        </p:txBody>
      </p:sp>
      <p:pic>
        <p:nvPicPr>
          <p:cNvPr id="2490" name="Google Shape;2490;p176"/>
          <p:cNvPicPr preferRelativeResize="0"/>
          <p:nvPr/>
        </p:nvPicPr>
        <p:blipFill>
          <a:blip r:embed="rId3">
            <a:alphaModFix/>
          </a:blip>
          <a:stretch>
            <a:fillRect/>
          </a:stretch>
        </p:blipFill>
        <p:spPr>
          <a:xfrm>
            <a:off x="815200" y="2900143"/>
            <a:ext cx="11666225" cy="4432225"/>
          </a:xfrm>
          <a:prstGeom prst="rect">
            <a:avLst/>
          </a:prstGeom>
          <a:noFill/>
          <a:ln>
            <a:noFill/>
          </a:ln>
        </p:spPr>
      </p:pic>
      <p:pic>
        <p:nvPicPr>
          <p:cNvPr id="2491" name="Google Shape;2491;p176"/>
          <p:cNvPicPr preferRelativeResize="0"/>
          <p:nvPr/>
        </p:nvPicPr>
        <p:blipFill>
          <a:blip r:embed="rId4">
            <a:alphaModFix/>
          </a:blip>
          <a:stretch>
            <a:fillRect/>
          </a:stretch>
        </p:blipFill>
        <p:spPr>
          <a:xfrm>
            <a:off x="990650" y="7766419"/>
            <a:ext cx="14244174" cy="4166575"/>
          </a:xfrm>
          <a:prstGeom prst="rect">
            <a:avLst/>
          </a:prstGeom>
          <a:noFill/>
          <a:ln>
            <a:noFill/>
          </a:ln>
        </p:spPr>
      </p:pic>
      <p:pic>
        <p:nvPicPr>
          <p:cNvPr id="2492" name="Google Shape;2492;p176"/>
          <p:cNvPicPr preferRelativeResize="0"/>
          <p:nvPr/>
        </p:nvPicPr>
        <p:blipFill>
          <a:blip r:embed="rId5">
            <a:alphaModFix/>
          </a:blip>
          <a:stretch>
            <a:fillRect/>
          </a:stretch>
        </p:blipFill>
        <p:spPr>
          <a:xfrm>
            <a:off x="15234825" y="521871"/>
            <a:ext cx="6989793" cy="4432225"/>
          </a:xfrm>
          <a:prstGeom prst="rect">
            <a:avLst/>
          </a:prstGeom>
          <a:noFill/>
          <a:ln>
            <a:noFill/>
          </a:ln>
        </p:spPr>
      </p:pic>
      <p:pic>
        <p:nvPicPr>
          <p:cNvPr id="2493" name="Google Shape;2493;p176"/>
          <p:cNvPicPr preferRelativeResize="0"/>
          <p:nvPr/>
        </p:nvPicPr>
        <p:blipFill>
          <a:blip r:embed="rId6">
            <a:alphaModFix/>
          </a:blip>
          <a:stretch>
            <a:fillRect/>
          </a:stretch>
        </p:blipFill>
        <p:spPr>
          <a:xfrm>
            <a:off x="15234825" y="4743275"/>
            <a:ext cx="8841000" cy="5708150"/>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498" name="Shape 2498"/>
        <p:cNvGrpSpPr/>
        <p:nvPr/>
      </p:nvGrpSpPr>
      <p:grpSpPr>
        <a:xfrm>
          <a:off x="0" y="0"/>
          <a:ext cx="0" cy="0"/>
          <a:chOff x="0" y="0"/>
          <a:chExt cx="0" cy="0"/>
        </a:xfrm>
      </p:grpSpPr>
      <p:sp>
        <p:nvSpPr>
          <p:cNvPr id="2499" name="Google Shape;2499;p177"/>
          <p:cNvSpPr txBox="1"/>
          <p:nvPr>
            <p:ph type="title"/>
          </p:nvPr>
        </p:nvSpPr>
        <p:spPr>
          <a:xfrm>
            <a:off x="1554516" y="1055036"/>
            <a:ext cx="97410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lang="en-US"/>
              <a:t>SD Card</a:t>
            </a:r>
            <a:endParaRPr b="1" i="0" sz="7200" u="none" cap="none" strike="noStrike">
              <a:solidFill>
                <a:schemeClr val="dk2"/>
              </a:solidFill>
              <a:latin typeface="Helvetica Neue"/>
              <a:ea typeface="Helvetica Neue"/>
              <a:cs typeface="Helvetica Neue"/>
              <a:sym typeface="Helvetica Neue"/>
            </a:endParaRPr>
          </a:p>
        </p:txBody>
      </p:sp>
      <p:sp>
        <p:nvSpPr>
          <p:cNvPr id="2500" name="Google Shape;2500;p177"/>
          <p:cNvSpPr txBox="1"/>
          <p:nvPr>
            <p:ph idx="1" type="body"/>
          </p:nvPr>
        </p:nvSpPr>
        <p:spPr>
          <a:xfrm>
            <a:off x="1554516" y="2940052"/>
            <a:ext cx="9741000" cy="94002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20000"/>
              </a:lnSpc>
              <a:spcBef>
                <a:spcPts val="0"/>
              </a:spcBef>
              <a:spcAft>
                <a:spcPts val="0"/>
              </a:spcAft>
              <a:buClr>
                <a:schemeClr val="dk2"/>
              </a:buClr>
              <a:buSzPts val="2400"/>
              <a:buFont typeface="Helvetica Neue"/>
              <a:buAutoNum type="arabicPeriod"/>
            </a:pPr>
            <a:r>
              <a:rPr lang="en-US"/>
              <a:t>Check all the pins of the SD card connector whether they were soldered well.</a:t>
            </a:r>
            <a:endParaRPr/>
          </a:p>
          <a:p>
            <a:pPr indent="-381000" lvl="0" marL="457200" marR="0" rtl="0" algn="l">
              <a:lnSpc>
                <a:spcPct val="120000"/>
              </a:lnSpc>
              <a:spcBef>
                <a:spcPts val="0"/>
              </a:spcBef>
              <a:spcAft>
                <a:spcPts val="0"/>
              </a:spcAft>
              <a:buSzPts val="2400"/>
              <a:buAutoNum type="arabicPeriod"/>
            </a:pPr>
            <a:r>
              <a:rPr lang="en-US"/>
              <a:t>Measure the voltage at C4222, it should be low (around 0V) when a sd card inserted, and high  (around 1.8V) when no SD card inserted.</a:t>
            </a:r>
            <a:br>
              <a:rPr lang="en-US"/>
            </a:br>
            <a:r>
              <a:rPr lang="en-US"/>
              <a:t>If the voltage  is wrong, then check R4208 and SD card connector.</a:t>
            </a:r>
            <a:endParaRPr/>
          </a:p>
          <a:p>
            <a:pPr indent="-381000" lvl="0" marL="457200" rtl="0" algn="l">
              <a:lnSpc>
                <a:spcPct val="120000"/>
              </a:lnSpc>
              <a:spcBef>
                <a:spcPts val="0"/>
              </a:spcBef>
              <a:spcAft>
                <a:spcPts val="0"/>
              </a:spcAft>
              <a:buSzPts val="2400"/>
              <a:buAutoNum type="arabicPeriod"/>
            </a:pPr>
            <a:r>
              <a:rPr lang="en-US"/>
              <a:t>Measure the voltage at C4413, it should be around 3.0V when a SD card is inserted.</a:t>
            </a:r>
            <a:br>
              <a:rPr lang="en-US"/>
            </a:br>
            <a:r>
              <a:rPr lang="en-US"/>
              <a:t>If the voltage is wrong, then check SD card connector and PM660A.</a:t>
            </a:r>
            <a:endParaRPr/>
          </a:p>
          <a:p>
            <a:pPr indent="-381000" lvl="0" marL="457200" rtl="0" algn="l">
              <a:lnSpc>
                <a:spcPct val="120000"/>
              </a:lnSpc>
              <a:spcBef>
                <a:spcPts val="0"/>
              </a:spcBef>
              <a:spcAft>
                <a:spcPts val="0"/>
              </a:spcAft>
              <a:buSzPts val="2400"/>
              <a:buAutoNum type="arabicPeriod"/>
            </a:pPr>
            <a:r>
              <a:rPr lang="en-US"/>
              <a:t>Measure all signals DATA0~DATA4, CLK and CMD through E4404 to E4409 with </a:t>
            </a:r>
            <a:r>
              <a:rPr lang="en-US">
                <a:solidFill>
                  <a:srgbClr val="6F7170"/>
                </a:solidFill>
              </a:rPr>
              <a:t>Oscilloscope.</a:t>
            </a:r>
            <a:br>
              <a:rPr lang="en-US">
                <a:solidFill>
                  <a:srgbClr val="6F7170"/>
                </a:solidFill>
              </a:rPr>
            </a:br>
            <a:r>
              <a:rPr lang="en-US">
                <a:solidFill>
                  <a:srgbClr val="6F7170"/>
                </a:solidFill>
              </a:rPr>
              <a:t>If either of the signal was abnormal, then check the SD card connector and corresponding bead from </a:t>
            </a:r>
            <a:r>
              <a:rPr lang="en-US"/>
              <a:t>E4404 to E4409</a:t>
            </a:r>
            <a:r>
              <a:rPr lang="en-US">
                <a:solidFill>
                  <a:srgbClr val="6F7170"/>
                </a:solidFill>
              </a:rPr>
              <a:t>.</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05" name="Shape 2505"/>
        <p:cNvGrpSpPr/>
        <p:nvPr/>
      </p:nvGrpSpPr>
      <p:grpSpPr>
        <a:xfrm>
          <a:off x="0" y="0"/>
          <a:ext cx="0" cy="0"/>
          <a:chOff x="0" y="0"/>
          <a:chExt cx="0" cy="0"/>
        </a:xfrm>
      </p:grpSpPr>
      <p:sp>
        <p:nvSpPr>
          <p:cNvPr id="2506" name="Google Shape;2506;p178"/>
          <p:cNvSpPr txBox="1"/>
          <p:nvPr>
            <p:ph type="title"/>
          </p:nvPr>
        </p:nvSpPr>
        <p:spPr>
          <a:xfrm>
            <a:off x="2587906" y="5603812"/>
            <a:ext cx="19199698" cy="2508299"/>
          </a:xfrm>
          <a:prstGeom prst="rect">
            <a:avLst/>
          </a:prstGeom>
          <a:noFill/>
          <a:ln>
            <a:noFill/>
          </a:ln>
        </p:spPr>
        <p:txBody>
          <a:bodyPr anchorCtr="1" anchor="ctr" bIns="91425" lIns="91425" spcFirstLastPara="1" rIns="91425" wrap="square" tIns="91425">
            <a:noAutofit/>
          </a:bodyPr>
          <a:lstStyle/>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DISPLAY &amp; TOUCH</a:t>
            </a:r>
            <a:endParaRPr/>
          </a:p>
          <a:p>
            <a:pPr indent="0" lvl="0" marL="0" marR="0" rtl="0" algn="ctr">
              <a:lnSpc>
                <a:spcPct val="90000"/>
              </a:lnSpc>
              <a:spcBef>
                <a:spcPts val="0"/>
              </a:spcBef>
              <a:spcAft>
                <a:spcPts val="0"/>
              </a:spcAft>
              <a:buClr>
                <a:schemeClr val="lt1"/>
              </a:buClr>
              <a:buSzPts val="1400"/>
              <a:buFont typeface="Arial"/>
              <a:buNone/>
            </a:pPr>
            <a:r>
              <a:rPr b="1" i="0" lang="en-US" sz="9600" u="none" cap="none" strike="noStrike">
                <a:solidFill>
                  <a:schemeClr val="lt1"/>
                </a:solidFill>
                <a:latin typeface="Helvetica Neue"/>
                <a:ea typeface="Helvetica Neue"/>
                <a:cs typeface="Helvetica Neue"/>
                <a:sym typeface="Helvetica Neue"/>
              </a:rPr>
              <a:t>TROUBLESHOOTING</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11" name="Shape 2511"/>
        <p:cNvGrpSpPr/>
        <p:nvPr/>
      </p:nvGrpSpPr>
      <p:grpSpPr>
        <a:xfrm>
          <a:off x="0" y="0"/>
          <a:ext cx="0" cy="0"/>
          <a:chOff x="0" y="0"/>
          <a:chExt cx="0" cy="0"/>
        </a:xfrm>
      </p:grpSpPr>
      <p:sp>
        <p:nvSpPr>
          <p:cNvPr id="2512" name="Google Shape;2512;p179"/>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Structure </a:t>
            </a:r>
            <a:endParaRPr/>
          </a:p>
        </p:txBody>
      </p:sp>
      <p:sp>
        <p:nvSpPr>
          <p:cNvPr id="2513" name="Google Shape;2513;p179"/>
          <p:cNvSpPr txBox="1"/>
          <p:nvPr/>
        </p:nvSpPr>
        <p:spPr>
          <a:xfrm>
            <a:off x="9107800" y="4217375"/>
            <a:ext cx="6171600" cy="964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1080 x 1920 LCD</a:t>
            </a:r>
            <a:endParaRPr b="0" i="0" sz="1400" u="none" cap="none" strike="noStrike">
              <a:solidFill>
                <a:srgbClr val="000000"/>
              </a:solidFill>
              <a:latin typeface="Arial"/>
              <a:ea typeface="Arial"/>
              <a:cs typeface="Arial"/>
              <a:sym typeface="Arial"/>
            </a:endParaRPr>
          </a:p>
        </p:txBody>
      </p:sp>
      <p:sp>
        <p:nvSpPr>
          <p:cNvPr id="2514" name="Google Shape;2514;p179"/>
          <p:cNvSpPr txBox="1"/>
          <p:nvPr/>
        </p:nvSpPr>
        <p:spPr>
          <a:xfrm>
            <a:off x="8418650" y="10466925"/>
            <a:ext cx="3658500" cy="517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SzPts val="2400"/>
              <a:buFont typeface="Arial"/>
              <a:buNone/>
            </a:pPr>
            <a:r>
              <a:rPr b="1" i="0" lang="en-US" sz="2400" u="none" cap="none" strike="noStrike">
                <a:solidFill>
                  <a:schemeClr val="lt1"/>
                </a:solidFill>
                <a:latin typeface="Arial"/>
                <a:ea typeface="Arial"/>
                <a:cs typeface="Arial"/>
                <a:sym typeface="Arial"/>
              </a:rPr>
              <a:t>Touch control IC</a:t>
            </a:r>
            <a:endParaRPr b="0" i="0" sz="1400" u="none" cap="none" strike="noStrike">
              <a:solidFill>
                <a:srgbClr val="000000"/>
              </a:solidFill>
              <a:latin typeface="Arial"/>
              <a:ea typeface="Arial"/>
              <a:cs typeface="Arial"/>
              <a:sym typeface="Arial"/>
            </a:endParaRPr>
          </a:p>
        </p:txBody>
      </p:sp>
      <p:pic>
        <p:nvPicPr>
          <p:cNvPr id="2515" name="Google Shape;2515;p179"/>
          <p:cNvPicPr preferRelativeResize="0"/>
          <p:nvPr/>
        </p:nvPicPr>
        <p:blipFill>
          <a:blip r:embed="rId3">
            <a:alphaModFix/>
          </a:blip>
          <a:stretch>
            <a:fillRect/>
          </a:stretch>
        </p:blipFill>
        <p:spPr>
          <a:xfrm>
            <a:off x="3194750" y="2162925"/>
            <a:ext cx="15775650" cy="10959325"/>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0" name="Shape 2520"/>
        <p:cNvGrpSpPr/>
        <p:nvPr/>
      </p:nvGrpSpPr>
      <p:grpSpPr>
        <a:xfrm>
          <a:off x="0" y="0"/>
          <a:ext cx="0" cy="0"/>
          <a:chOff x="0" y="0"/>
          <a:chExt cx="0" cy="0"/>
        </a:xfrm>
      </p:grpSpPr>
      <p:sp>
        <p:nvSpPr>
          <p:cNvPr id="2521" name="Google Shape;2521;p180"/>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Display connection </a:t>
            </a:r>
            <a:endParaRPr/>
          </a:p>
        </p:txBody>
      </p:sp>
      <p:pic>
        <p:nvPicPr>
          <p:cNvPr id="2522" name="Google Shape;2522;p180"/>
          <p:cNvPicPr preferRelativeResize="0"/>
          <p:nvPr/>
        </p:nvPicPr>
        <p:blipFill>
          <a:blip r:embed="rId3">
            <a:alphaModFix/>
          </a:blip>
          <a:stretch>
            <a:fillRect/>
          </a:stretch>
        </p:blipFill>
        <p:spPr>
          <a:xfrm>
            <a:off x="12370900" y="3804826"/>
            <a:ext cx="11168325" cy="7787099"/>
          </a:xfrm>
          <a:prstGeom prst="rect">
            <a:avLst/>
          </a:prstGeom>
          <a:noFill/>
          <a:ln>
            <a:noFill/>
          </a:ln>
        </p:spPr>
      </p:pic>
      <p:pic>
        <p:nvPicPr>
          <p:cNvPr id="2523" name="Google Shape;2523;p180"/>
          <p:cNvPicPr preferRelativeResize="0"/>
          <p:nvPr/>
        </p:nvPicPr>
        <p:blipFill>
          <a:blip r:embed="rId4">
            <a:alphaModFix/>
          </a:blip>
          <a:stretch>
            <a:fillRect/>
          </a:stretch>
        </p:blipFill>
        <p:spPr>
          <a:xfrm>
            <a:off x="1800625" y="3131265"/>
            <a:ext cx="9208450" cy="8876299"/>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28" name="Shape 2528"/>
        <p:cNvGrpSpPr/>
        <p:nvPr/>
      </p:nvGrpSpPr>
      <p:grpSpPr>
        <a:xfrm>
          <a:off x="0" y="0"/>
          <a:ext cx="0" cy="0"/>
          <a:chOff x="0" y="0"/>
          <a:chExt cx="0" cy="0"/>
        </a:xfrm>
      </p:grpSpPr>
      <p:sp>
        <p:nvSpPr>
          <p:cNvPr id="2529" name="Google Shape;2529;p181"/>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Schematic </a:t>
            </a:r>
            <a:endParaRPr/>
          </a:p>
        </p:txBody>
      </p:sp>
      <p:sp>
        <p:nvSpPr>
          <p:cNvPr id="2530" name="Google Shape;2530;p181"/>
          <p:cNvSpPr txBox="1"/>
          <p:nvPr/>
        </p:nvSpPr>
        <p:spPr>
          <a:xfrm>
            <a:off x="948413" y="2467702"/>
            <a:ext cx="21245100" cy="5304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rgbClr val="000000"/>
              </a:buClr>
              <a:buSzPts val="2400"/>
              <a:buFont typeface="Arial"/>
              <a:buNone/>
            </a:pPr>
            <a:r>
              <a:rPr lang="en-US" sz="2400">
                <a:solidFill>
                  <a:srgbClr val="6F7170"/>
                </a:solidFill>
                <a:latin typeface="Helvetica Neue"/>
                <a:ea typeface="Helvetica Neue"/>
                <a:cs typeface="Helvetica Neue"/>
                <a:sym typeface="Helvetica Neue"/>
              </a:rPr>
              <a:t>Display and Touch panel</a:t>
            </a:r>
            <a:r>
              <a:rPr b="0" i="0" lang="en-US" sz="2400" u="none" cap="none" strike="noStrike">
                <a:solidFill>
                  <a:srgbClr val="6F7170"/>
                </a:solidFill>
                <a:latin typeface="Helvetica Neue"/>
                <a:ea typeface="Helvetica Neue"/>
                <a:cs typeface="Helvetica Neue"/>
                <a:sym typeface="Helvetica Neue"/>
              </a:rPr>
              <a:t> connector:</a:t>
            </a:r>
            <a:endParaRPr b="0" i="0" sz="2400" u="none" cap="none" strike="noStrike">
              <a:solidFill>
                <a:srgbClr val="6F7170"/>
              </a:solidFill>
              <a:latin typeface="Helvetica Neue"/>
              <a:ea typeface="Helvetica Neue"/>
              <a:cs typeface="Helvetica Neue"/>
              <a:sym typeface="Helvetica Neue"/>
            </a:endParaRPr>
          </a:p>
        </p:txBody>
      </p:sp>
      <p:pic>
        <p:nvPicPr>
          <p:cNvPr id="2531" name="Google Shape;2531;p181"/>
          <p:cNvPicPr preferRelativeResize="0"/>
          <p:nvPr/>
        </p:nvPicPr>
        <p:blipFill>
          <a:blip r:embed="rId3">
            <a:alphaModFix/>
          </a:blip>
          <a:stretch>
            <a:fillRect/>
          </a:stretch>
        </p:blipFill>
        <p:spPr>
          <a:xfrm>
            <a:off x="1632249" y="3061950"/>
            <a:ext cx="15784826" cy="9846126"/>
          </a:xfrm>
          <a:prstGeom prst="rect">
            <a:avLst/>
          </a:prstGeom>
          <a:noFill/>
          <a:ln>
            <a:noFill/>
          </a:ln>
        </p:spPr>
      </p:pic>
      <p:pic>
        <p:nvPicPr>
          <p:cNvPr id="2532" name="Google Shape;2532;p181"/>
          <p:cNvPicPr preferRelativeResize="0"/>
          <p:nvPr/>
        </p:nvPicPr>
        <p:blipFill>
          <a:blip r:embed="rId4">
            <a:alphaModFix/>
          </a:blip>
          <a:stretch>
            <a:fillRect/>
          </a:stretch>
        </p:blipFill>
        <p:spPr>
          <a:xfrm>
            <a:off x="16614175" y="5676074"/>
            <a:ext cx="8137825" cy="3675150"/>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37" name="Shape 2537"/>
        <p:cNvGrpSpPr/>
        <p:nvPr/>
      </p:nvGrpSpPr>
      <p:grpSpPr>
        <a:xfrm>
          <a:off x="0" y="0"/>
          <a:ext cx="0" cy="0"/>
          <a:chOff x="0" y="0"/>
          <a:chExt cx="0" cy="0"/>
        </a:xfrm>
      </p:grpSpPr>
      <p:sp>
        <p:nvSpPr>
          <p:cNvPr id="2538" name="Google Shape;2538;p182"/>
          <p:cNvSpPr txBox="1"/>
          <p:nvPr>
            <p:ph idx="1" type="body"/>
          </p:nvPr>
        </p:nvSpPr>
        <p:spPr>
          <a:xfrm>
            <a:off x="1447875" y="2364102"/>
            <a:ext cx="21245100" cy="606000"/>
          </a:xfrm>
          <a:prstGeom prst="rect">
            <a:avLst/>
          </a:prstGeom>
          <a:noFill/>
          <a:ln>
            <a:noFill/>
          </a:ln>
        </p:spPr>
        <p:txBody>
          <a:bodyPr anchorCtr="0" anchor="t" bIns="91425" lIns="91425" spcFirstLastPara="1" rIns="91425" wrap="square" tIns="91425">
            <a:noAutofit/>
          </a:bodyPr>
          <a:lstStyle/>
          <a:p>
            <a:pPr indent="0" lvl="0" marL="0" marR="0" rtl="0" algn="l">
              <a:lnSpc>
                <a:spcPct val="120000"/>
              </a:lnSpc>
              <a:spcBef>
                <a:spcPts val="0"/>
              </a:spcBef>
              <a:spcAft>
                <a:spcPts val="0"/>
              </a:spcAft>
              <a:buClr>
                <a:schemeClr val="dk2"/>
              </a:buClr>
              <a:buSzPts val="1400"/>
              <a:buFont typeface="Arial"/>
              <a:buNone/>
            </a:pPr>
            <a:r>
              <a:rPr lang="en-US"/>
              <a:t>OLED</a:t>
            </a:r>
            <a:r>
              <a:rPr lang="en-US"/>
              <a:t>power supply from PM660A</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a:p>
            <a:pPr indent="0" lvl="0" marL="0" rtl="0" algn="l">
              <a:lnSpc>
                <a:spcPct val="120000"/>
              </a:lnSpc>
              <a:spcBef>
                <a:spcPts val="0"/>
              </a:spcBef>
              <a:spcAft>
                <a:spcPts val="0"/>
              </a:spcAft>
              <a:buClr>
                <a:schemeClr val="dk2"/>
              </a:buClr>
              <a:buSzPts val="1400"/>
              <a:buFont typeface="Arial"/>
              <a:buNone/>
            </a:pPr>
            <a:r>
              <a:t/>
            </a:r>
            <a:endParaRPr/>
          </a:p>
          <a:p>
            <a:pPr indent="0" lvl="0" marL="0" marR="0" rtl="0" algn="l">
              <a:lnSpc>
                <a:spcPct val="120000"/>
              </a:lnSpc>
              <a:spcBef>
                <a:spcPts val="0"/>
              </a:spcBef>
              <a:spcAft>
                <a:spcPts val="0"/>
              </a:spcAft>
              <a:buClr>
                <a:schemeClr val="dk2"/>
              </a:buClr>
              <a:buSzPts val="1400"/>
              <a:buFont typeface="Arial"/>
              <a:buNone/>
            </a:pPr>
            <a:r>
              <a:t/>
            </a:r>
            <a:endParaRPr/>
          </a:p>
        </p:txBody>
      </p:sp>
      <p:sp>
        <p:nvSpPr>
          <p:cNvPr id="2539" name="Google Shape;2539;p182"/>
          <p:cNvSpPr txBox="1"/>
          <p:nvPr>
            <p:ph type="title"/>
          </p:nvPr>
        </p:nvSpPr>
        <p:spPr>
          <a:xfrm>
            <a:off x="1554516" y="1055036"/>
            <a:ext cx="21245100" cy="1107900"/>
          </a:xfrm>
          <a:prstGeom prst="rect">
            <a:avLst/>
          </a:prstGeom>
          <a:noFill/>
          <a:ln>
            <a:noFill/>
          </a:ln>
        </p:spPr>
        <p:txBody>
          <a:bodyPr anchorCtr="0" anchor="t" bIns="91425" lIns="91425" spcFirstLastPara="1" rIns="91425" wrap="square" tIns="91425">
            <a:noAutofit/>
          </a:bodyPr>
          <a:lstStyle/>
          <a:p>
            <a:pPr indent="0" lvl="0" marL="0" marR="0" rtl="0" algn="l">
              <a:lnSpc>
                <a:spcPct val="90000"/>
              </a:lnSpc>
              <a:spcBef>
                <a:spcPts val="0"/>
              </a:spcBef>
              <a:spcAft>
                <a:spcPts val="0"/>
              </a:spcAft>
              <a:buClr>
                <a:schemeClr val="dk2"/>
              </a:buClr>
              <a:buSzPts val="1400"/>
              <a:buFont typeface="Arial"/>
              <a:buNone/>
            </a:pPr>
            <a:r>
              <a:rPr b="1" i="0" lang="en-US" sz="7200" u="none" cap="none" strike="noStrike">
                <a:solidFill>
                  <a:schemeClr val="dk2"/>
                </a:solidFill>
                <a:latin typeface="Helvetica Neue"/>
                <a:ea typeface="Helvetica Neue"/>
                <a:cs typeface="Helvetica Neue"/>
                <a:sym typeface="Helvetica Neue"/>
              </a:rPr>
              <a:t>Schematic </a:t>
            </a:r>
            <a:endParaRPr/>
          </a:p>
        </p:txBody>
      </p:sp>
      <p:pic>
        <p:nvPicPr>
          <p:cNvPr id="2540" name="Google Shape;2540;p182"/>
          <p:cNvPicPr preferRelativeResize="0"/>
          <p:nvPr/>
        </p:nvPicPr>
        <p:blipFill>
          <a:blip r:embed="rId3">
            <a:alphaModFix/>
          </a:blip>
          <a:stretch>
            <a:fillRect/>
          </a:stretch>
        </p:blipFill>
        <p:spPr>
          <a:xfrm>
            <a:off x="1554525" y="3303824"/>
            <a:ext cx="18575974" cy="981225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Master">
  <a:themeElements>
    <a:clrScheme name="Lenovo MBG">
      <a:dk1>
        <a:srgbClr val="000000"/>
      </a:dk1>
      <a:lt1>
        <a:srgbClr val="FFFFFF"/>
      </a:lt1>
      <a:dk2>
        <a:srgbClr val="6F7170"/>
      </a:dk2>
      <a:lt2>
        <a:srgbClr val="C4BFB6"/>
      </a:lt2>
      <a:accent1>
        <a:srgbClr val="E2231A"/>
      </a:accent1>
      <a:accent2>
        <a:srgbClr val="FF6B00"/>
      </a:accent2>
      <a:accent3>
        <a:srgbClr val="EA6BAF"/>
      </a:accent3>
      <a:accent4>
        <a:srgbClr val="3E8EDD"/>
      </a:accent4>
      <a:accent5>
        <a:srgbClr val="4AC0E0"/>
      </a:accent5>
      <a:accent6>
        <a:srgbClr val="6ABE4A"/>
      </a:accent6>
      <a:hlink>
        <a:srgbClr val="4AC0E0"/>
      </a:hlink>
      <a:folHlink>
        <a:srgbClr val="3E8ED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